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89" r:id="rId4"/>
  </p:sldMasterIdLst>
  <p:notesMasterIdLst>
    <p:notesMasterId r:id="rId25"/>
  </p:notesMasterIdLst>
  <p:sldIdLst>
    <p:sldId id="259" r:id="rId5"/>
    <p:sldId id="296" r:id="rId6"/>
    <p:sldId id="298" r:id="rId7"/>
    <p:sldId id="299" r:id="rId8"/>
    <p:sldId id="300" r:id="rId9"/>
    <p:sldId id="315" r:id="rId10"/>
    <p:sldId id="257" r:id="rId11"/>
    <p:sldId id="258" r:id="rId12"/>
    <p:sldId id="313" r:id="rId13"/>
    <p:sldId id="260" r:id="rId14"/>
    <p:sldId id="266" r:id="rId15"/>
    <p:sldId id="303" r:id="rId16"/>
    <p:sldId id="302" r:id="rId17"/>
    <p:sldId id="304" r:id="rId18"/>
    <p:sldId id="306" r:id="rId19"/>
    <p:sldId id="307" r:id="rId20"/>
    <p:sldId id="308" r:id="rId21"/>
    <p:sldId id="309" r:id="rId22"/>
    <p:sldId id="310" r:id="rId23"/>
    <p:sldId id="311"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651" autoAdjust="0"/>
    <p:restoredTop sz="94660"/>
  </p:normalViewPr>
  <p:slideViewPr>
    <p:cSldViewPr snapToGrid="0">
      <p:cViewPr varScale="1">
        <p:scale>
          <a:sx n="60" d="100"/>
          <a:sy n="60" d="100"/>
        </p:scale>
        <p:origin x="103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A33B5C-B15F-411A-9A97-FB87C2991211}" type="datetimeFigureOut">
              <a:rPr lang="en-US" smtClean="0"/>
              <a:t>5/26/2025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7528E3-22CE-4E57-92DE-D1C0E0B3AB9C}" type="slidenum">
              <a:rPr lang="en-US" smtClean="0"/>
              <a:t>‹#›</a:t>
            </a:fld>
            <a:endParaRPr lang="en-US"/>
          </a:p>
        </p:txBody>
      </p:sp>
    </p:spTree>
    <p:extLst>
      <p:ext uri="{BB962C8B-B14F-4D97-AF65-F5344CB8AC3E}">
        <p14:creationId xmlns:p14="http://schemas.microsoft.com/office/powerpoint/2010/main" val="40828593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dirty="0"/>
          </a:p>
        </p:txBody>
      </p:sp>
      <p:sp>
        <p:nvSpPr>
          <p:cNvPr id="4" name="Slide Number Placeholder 3"/>
          <p:cNvSpPr>
            <a:spLocks noGrp="1"/>
          </p:cNvSpPr>
          <p:nvPr>
            <p:ph type="sldNum" sz="quarter" idx="5"/>
          </p:nvPr>
        </p:nvSpPr>
        <p:spPr/>
        <p:txBody>
          <a:bodyPr/>
          <a:lstStyle/>
          <a:p>
            <a:fld id="{F27528E3-22CE-4E57-92DE-D1C0E0B3AB9C}" type="slidenum">
              <a:rPr lang="en-US" smtClean="0"/>
              <a:t>1</a:t>
            </a:fld>
            <a:endParaRPr lang="en-US"/>
          </a:p>
        </p:txBody>
      </p:sp>
    </p:spTree>
    <p:extLst>
      <p:ext uri="{BB962C8B-B14F-4D97-AF65-F5344CB8AC3E}">
        <p14:creationId xmlns:p14="http://schemas.microsoft.com/office/powerpoint/2010/main" val="11620525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dirty="0"/>
          </a:p>
        </p:txBody>
      </p:sp>
      <p:sp>
        <p:nvSpPr>
          <p:cNvPr id="4" name="Slide Number Placeholder 3"/>
          <p:cNvSpPr>
            <a:spLocks noGrp="1"/>
          </p:cNvSpPr>
          <p:nvPr>
            <p:ph type="sldNum" sz="quarter" idx="5"/>
          </p:nvPr>
        </p:nvSpPr>
        <p:spPr/>
        <p:txBody>
          <a:bodyPr/>
          <a:lstStyle/>
          <a:p>
            <a:fld id="{F27528E3-22CE-4E57-92DE-D1C0E0B3AB9C}" type="slidenum">
              <a:rPr lang="en-US" smtClean="0"/>
              <a:t>2</a:t>
            </a:fld>
            <a:endParaRPr lang="en-US"/>
          </a:p>
        </p:txBody>
      </p:sp>
    </p:spTree>
    <p:extLst>
      <p:ext uri="{BB962C8B-B14F-4D97-AF65-F5344CB8AC3E}">
        <p14:creationId xmlns:p14="http://schemas.microsoft.com/office/powerpoint/2010/main" val="1453045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dirty="0"/>
          </a:p>
        </p:txBody>
      </p:sp>
      <p:sp>
        <p:nvSpPr>
          <p:cNvPr id="4" name="Slide Number Placeholder 3"/>
          <p:cNvSpPr>
            <a:spLocks noGrp="1"/>
          </p:cNvSpPr>
          <p:nvPr>
            <p:ph type="sldNum" sz="quarter" idx="5"/>
          </p:nvPr>
        </p:nvSpPr>
        <p:spPr/>
        <p:txBody>
          <a:bodyPr/>
          <a:lstStyle/>
          <a:p>
            <a:fld id="{F27528E3-22CE-4E57-92DE-D1C0E0B3AB9C}" type="slidenum">
              <a:rPr lang="en-US" smtClean="0"/>
              <a:t>5</a:t>
            </a:fld>
            <a:endParaRPr lang="en-US"/>
          </a:p>
        </p:txBody>
      </p:sp>
    </p:spTree>
    <p:extLst>
      <p:ext uri="{BB962C8B-B14F-4D97-AF65-F5344CB8AC3E}">
        <p14:creationId xmlns:p14="http://schemas.microsoft.com/office/powerpoint/2010/main" val="10736664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F27528E3-22CE-4E57-92DE-D1C0E0B3AB9C}" type="slidenum">
              <a:rPr lang="en-US" smtClean="0"/>
              <a:t>6</a:t>
            </a:fld>
            <a:endParaRPr lang="en-US"/>
          </a:p>
        </p:txBody>
      </p:sp>
    </p:spTree>
    <p:extLst>
      <p:ext uri="{BB962C8B-B14F-4D97-AF65-F5344CB8AC3E}">
        <p14:creationId xmlns:p14="http://schemas.microsoft.com/office/powerpoint/2010/main" val="17907936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F27528E3-22CE-4E57-92DE-D1C0E0B3AB9C}" type="slidenum">
              <a:rPr lang="en-US" smtClean="0"/>
              <a:t>7</a:t>
            </a:fld>
            <a:endParaRPr lang="en-US"/>
          </a:p>
        </p:txBody>
      </p:sp>
    </p:spTree>
    <p:extLst>
      <p:ext uri="{BB962C8B-B14F-4D97-AF65-F5344CB8AC3E}">
        <p14:creationId xmlns:p14="http://schemas.microsoft.com/office/powerpoint/2010/main" val="19806033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0BB4F9-1C72-4740-BCEE-0A1A069752E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dirty="0"/>
          </a:p>
        </p:txBody>
      </p:sp>
      <p:sp>
        <p:nvSpPr>
          <p:cNvPr id="4" name="Slide Number Placeholder 3"/>
          <p:cNvSpPr>
            <a:spLocks noGrp="1"/>
          </p:cNvSpPr>
          <p:nvPr>
            <p:ph type="sldNum" sz="quarter" idx="5"/>
          </p:nvPr>
        </p:nvSpPr>
        <p:spPr/>
        <p:txBody>
          <a:bodyPr/>
          <a:lstStyle/>
          <a:p>
            <a:fld id="{F27528E3-22CE-4E57-92DE-D1C0E0B3AB9C}" type="slidenum">
              <a:rPr lang="en-US" smtClean="0"/>
              <a:t>14</a:t>
            </a:fld>
            <a:endParaRPr lang="en-US"/>
          </a:p>
        </p:txBody>
      </p:sp>
    </p:spTree>
    <p:extLst>
      <p:ext uri="{BB962C8B-B14F-4D97-AF65-F5344CB8AC3E}">
        <p14:creationId xmlns:p14="http://schemas.microsoft.com/office/powerpoint/2010/main" val="6005519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0BB4F9-1C72-4740-BCEE-0A1A069752E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499814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9CE5B826-6809-49B3-9B4B-177D412235B0}" type="datetimeFigureOut">
              <a:rPr lang="zh-CN" altLang="en-US" smtClean="0"/>
              <a:t>2025/5/26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220477351"/>
      </p:ext>
    </p:extLst>
  </p:cSld>
  <p:clrMapOvr>
    <a:masterClrMapping/>
  </p:clrMapOvr>
  <p:transition spd="med" advClick="0" advTm="4000">
    <p:pull/>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CE5B826-6809-49B3-9B4B-177D412235B0}" type="datetimeFigureOut">
              <a:rPr lang="zh-CN" altLang="en-US" smtClean="0"/>
              <a:t>2025/5/26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07655387"/>
      </p:ext>
    </p:extLst>
  </p:cSld>
  <p:clrMapOvr>
    <a:masterClrMapping/>
  </p:clrMapOvr>
  <p:transition spd="med" advClick="0" advTm="4000">
    <p:pull/>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6"/>
            <a:ext cx="7734300" cy="581183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CE5B826-6809-49B3-9B4B-177D412235B0}" type="datetimeFigureOut">
              <a:rPr lang="zh-CN" altLang="en-US" smtClean="0"/>
              <a:t>2025/5/26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106971887"/>
      </p:ext>
    </p:extLst>
  </p:cSld>
  <p:clrMapOvr>
    <a:masterClrMapping/>
  </p:clrMapOvr>
  <p:transition spd="med" advClick="0" advTm="4000">
    <p:pull/>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9C1C773-6C50-47CB-B854-40F0C6CE833B}" type="datetimeFigureOut">
              <a:rPr lang="en-US">
                <a:solidFill>
                  <a:prstClr val="black">
                    <a:tint val="75000"/>
                  </a:prstClr>
                </a:solidFill>
              </a:rPr>
              <a:t>5/26/2025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9901907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a:solidFill>
                  <a:prstClr val="black">
                    <a:tint val="75000"/>
                  </a:prstClr>
                </a:solidFill>
              </a:rPr>
              <a:t>5/26/2025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5960458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9C1C773-6C50-47CB-B854-40F0C6CE833B}" type="datetimeFigureOut">
              <a:rPr lang="en-US">
                <a:solidFill>
                  <a:prstClr val="black">
                    <a:tint val="75000"/>
                  </a:prstClr>
                </a:solidFill>
              </a:rPr>
              <a:t>5/26/2025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9151588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9C1C773-6C50-47CB-B854-40F0C6CE833B}" type="datetimeFigureOut">
              <a:rPr lang="en-US">
                <a:solidFill>
                  <a:prstClr val="black">
                    <a:tint val="75000"/>
                  </a:prstClr>
                </a:solidFill>
              </a:rPr>
              <a:t>5/26/2025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23C3A12-48ED-4AB8-9E17-214843E3FA8A}" type="slidenum">
              <a:rPr lang="en-US">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9813993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9C1C773-6C50-47CB-B854-40F0C6CE833B}" type="datetimeFigureOut">
              <a:rPr lang="en-US">
                <a:solidFill>
                  <a:prstClr val="black">
                    <a:tint val="75000"/>
                  </a:prstClr>
                </a:solidFill>
              </a:rPr>
              <a:t>5/26/2025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23C3A12-48ED-4AB8-9E17-214843E3FA8A}" type="slidenum">
              <a:rPr lang="en-US">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40605015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9C1C773-6C50-47CB-B854-40F0C6CE833B}" type="datetimeFigureOut">
              <a:rPr lang="en-US">
                <a:solidFill>
                  <a:prstClr val="black">
                    <a:tint val="75000"/>
                  </a:prstClr>
                </a:solidFill>
              </a:rPr>
              <a:t>5/26/2025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23C3A12-48ED-4AB8-9E17-214843E3FA8A}" type="slidenum">
              <a:rPr lang="en-US">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4448599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C1C773-6C50-47CB-B854-40F0C6CE833B}" type="datetimeFigureOut">
              <a:rPr lang="en-US">
                <a:solidFill>
                  <a:prstClr val="black">
                    <a:tint val="75000"/>
                  </a:prstClr>
                </a:solidFill>
              </a:rPr>
              <a:t>5/26/2025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23C3A12-48ED-4AB8-9E17-214843E3FA8A}" type="slidenum">
              <a:rPr lang="en-US">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4456986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a:solidFill>
                  <a:prstClr val="black">
                    <a:tint val="75000"/>
                  </a:prstClr>
                </a:solidFill>
              </a:rPr>
              <a:t>5/26/2025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23C3A12-48ED-4AB8-9E17-214843E3FA8A}" type="slidenum">
              <a:rPr lang="en-US">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5467067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CE5B826-6809-49B3-9B4B-177D412235B0}" type="datetimeFigureOut">
              <a:rPr lang="zh-CN" altLang="en-US" smtClean="0"/>
              <a:t>2025/5/26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459926177"/>
      </p:ext>
    </p:extLst>
  </p:cSld>
  <p:clrMapOvr>
    <a:masterClrMapping/>
  </p:clrMapOvr>
  <p:transition spd="med" advClick="0" advTm="4000">
    <p:pull/>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a:solidFill>
                  <a:prstClr val="black">
                    <a:tint val="75000"/>
                  </a:prstClr>
                </a:solidFill>
              </a:rPr>
              <a:t>5/26/2025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23C3A12-48ED-4AB8-9E17-214843E3FA8A}" type="slidenum">
              <a:rPr lang="en-US">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40600061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a:solidFill>
                  <a:prstClr val="black">
                    <a:tint val="75000"/>
                  </a:prstClr>
                </a:solidFill>
              </a:rPr>
              <a:t>5/26/2025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9144888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a:solidFill>
                  <a:prstClr val="black">
                    <a:tint val="75000"/>
                  </a:prstClr>
                </a:solidFill>
              </a:rPr>
              <a:t>5/26/2025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3C3A12-48ED-4AB8-9E17-214843E3FA8A}" type="slidenum">
              <a:rPr lang="en-US">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9538459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C6C8A62E-B04B-4079-BABC-1EEDA867F8B7}"/>
              </a:ext>
            </a:extLst>
          </p:cNvPr>
          <p:cNvGrpSpPr/>
          <p:nvPr userDrawn="1"/>
        </p:nvGrpSpPr>
        <p:grpSpPr>
          <a:xfrm>
            <a:off x="0" y="0"/>
            <a:ext cx="12192000" cy="6858000"/>
            <a:chOff x="0" y="0"/>
            <a:chExt cx="12192000" cy="6750674"/>
          </a:xfrm>
        </p:grpSpPr>
        <p:sp>
          <p:nvSpPr>
            <p:cNvPr id="3" name="矩形 2">
              <a:extLst>
                <a:ext uri="{FF2B5EF4-FFF2-40B4-BE49-F238E27FC236}">
                  <a16:creationId xmlns:a16="http://schemas.microsoft.com/office/drawing/2014/main" id="{998EDD53-3CE5-4869-876D-563DDF31F38D}"/>
                </a:ext>
              </a:extLst>
            </p:cNvPr>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a:extLst>
                <a:ext uri="{FF2B5EF4-FFF2-40B4-BE49-F238E27FC236}">
                  <a16:creationId xmlns:a16="http://schemas.microsoft.com/office/drawing/2014/main" id="{C787FE57-D7ED-48A1-BA23-2E706B5839E9}"/>
                </a:ext>
              </a:extLst>
            </p:cNvPr>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id="{C3E6097E-645A-4545-B999-F8596EF752C8}"/>
                </a:ext>
              </a:extLst>
            </p:cNvPr>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B2D6DDE7-FBAF-4D6E-A34F-8FD6DCFA3402}"/>
                </a:ext>
              </a:extLst>
            </p:cNvPr>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388D9DC9-7614-4A89-A7F1-6D11EFBADE85}"/>
                </a:ext>
              </a:extLst>
            </p:cNvPr>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CA9C7107-C0AD-483C-B07D-34E56400A31D}"/>
                </a:ext>
              </a:extLst>
            </p:cNvPr>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10B5625D-1AE9-466B-B985-396BEE22564B}"/>
                </a:ext>
              </a:extLst>
            </p:cNvPr>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D5E9083F-6805-4221-AD16-988FE7A2E11A}"/>
                </a:ext>
              </a:extLst>
            </p:cNvPr>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83FF06B1-BA99-4DEE-987B-14238876377B}"/>
                </a:ext>
              </a:extLst>
            </p:cNvPr>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13EE51E0-8653-419D-A416-02BCEDEA5F0C}"/>
                </a:ext>
              </a:extLst>
            </p:cNvPr>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id="{4A516D9C-048D-4C92-B27B-8D1558476F18}"/>
                </a:ext>
              </a:extLst>
            </p:cNvPr>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id="{91417BB1-46C3-414B-A27B-63A42A803815}"/>
                </a:ext>
              </a:extLst>
            </p:cNvPr>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a16="http://schemas.microsoft.com/office/drawing/2014/main" id="{BF5B2E44-D303-4A1E-84F6-AE96C7350908}"/>
                </a:ext>
              </a:extLst>
            </p:cNvPr>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a:extLst>
                <a:ext uri="{FF2B5EF4-FFF2-40B4-BE49-F238E27FC236}">
                  <a16:creationId xmlns:a16="http://schemas.microsoft.com/office/drawing/2014/main" id="{B787F7A5-B165-47A5-9B07-E889B2CFF103}"/>
                </a:ext>
              </a:extLst>
            </p:cNvPr>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33628545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7099911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059026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61690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24B8BBD-A89F-4C03-8BF2-F84B38772531}" type="datetimeFigureOut">
              <a:rPr lang="en-US" smtClean="0"/>
              <a:t>5/26/2025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4A9C10-21C4-44E5-A46E-E83D9AB0E239}" type="slidenum">
              <a:rPr lang="en-US" smtClean="0"/>
              <a:t>‹#›</a:t>
            </a:fld>
            <a:endParaRPr lang="en-US"/>
          </a:p>
        </p:txBody>
      </p:sp>
    </p:spTree>
    <p:extLst>
      <p:ext uri="{BB962C8B-B14F-4D97-AF65-F5344CB8AC3E}">
        <p14:creationId xmlns:p14="http://schemas.microsoft.com/office/powerpoint/2010/main" val="24184711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24B8BBD-A89F-4C03-8BF2-F84B38772531}" type="datetimeFigureOut">
              <a:rPr lang="en-US" smtClean="0"/>
              <a:t>5/26/2025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4A9C10-21C4-44E5-A46E-E83D9AB0E239}" type="slidenum">
              <a:rPr lang="en-US" smtClean="0"/>
              <a:t>‹#›</a:t>
            </a:fld>
            <a:endParaRPr lang="en-US"/>
          </a:p>
        </p:txBody>
      </p:sp>
    </p:spTree>
    <p:extLst>
      <p:ext uri="{BB962C8B-B14F-4D97-AF65-F5344CB8AC3E}">
        <p14:creationId xmlns:p14="http://schemas.microsoft.com/office/powerpoint/2010/main" val="30876601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24B8BBD-A89F-4C03-8BF2-F84B38772531}" type="datetimeFigureOut">
              <a:rPr lang="en-US" smtClean="0"/>
              <a:t>5/26/2025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4A9C10-21C4-44E5-A46E-E83D9AB0E239}" type="slidenum">
              <a:rPr lang="en-US" smtClean="0"/>
              <a:t>‹#›</a:t>
            </a:fld>
            <a:endParaRPr lang="en-US"/>
          </a:p>
        </p:txBody>
      </p:sp>
    </p:spTree>
    <p:extLst>
      <p:ext uri="{BB962C8B-B14F-4D97-AF65-F5344CB8AC3E}">
        <p14:creationId xmlns:p14="http://schemas.microsoft.com/office/powerpoint/2010/main" val="25375498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9CE5B826-6809-49B3-9B4B-177D412235B0}" type="datetimeFigureOut">
              <a:rPr lang="zh-CN" altLang="en-US" smtClean="0"/>
              <a:t>2025/5/26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352539666"/>
      </p:ext>
    </p:extLst>
  </p:cSld>
  <p:clrMapOvr>
    <a:masterClrMapping/>
  </p:clrMapOvr>
  <p:transition spd="med" advClick="0" advTm="4000">
    <p:pull/>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24B8BBD-A89F-4C03-8BF2-F84B38772531}" type="datetimeFigureOut">
              <a:rPr lang="en-US" smtClean="0"/>
              <a:t>5/26/2025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4A9C10-21C4-44E5-A46E-E83D9AB0E239}" type="slidenum">
              <a:rPr lang="en-US" smtClean="0"/>
              <a:t>‹#›</a:t>
            </a:fld>
            <a:endParaRPr lang="en-US"/>
          </a:p>
        </p:txBody>
      </p:sp>
    </p:spTree>
    <p:extLst>
      <p:ext uri="{BB962C8B-B14F-4D97-AF65-F5344CB8AC3E}">
        <p14:creationId xmlns:p14="http://schemas.microsoft.com/office/powerpoint/2010/main" val="42210302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24B8BBD-A89F-4C03-8BF2-F84B38772531}" type="datetimeFigureOut">
              <a:rPr lang="en-US" smtClean="0"/>
              <a:t>5/26/2025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A4A9C10-21C4-44E5-A46E-E83D9AB0E239}" type="slidenum">
              <a:rPr lang="en-US" smtClean="0"/>
              <a:t>‹#›</a:t>
            </a:fld>
            <a:endParaRPr lang="en-US"/>
          </a:p>
        </p:txBody>
      </p:sp>
    </p:spTree>
    <p:extLst>
      <p:ext uri="{BB962C8B-B14F-4D97-AF65-F5344CB8AC3E}">
        <p14:creationId xmlns:p14="http://schemas.microsoft.com/office/powerpoint/2010/main" val="6034113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24B8BBD-A89F-4C03-8BF2-F84B38772531}" type="datetimeFigureOut">
              <a:rPr lang="en-US" smtClean="0"/>
              <a:t>5/26/2025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A4A9C10-21C4-44E5-A46E-E83D9AB0E239}" type="slidenum">
              <a:rPr lang="en-US" smtClean="0"/>
              <a:t>‹#›</a:t>
            </a:fld>
            <a:endParaRPr lang="en-US"/>
          </a:p>
        </p:txBody>
      </p:sp>
    </p:spTree>
    <p:extLst>
      <p:ext uri="{BB962C8B-B14F-4D97-AF65-F5344CB8AC3E}">
        <p14:creationId xmlns:p14="http://schemas.microsoft.com/office/powerpoint/2010/main" val="24038305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24B8BBD-A89F-4C03-8BF2-F84B38772531}" type="datetimeFigureOut">
              <a:rPr lang="en-US" smtClean="0"/>
              <a:t>5/26/2025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A4A9C10-21C4-44E5-A46E-E83D9AB0E239}" type="slidenum">
              <a:rPr lang="en-US" smtClean="0"/>
              <a:t>‹#›</a:t>
            </a:fld>
            <a:endParaRPr lang="en-US"/>
          </a:p>
        </p:txBody>
      </p:sp>
    </p:spTree>
    <p:extLst>
      <p:ext uri="{BB962C8B-B14F-4D97-AF65-F5344CB8AC3E}">
        <p14:creationId xmlns:p14="http://schemas.microsoft.com/office/powerpoint/2010/main" val="267247968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24B8BBD-A89F-4C03-8BF2-F84B38772531}" type="datetimeFigureOut">
              <a:rPr lang="en-US" smtClean="0"/>
              <a:t>5/26/2025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4A9C10-21C4-44E5-A46E-E83D9AB0E239}" type="slidenum">
              <a:rPr lang="en-US" smtClean="0"/>
              <a:t>‹#›</a:t>
            </a:fld>
            <a:endParaRPr lang="en-US"/>
          </a:p>
        </p:txBody>
      </p:sp>
    </p:spTree>
    <p:extLst>
      <p:ext uri="{BB962C8B-B14F-4D97-AF65-F5344CB8AC3E}">
        <p14:creationId xmlns:p14="http://schemas.microsoft.com/office/powerpoint/2010/main" val="204425320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24B8BBD-A89F-4C03-8BF2-F84B38772531}" type="datetimeFigureOut">
              <a:rPr lang="en-US" smtClean="0"/>
              <a:t>5/26/2025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4A9C10-21C4-44E5-A46E-E83D9AB0E239}" type="slidenum">
              <a:rPr lang="en-US" smtClean="0"/>
              <a:t>‹#›</a:t>
            </a:fld>
            <a:endParaRPr lang="en-US"/>
          </a:p>
        </p:txBody>
      </p:sp>
    </p:spTree>
    <p:extLst>
      <p:ext uri="{BB962C8B-B14F-4D97-AF65-F5344CB8AC3E}">
        <p14:creationId xmlns:p14="http://schemas.microsoft.com/office/powerpoint/2010/main" val="368256653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24B8BBD-A89F-4C03-8BF2-F84B38772531}" type="datetimeFigureOut">
              <a:rPr lang="en-US" smtClean="0"/>
              <a:t>5/26/2025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4A9C10-21C4-44E5-A46E-E83D9AB0E239}" type="slidenum">
              <a:rPr lang="en-US" smtClean="0"/>
              <a:t>‹#›</a:t>
            </a:fld>
            <a:endParaRPr lang="en-US"/>
          </a:p>
        </p:txBody>
      </p:sp>
    </p:spTree>
    <p:extLst>
      <p:ext uri="{BB962C8B-B14F-4D97-AF65-F5344CB8AC3E}">
        <p14:creationId xmlns:p14="http://schemas.microsoft.com/office/powerpoint/2010/main" val="323534897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24B8BBD-A89F-4C03-8BF2-F84B38772531}" type="datetimeFigureOut">
              <a:rPr lang="en-US" smtClean="0"/>
              <a:t>5/26/2025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4A9C10-21C4-44E5-A46E-E83D9AB0E239}" type="slidenum">
              <a:rPr lang="en-US" smtClean="0"/>
              <a:t>‹#›</a:t>
            </a:fld>
            <a:endParaRPr lang="en-US"/>
          </a:p>
        </p:txBody>
      </p:sp>
    </p:spTree>
    <p:extLst>
      <p:ext uri="{BB962C8B-B14F-4D97-AF65-F5344CB8AC3E}">
        <p14:creationId xmlns:p14="http://schemas.microsoft.com/office/powerpoint/2010/main" val="30483588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9CE5B826-6809-49B3-9B4B-177D412235B0}" type="datetimeFigureOut">
              <a:rPr lang="zh-CN" altLang="en-US" smtClean="0"/>
              <a:t>2025/5/26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797422397"/>
      </p:ext>
    </p:extLst>
  </p:cSld>
  <p:clrMapOvr>
    <a:masterClrMapping/>
  </p:clrMapOvr>
  <p:transition spd="med" advClick="0" advTm="4000">
    <p:pull/>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1"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9CE5B826-6809-49B3-9B4B-177D412235B0}" type="datetimeFigureOut">
              <a:rPr lang="zh-CN" altLang="en-US" smtClean="0"/>
              <a:t>2025/5/26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737512090"/>
      </p:ext>
    </p:extLst>
  </p:cSld>
  <p:clrMapOvr>
    <a:masterClrMapping/>
  </p:clrMapOvr>
  <p:transition spd="med" advClick="0" advTm="4000">
    <p:pull/>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CE5B826-6809-49B3-9B4B-177D412235B0}" type="datetimeFigureOut">
              <a:rPr lang="zh-CN" altLang="en-US" smtClean="0"/>
              <a:t>2025/5/26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279824568"/>
      </p:ext>
    </p:extLst>
  </p:cSld>
  <p:clrMapOvr>
    <a:masterClrMapping/>
  </p:clrMapOvr>
  <p:transition spd="med" advClick="0" advTm="4000">
    <p:pull/>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CE5B826-6809-49B3-9B4B-177D412235B0}" type="datetimeFigureOut">
              <a:rPr lang="zh-CN" altLang="en-US" smtClean="0"/>
              <a:t>2025/5/26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150160756"/>
      </p:ext>
    </p:extLst>
  </p:cSld>
  <p:clrMapOvr>
    <a:masterClrMapping/>
  </p:clrMapOvr>
  <p:transition spd="med" advClick="0" advTm="4000">
    <p:pull/>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9CE5B826-6809-49B3-9B4B-177D412235B0}" type="datetimeFigureOut">
              <a:rPr lang="zh-CN" altLang="en-US" smtClean="0"/>
              <a:t>2025/5/26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3551059831"/>
      </p:ext>
    </p:extLst>
  </p:cSld>
  <p:clrMapOvr>
    <a:masterClrMapping/>
  </p:clrMapOvr>
  <p:transition spd="med" advClick="0" advTm="4000">
    <p:pull/>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9CE5B826-6809-49B3-9B4B-177D412235B0}" type="datetimeFigureOut">
              <a:rPr lang="zh-CN" altLang="en-US" smtClean="0"/>
              <a:t>2025/5/26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276539062"/>
      </p:ext>
    </p:extLst>
  </p:cSld>
  <p:clrMapOvr>
    <a:masterClrMapping/>
  </p:clrMapOvr>
  <p:transition spd="med" advClick="0" advTm="4000">
    <p:pull/>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5" Type="http://schemas.openxmlformats.org/officeDocument/2006/relationships/theme" Target="../theme/theme3.xml"/><Relationship Id="rId4"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4.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E5B826-6809-49B3-9B4B-177D412235B0}" type="datetimeFigureOut">
              <a:rPr lang="zh-CN" altLang="en-US" smtClean="0"/>
              <a:t>2025/5/26</a:t>
            </a:fld>
            <a:endParaRPr lang="zh-CN" altLang="en-US"/>
          </a:p>
        </p:txBody>
      </p:sp>
      <p:sp>
        <p:nvSpPr>
          <p:cNvPr id="5" name="页脚占位符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14893036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med" advClick="0" advTm="4000">
    <p:pull/>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C1C773-6C50-47CB-B854-40F0C6CE833B}" type="datetimeFigureOut">
              <a:rPr lang="en-US">
                <a:solidFill>
                  <a:prstClr val="black">
                    <a:tint val="75000"/>
                  </a:prstClr>
                </a:solidFill>
              </a:rPr>
              <a:t>5/26/2025</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3C3A12-48ED-4AB8-9E17-214843E3FA8A}" type="slidenum">
              <a:rPr lang="en-US">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54113353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文本框 1"/>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alpha val="0"/>
                  </a:schemeClr>
                </a:solidFill>
                <a:latin typeface="微软雅黑" panose="020B0503020204020204" pitchFamily="34" charset="-122"/>
                <a:ea typeface="微软雅黑" panose="020B0503020204020204" pitchFamily="34" charset="-122"/>
                <a:sym typeface="+mn-ea"/>
              </a:rPr>
              <a:t>PPT</a:t>
            </a:r>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alpha val="0"/>
                  </a:schemeClr>
                </a:solidFill>
                <a:latin typeface="微软雅黑" panose="020B0503020204020204" pitchFamily="34" charset="-122"/>
                <a:ea typeface="微软雅黑" panose="020B0503020204020204" pitchFamily="34" charset="-122"/>
                <a:sym typeface="+mn-ea"/>
              </a:rPr>
              <a:t>ibaotu.com</a:t>
            </a:r>
          </a:p>
        </p:txBody>
      </p:sp>
      <p:grpSp>
        <p:nvGrpSpPr>
          <p:cNvPr id="3" name="组合 2">
            <a:extLst>
              <a:ext uri="{FF2B5EF4-FFF2-40B4-BE49-F238E27FC236}">
                <a16:creationId xmlns:a16="http://schemas.microsoft.com/office/drawing/2014/main" id="{5CD96D62-AE49-41B9-80E6-E1E0FD3BCC37}"/>
              </a:ext>
            </a:extLst>
          </p:cNvPr>
          <p:cNvGrpSpPr/>
          <p:nvPr userDrawn="1"/>
        </p:nvGrpSpPr>
        <p:grpSpPr>
          <a:xfrm>
            <a:off x="0" y="0"/>
            <a:ext cx="12192000" cy="6858000"/>
            <a:chOff x="0" y="0"/>
            <a:chExt cx="12192000" cy="6750674"/>
          </a:xfrm>
        </p:grpSpPr>
        <p:sp>
          <p:nvSpPr>
            <p:cNvPr id="4" name="矩形 3">
              <a:extLst>
                <a:ext uri="{FF2B5EF4-FFF2-40B4-BE49-F238E27FC236}">
                  <a16:creationId xmlns:a16="http://schemas.microsoft.com/office/drawing/2014/main" id="{EA2709D7-4076-4042-A170-5324C4069DEC}"/>
                </a:ext>
              </a:extLst>
            </p:cNvPr>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id="{58041176-3F6C-45DD-BA61-F6AB03534BE5}"/>
                </a:ext>
              </a:extLst>
            </p:cNvPr>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AA52AADE-244C-4660-94D1-FF0BECB8A5F8}"/>
                </a:ext>
              </a:extLst>
            </p:cNvPr>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0C8ECE69-CBF3-46E2-95D4-76CEF8951AF1}"/>
                </a:ext>
              </a:extLst>
            </p:cNvPr>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86FC926A-9E58-42F3-A254-901D166EE8AB}"/>
                </a:ext>
              </a:extLst>
            </p:cNvPr>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0082A139-47CD-4316-A50E-635DCA61B726}"/>
                </a:ext>
              </a:extLst>
            </p:cNvPr>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0C56966C-87CE-4C19-B415-D1A116FFD55C}"/>
                </a:ext>
              </a:extLst>
            </p:cNvPr>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40DF2F10-C9D9-469E-BA5B-4361A0E04F5C}"/>
                </a:ext>
              </a:extLst>
            </p:cNvPr>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FA96DBA7-5DE5-42C4-B77B-9E09808F12BE}"/>
                </a:ext>
              </a:extLst>
            </p:cNvPr>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id="{C58800CD-0121-49FB-AF2E-869EB0AE685C}"/>
                </a:ext>
              </a:extLst>
            </p:cNvPr>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id="{46187C43-DC9C-48EB-800E-48E616220C24}"/>
                </a:ext>
              </a:extLst>
            </p:cNvPr>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a16="http://schemas.microsoft.com/office/drawing/2014/main" id="{922023CD-DC59-496E-812C-A35B44A072DF}"/>
                </a:ext>
              </a:extLst>
            </p:cNvPr>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a:extLst>
                <a:ext uri="{FF2B5EF4-FFF2-40B4-BE49-F238E27FC236}">
                  <a16:creationId xmlns:a16="http://schemas.microsoft.com/office/drawing/2014/main" id="{BF835750-1013-4D35-95B6-D7E4B0B0E2BF}"/>
                </a:ext>
              </a:extLst>
            </p:cNvPr>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a:extLst>
                <a:ext uri="{FF2B5EF4-FFF2-40B4-BE49-F238E27FC236}">
                  <a16:creationId xmlns:a16="http://schemas.microsoft.com/office/drawing/2014/main" id="{4E7862D5-26D4-4CF0-A6A0-57B4835E763D}"/>
                </a:ext>
              </a:extLst>
            </p:cNvPr>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Group 4">
            <a:extLst>
              <a:ext uri="{FF2B5EF4-FFF2-40B4-BE49-F238E27FC236}">
                <a16:creationId xmlns:a16="http://schemas.microsoft.com/office/drawing/2014/main" id="{612EB653-DB89-4A83-BCB9-AB55D6DF6F05}"/>
              </a:ext>
            </a:extLst>
          </p:cNvPr>
          <p:cNvGrpSpPr>
            <a:grpSpLocks noChangeAspect="1"/>
          </p:cNvGrpSpPr>
          <p:nvPr userDrawn="1"/>
        </p:nvGrpSpPr>
        <p:grpSpPr bwMode="auto">
          <a:xfrm>
            <a:off x="-319548" y="5517737"/>
            <a:ext cx="12831097" cy="1340263"/>
            <a:chOff x="0" y="1761"/>
            <a:chExt cx="7678" cy="802"/>
          </a:xfrm>
        </p:grpSpPr>
        <p:grpSp>
          <p:nvGrpSpPr>
            <p:cNvPr id="19" name="Group 205">
              <a:extLst>
                <a:ext uri="{FF2B5EF4-FFF2-40B4-BE49-F238E27FC236}">
                  <a16:creationId xmlns:a16="http://schemas.microsoft.com/office/drawing/2014/main" id="{0E1575A5-C7B0-4FE8-928F-4CD3F8C9DEEB}"/>
                </a:ext>
              </a:extLst>
            </p:cNvPr>
            <p:cNvGrpSpPr>
              <a:grpSpLocks/>
            </p:cNvGrpSpPr>
            <p:nvPr/>
          </p:nvGrpSpPr>
          <p:grpSpPr bwMode="auto">
            <a:xfrm>
              <a:off x="0" y="1761"/>
              <a:ext cx="7678" cy="802"/>
              <a:chOff x="0" y="1761"/>
              <a:chExt cx="7678" cy="802"/>
            </a:xfrm>
          </p:grpSpPr>
          <p:sp>
            <p:nvSpPr>
              <p:cNvPr id="120" name="Freeform 5">
                <a:extLst>
                  <a:ext uri="{FF2B5EF4-FFF2-40B4-BE49-F238E27FC236}">
                    <a16:creationId xmlns:a16="http://schemas.microsoft.com/office/drawing/2014/main" id="{4F88AE74-2F4D-44B3-8A39-0594A073A2FD}"/>
                  </a:ext>
                </a:extLst>
              </p:cNvPr>
              <p:cNvSpPr>
                <a:spLocks/>
              </p:cNvSpPr>
              <p:nvPr/>
            </p:nvSpPr>
            <p:spPr bwMode="auto">
              <a:xfrm>
                <a:off x="710" y="2057"/>
                <a:ext cx="161" cy="144"/>
              </a:xfrm>
              <a:custGeom>
                <a:avLst/>
                <a:gdLst>
                  <a:gd name="T0" fmla="*/ 20 w 70"/>
                  <a:gd name="T1" fmla="*/ 14 h 62"/>
                  <a:gd name="T2" fmla="*/ 70 w 70"/>
                  <a:gd name="T3" fmla="*/ 2 h 62"/>
                  <a:gd name="T4" fmla="*/ 45 w 70"/>
                  <a:gd name="T5" fmla="*/ 47 h 62"/>
                  <a:gd name="T6" fmla="*/ 6 w 70"/>
                  <a:gd name="T7" fmla="*/ 50 h 62"/>
                  <a:gd name="T8" fmla="*/ 20 w 70"/>
                  <a:gd name="T9" fmla="*/ 14 h 62"/>
                </a:gdLst>
                <a:ahLst/>
                <a:cxnLst>
                  <a:cxn ang="0">
                    <a:pos x="T0" y="T1"/>
                  </a:cxn>
                  <a:cxn ang="0">
                    <a:pos x="T2" y="T3"/>
                  </a:cxn>
                  <a:cxn ang="0">
                    <a:pos x="T4" y="T5"/>
                  </a:cxn>
                  <a:cxn ang="0">
                    <a:pos x="T6" y="T7"/>
                  </a:cxn>
                  <a:cxn ang="0">
                    <a:pos x="T8" y="T9"/>
                  </a:cxn>
                </a:cxnLst>
                <a:rect l="0" t="0" r="r" b="b"/>
                <a:pathLst>
                  <a:path w="70" h="62">
                    <a:moveTo>
                      <a:pt x="20" y="14"/>
                    </a:moveTo>
                    <a:cubicBezTo>
                      <a:pt x="39" y="0"/>
                      <a:pt x="70" y="2"/>
                      <a:pt x="70" y="2"/>
                    </a:cubicBezTo>
                    <a:cubicBezTo>
                      <a:pt x="70" y="2"/>
                      <a:pt x="64" y="33"/>
                      <a:pt x="45" y="47"/>
                    </a:cubicBezTo>
                    <a:cubicBezTo>
                      <a:pt x="25" y="62"/>
                      <a:pt x="6" y="50"/>
                      <a:pt x="6" y="50"/>
                    </a:cubicBezTo>
                    <a:cubicBezTo>
                      <a:pt x="6" y="50"/>
                      <a:pt x="0" y="29"/>
                      <a:pt x="20" y="1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1" name="Freeform 6">
                <a:extLst>
                  <a:ext uri="{FF2B5EF4-FFF2-40B4-BE49-F238E27FC236}">
                    <a16:creationId xmlns:a16="http://schemas.microsoft.com/office/drawing/2014/main" id="{3138CD61-CB5E-4B04-93E2-578C13F65D3D}"/>
                  </a:ext>
                </a:extLst>
              </p:cNvPr>
              <p:cNvSpPr>
                <a:spLocks/>
              </p:cNvSpPr>
              <p:nvPr/>
            </p:nvSpPr>
            <p:spPr bwMode="auto">
              <a:xfrm>
                <a:off x="597" y="2112"/>
                <a:ext cx="129" cy="107"/>
              </a:xfrm>
              <a:custGeom>
                <a:avLst/>
                <a:gdLst>
                  <a:gd name="T0" fmla="*/ 40 w 56"/>
                  <a:gd name="T1" fmla="*/ 9 h 46"/>
                  <a:gd name="T2" fmla="*/ 55 w 56"/>
                  <a:gd name="T3" fmla="*/ 35 h 46"/>
                  <a:gd name="T4" fmla="*/ 25 w 56"/>
                  <a:gd name="T5" fmla="*/ 37 h 46"/>
                  <a:gd name="T6" fmla="*/ 0 w 56"/>
                  <a:gd name="T7" fmla="*/ 6 h 46"/>
                  <a:gd name="T8" fmla="*/ 40 w 56"/>
                  <a:gd name="T9" fmla="*/ 9 h 46"/>
                </a:gdLst>
                <a:ahLst/>
                <a:cxnLst>
                  <a:cxn ang="0">
                    <a:pos x="T0" y="T1"/>
                  </a:cxn>
                  <a:cxn ang="0">
                    <a:pos x="T2" y="T3"/>
                  </a:cxn>
                  <a:cxn ang="0">
                    <a:pos x="T4" y="T5"/>
                  </a:cxn>
                  <a:cxn ang="0">
                    <a:pos x="T6" y="T7"/>
                  </a:cxn>
                  <a:cxn ang="0">
                    <a:pos x="T8" y="T9"/>
                  </a:cxn>
                </a:cxnLst>
                <a:rect l="0" t="0" r="r" b="b"/>
                <a:pathLst>
                  <a:path w="56" h="46">
                    <a:moveTo>
                      <a:pt x="40" y="9"/>
                    </a:moveTo>
                    <a:cubicBezTo>
                      <a:pt x="56" y="17"/>
                      <a:pt x="55" y="35"/>
                      <a:pt x="55" y="35"/>
                    </a:cubicBezTo>
                    <a:cubicBezTo>
                      <a:pt x="55" y="35"/>
                      <a:pt x="41" y="46"/>
                      <a:pt x="25" y="37"/>
                    </a:cubicBezTo>
                    <a:cubicBezTo>
                      <a:pt x="9" y="29"/>
                      <a:pt x="0" y="6"/>
                      <a:pt x="0" y="6"/>
                    </a:cubicBezTo>
                    <a:cubicBezTo>
                      <a:pt x="0" y="6"/>
                      <a:pt x="23" y="0"/>
                      <a:pt x="40"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2" name="Rectangle 7">
                <a:extLst>
                  <a:ext uri="{FF2B5EF4-FFF2-40B4-BE49-F238E27FC236}">
                    <a16:creationId xmlns:a16="http://schemas.microsoft.com/office/drawing/2014/main" id="{9DACD59F-FB7D-477A-A880-EC14DB2D2452}"/>
                  </a:ext>
                </a:extLst>
              </p:cNvPr>
              <p:cNvSpPr>
                <a:spLocks noChangeArrowheads="1"/>
              </p:cNvSpPr>
              <p:nvPr/>
            </p:nvSpPr>
            <p:spPr bwMode="auto">
              <a:xfrm>
                <a:off x="714" y="1980"/>
                <a:ext cx="12"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3" name="Freeform 8">
                <a:extLst>
                  <a:ext uri="{FF2B5EF4-FFF2-40B4-BE49-F238E27FC236}">
                    <a16:creationId xmlns:a16="http://schemas.microsoft.com/office/drawing/2014/main" id="{DE67CD92-A527-4855-9B4B-F1B3C02B0EBC}"/>
                  </a:ext>
                </a:extLst>
              </p:cNvPr>
              <p:cNvSpPr>
                <a:spLocks/>
              </p:cNvSpPr>
              <p:nvPr/>
            </p:nvSpPr>
            <p:spPr bwMode="auto">
              <a:xfrm>
                <a:off x="599"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5" y="9"/>
                      <a:pt x="37" y="13"/>
                    </a:cubicBezTo>
                    <a:cubicBezTo>
                      <a:pt x="37" y="13"/>
                      <a:pt x="24" y="4"/>
                      <a:pt x="14" y="18"/>
                    </a:cubicBezTo>
                    <a:cubicBezTo>
                      <a:pt x="0" y="39"/>
                      <a:pt x="19" y="102"/>
                      <a:pt x="53" y="102"/>
                    </a:cubicBezTo>
                    <a:cubicBezTo>
                      <a:pt x="86"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4" name="Freeform 9">
                <a:extLst>
                  <a:ext uri="{FF2B5EF4-FFF2-40B4-BE49-F238E27FC236}">
                    <a16:creationId xmlns:a16="http://schemas.microsoft.com/office/drawing/2014/main" id="{5C7113BE-9B04-4629-8925-E02ADEC0E4A8}"/>
                  </a:ext>
                </a:extLst>
              </p:cNvPr>
              <p:cNvSpPr>
                <a:spLocks/>
              </p:cNvSpPr>
              <p:nvPr/>
            </p:nvSpPr>
            <p:spPr bwMode="auto">
              <a:xfrm>
                <a:off x="4931" y="2057"/>
                <a:ext cx="159" cy="144"/>
              </a:xfrm>
              <a:custGeom>
                <a:avLst/>
                <a:gdLst>
                  <a:gd name="T0" fmla="*/ 19 w 69"/>
                  <a:gd name="T1" fmla="*/ 14 h 62"/>
                  <a:gd name="T2" fmla="*/ 69 w 69"/>
                  <a:gd name="T3" fmla="*/ 2 h 62"/>
                  <a:gd name="T4" fmla="*/ 44 w 69"/>
                  <a:gd name="T5" fmla="*/ 47 h 62"/>
                  <a:gd name="T6" fmla="*/ 5 w 69"/>
                  <a:gd name="T7" fmla="*/ 50 h 62"/>
                  <a:gd name="T8" fmla="*/ 19 w 69"/>
                  <a:gd name="T9" fmla="*/ 14 h 62"/>
                </a:gdLst>
                <a:ahLst/>
                <a:cxnLst>
                  <a:cxn ang="0">
                    <a:pos x="T0" y="T1"/>
                  </a:cxn>
                  <a:cxn ang="0">
                    <a:pos x="T2" y="T3"/>
                  </a:cxn>
                  <a:cxn ang="0">
                    <a:pos x="T4" y="T5"/>
                  </a:cxn>
                  <a:cxn ang="0">
                    <a:pos x="T6" y="T7"/>
                  </a:cxn>
                  <a:cxn ang="0">
                    <a:pos x="T8" y="T9"/>
                  </a:cxn>
                </a:cxnLst>
                <a:rect l="0" t="0" r="r" b="b"/>
                <a:pathLst>
                  <a:path w="69" h="62">
                    <a:moveTo>
                      <a:pt x="19" y="14"/>
                    </a:moveTo>
                    <a:cubicBezTo>
                      <a:pt x="38" y="0"/>
                      <a:pt x="69" y="2"/>
                      <a:pt x="69" y="2"/>
                    </a:cubicBezTo>
                    <a:cubicBezTo>
                      <a:pt x="69" y="2"/>
                      <a:pt x="63" y="33"/>
                      <a:pt x="44" y="47"/>
                    </a:cubicBezTo>
                    <a:cubicBezTo>
                      <a:pt x="25" y="62"/>
                      <a:pt x="5" y="50"/>
                      <a:pt x="5" y="50"/>
                    </a:cubicBezTo>
                    <a:cubicBezTo>
                      <a:pt x="5" y="50"/>
                      <a:pt x="0" y="29"/>
                      <a:pt x="19" y="1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5" name="Freeform 10">
                <a:extLst>
                  <a:ext uri="{FF2B5EF4-FFF2-40B4-BE49-F238E27FC236}">
                    <a16:creationId xmlns:a16="http://schemas.microsoft.com/office/drawing/2014/main" id="{3F2501DC-B482-45D6-9CEC-FD21676C0AF7}"/>
                  </a:ext>
                </a:extLst>
              </p:cNvPr>
              <p:cNvSpPr>
                <a:spLocks/>
              </p:cNvSpPr>
              <p:nvPr/>
            </p:nvSpPr>
            <p:spPr bwMode="auto">
              <a:xfrm>
                <a:off x="4818" y="2112"/>
                <a:ext cx="127" cy="107"/>
              </a:xfrm>
              <a:custGeom>
                <a:avLst/>
                <a:gdLst>
                  <a:gd name="T0" fmla="*/ 39 w 55"/>
                  <a:gd name="T1" fmla="*/ 9 h 46"/>
                  <a:gd name="T2" fmla="*/ 54 w 55"/>
                  <a:gd name="T3" fmla="*/ 35 h 46"/>
                  <a:gd name="T4" fmla="*/ 24 w 55"/>
                  <a:gd name="T5" fmla="*/ 37 h 46"/>
                  <a:gd name="T6" fmla="*/ 0 w 55"/>
                  <a:gd name="T7" fmla="*/ 6 h 46"/>
                  <a:gd name="T8" fmla="*/ 39 w 55"/>
                  <a:gd name="T9" fmla="*/ 9 h 46"/>
                </a:gdLst>
                <a:ahLst/>
                <a:cxnLst>
                  <a:cxn ang="0">
                    <a:pos x="T0" y="T1"/>
                  </a:cxn>
                  <a:cxn ang="0">
                    <a:pos x="T2" y="T3"/>
                  </a:cxn>
                  <a:cxn ang="0">
                    <a:pos x="T4" y="T5"/>
                  </a:cxn>
                  <a:cxn ang="0">
                    <a:pos x="T6" y="T7"/>
                  </a:cxn>
                  <a:cxn ang="0">
                    <a:pos x="T8" y="T9"/>
                  </a:cxn>
                </a:cxnLst>
                <a:rect l="0" t="0" r="r" b="b"/>
                <a:pathLst>
                  <a:path w="55" h="46">
                    <a:moveTo>
                      <a:pt x="39" y="9"/>
                    </a:moveTo>
                    <a:cubicBezTo>
                      <a:pt x="55" y="17"/>
                      <a:pt x="54" y="35"/>
                      <a:pt x="54" y="35"/>
                    </a:cubicBezTo>
                    <a:cubicBezTo>
                      <a:pt x="54" y="35"/>
                      <a:pt x="40" y="46"/>
                      <a:pt x="24" y="37"/>
                    </a:cubicBezTo>
                    <a:cubicBezTo>
                      <a:pt x="8" y="29"/>
                      <a:pt x="0" y="6"/>
                      <a:pt x="0" y="6"/>
                    </a:cubicBezTo>
                    <a:cubicBezTo>
                      <a:pt x="0" y="6"/>
                      <a:pt x="22"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6" name="Rectangle 11">
                <a:extLst>
                  <a:ext uri="{FF2B5EF4-FFF2-40B4-BE49-F238E27FC236}">
                    <a16:creationId xmlns:a16="http://schemas.microsoft.com/office/drawing/2014/main" id="{5265D4DF-4B27-4C82-87E1-81758A4E1F7D}"/>
                  </a:ext>
                </a:extLst>
              </p:cNvPr>
              <p:cNvSpPr>
                <a:spLocks noChangeArrowheads="1"/>
              </p:cNvSpPr>
              <p:nvPr/>
            </p:nvSpPr>
            <p:spPr bwMode="auto">
              <a:xfrm>
                <a:off x="4933" y="1980"/>
                <a:ext cx="14"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7" name="Freeform 12">
                <a:extLst>
                  <a:ext uri="{FF2B5EF4-FFF2-40B4-BE49-F238E27FC236}">
                    <a16:creationId xmlns:a16="http://schemas.microsoft.com/office/drawing/2014/main" id="{84E6E25C-1B32-42D4-931A-564F3F8FC6B2}"/>
                  </a:ext>
                </a:extLst>
              </p:cNvPr>
              <p:cNvSpPr>
                <a:spLocks/>
              </p:cNvSpPr>
              <p:nvPr/>
            </p:nvSpPr>
            <p:spPr bwMode="auto">
              <a:xfrm>
                <a:off x="4818"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6" y="9"/>
                      <a:pt x="37" y="13"/>
                    </a:cubicBezTo>
                    <a:cubicBezTo>
                      <a:pt x="37" y="13"/>
                      <a:pt x="24" y="4"/>
                      <a:pt x="14" y="18"/>
                    </a:cubicBezTo>
                    <a:cubicBezTo>
                      <a:pt x="0" y="39"/>
                      <a:pt x="19" y="102"/>
                      <a:pt x="53" y="102"/>
                    </a:cubicBezTo>
                    <a:cubicBezTo>
                      <a:pt x="87"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8" name="Freeform 13">
                <a:extLst>
                  <a:ext uri="{FF2B5EF4-FFF2-40B4-BE49-F238E27FC236}">
                    <a16:creationId xmlns:a16="http://schemas.microsoft.com/office/drawing/2014/main" id="{73410D53-110D-49B0-A0E9-B3D0C902CE40}"/>
                  </a:ext>
                </a:extLst>
              </p:cNvPr>
              <p:cNvSpPr>
                <a:spLocks/>
              </p:cNvSpPr>
              <p:nvPr/>
            </p:nvSpPr>
            <p:spPr bwMode="auto">
              <a:xfrm>
                <a:off x="2530" y="2001"/>
                <a:ext cx="159" cy="146"/>
              </a:xfrm>
              <a:custGeom>
                <a:avLst/>
                <a:gdLst>
                  <a:gd name="T0" fmla="*/ 19 w 69"/>
                  <a:gd name="T1" fmla="*/ 15 h 63"/>
                  <a:gd name="T2" fmla="*/ 69 w 69"/>
                  <a:gd name="T3" fmla="*/ 3 h 63"/>
                  <a:gd name="T4" fmla="*/ 44 w 69"/>
                  <a:gd name="T5" fmla="*/ 48 h 63"/>
                  <a:gd name="T6" fmla="*/ 5 w 69"/>
                  <a:gd name="T7" fmla="*/ 51 h 63"/>
                  <a:gd name="T8" fmla="*/ 19 w 69"/>
                  <a:gd name="T9" fmla="*/ 15 h 63"/>
                </a:gdLst>
                <a:ahLst/>
                <a:cxnLst>
                  <a:cxn ang="0">
                    <a:pos x="T0" y="T1"/>
                  </a:cxn>
                  <a:cxn ang="0">
                    <a:pos x="T2" y="T3"/>
                  </a:cxn>
                  <a:cxn ang="0">
                    <a:pos x="T4" y="T5"/>
                  </a:cxn>
                  <a:cxn ang="0">
                    <a:pos x="T6" y="T7"/>
                  </a:cxn>
                  <a:cxn ang="0">
                    <a:pos x="T8" y="T9"/>
                  </a:cxn>
                </a:cxnLst>
                <a:rect l="0" t="0" r="r" b="b"/>
                <a:pathLst>
                  <a:path w="69" h="63">
                    <a:moveTo>
                      <a:pt x="19" y="15"/>
                    </a:moveTo>
                    <a:cubicBezTo>
                      <a:pt x="38" y="0"/>
                      <a:pt x="69" y="3"/>
                      <a:pt x="69" y="3"/>
                    </a:cubicBezTo>
                    <a:cubicBezTo>
                      <a:pt x="69" y="3"/>
                      <a:pt x="63" y="34"/>
                      <a:pt x="44" y="48"/>
                    </a:cubicBezTo>
                    <a:cubicBezTo>
                      <a:pt x="25" y="63"/>
                      <a:pt x="5" y="51"/>
                      <a:pt x="5" y="51"/>
                    </a:cubicBezTo>
                    <a:cubicBezTo>
                      <a:pt x="5" y="51"/>
                      <a:pt x="0" y="29"/>
                      <a:pt x="19" y="15"/>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9" name="Freeform 14">
                <a:extLst>
                  <a:ext uri="{FF2B5EF4-FFF2-40B4-BE49-F238E27FC236}">
                    <a16:creationId xmlns:a16="http://schemas.microsoft.com/office/drawing/2014/main" id="{444154B4-A697-46ED-A340-6A7A4E9E26B6}"/>
                  </a:ext>
                </a:extLst>
              </p:cNvPr>
              <p:cNvSpPr>
                <a:spLocks/>
              </p:cNvSpPr>
              <p:nvPr/>
            </p:nvSpPr>
            <p:spPr bwMode="auto">
              <a:xfrm>
                <a:off x="2417" y="2059"/>
                <a:ext cx="127" cy="104"/>
              </a:xfrm>
              <a:custGeom>
                <a:avLst/>
                <a:gdLst>
                  <a:gd name="T0" fmla="*/ 39 w 55"/>
                  <a:gd name="T1" fmla="*/ 9 h 45"/>
                  <a:gd name="T2" fmla="*/ 54 w 55"/>
                  <a:gd name="T3" fmla="*/ 34 h 45"/>
                  <a:gd name="T4" fmla="*/ 24 w 55"/>
                  <a:gd name="T5" fmla="*/ 37 h 45"/>
                  <a:gd name="T6" fmla="*/ 0 w 55"/>
                  <a:gd name="T7" fmla="*/ 6 h 45"/>
                  <a:gd name="T8" fmla="*/ 39 w 55"/>
                  <a:gd name="T9" fmla="*/ 9 h 45"/>
                </a:gdLst>
                <a:ahLst/>
                <a:cxnLst>
                  <a:cxn ang="0">
                    <a:pos x="T0" y="T1"/>
                  </a:cxn>
                  <a:cxn ang="0">
                    <a:pos x="T2" y="T3"/>
                  </a:cxn>
                  <a:cxn ang="0">
                    <a:pos x="T4" y="T5"/>
                  </a:cxn>
                  <a:cxn ang="0">
                    <a:pos x="T6" y="T7"/>
                  </a:cxn>
                  <a:cxn ang="0">
                    <a:pos x="T8" y="T9"/>
                  </a:cxn>
                </a:cxnLst>
                <a:rect l="0" t="0" r="r" b="b"/>
                <a:pathLst>
                  <a:path w="55" h="45">
                    <a:moveTo>
                      <a:pt x="39" y="9"/>
                    </a:moveTo>
                    <a:cubicBezTo>
                      <a:pt x="55" y="17"/>
                      <a:pt x="54" y="34"/>
                      <a:pt x="54" y="34"/>
                    </a:cubicBezTo>
                    <a:cubicBezTo>
                      <a:pt x="54" y="34"/>
                      <a:pt x="41" y="45"/>
                      <a:pt x="24" y="37"/>
                    </a:cubicBezTo>
                    <a:cubicBezTo>
                      <a:pt x="8" y="28"/>
                      <a:pt x="0" y="6"/>
                      <a:pt x="0" y="6"/>
                    </a:cubicBezTo>
                    <a:cubicBezTo>
                      <a:pt x="0" y="6"/>
                      <a:pt x="23"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0" name="Rectangle 15">
                <a:extLst>
                  <a:ext uri="{FF2B5EF4-FFF2-40B4-BE49-F238E27FC236}">
                    <a16:creationId xmlns:a16="http://schemas.microsoft.com/office/drawing/2014/main" id="{199F46DF-4044-4FB8-BBC7-9B0997A70F3A}"/>
                  </a:ext>
                </a:extLst>
              </p:cNvPr>
              <p:cNvSpPr>
                <a:spLocks noChangeArrowheads="1"/>
              </p:cNvSpPr>
              <p:nvPr/>
            </p:nvSpPr>
            <p:spPr bwMode="auto">
              <a:xfrm>
                <a:off x="2532" y="1926"/>
                <a:ext cx="14" cy="44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1" name="Freeform 16">
                <a:extLst>
                  <a:ext uri="{FF2B5EF4-FFF2-40B4-BE49-F238E27FC236}">
                    <a16:creationId xmlns:a16="http://schemas.microsoft.com/office/drawing/2014/main" id="{94B6E31A-92F0-4A71-9EA1-FCF1F60B02F8}"/>
                  </a:ext>
                </a:extLst>
              </p:cNvPr>
              <p:cNvSpPr>
                <a:spLocks/>
              </p:cNvSpPr>
              <p:nvPr/>
            </p:nvSpPr>
            <p:spPr bwMode="auto">
              <a:xfrm>
                <a:off x="2417" y="1778"/>
                <a:ext cx="244" cy="237"/>
              </a:xfrm>
              <a:custGeom>
                <a:avLst/>
                <a:gdLst>
                  <a:gd name="T0" fmla="*/ 92 w 106"/>
                  <a:gd name="T1" fmla="*/ 18 h 102"/>
                  <a:gd name="T2" fmla="*/ 68 w 106"/>
                  <a:gd name="T3" fmla="*/ 12 h 102"/>
                  <a:gd name="T4" fmla="*/ 53 w 106"/>
                  <a:gd name="T5" fmla="*/ 0 h 102"/>
                  <a:gd name="T6" fmla="*/ 38 w 106"/>
                  <a:gd name="T7" fmla="*/ 12 h 102"/>
                  <a:gd name="T8" fmla="*/ 15 w 106"/>
                  <a:gd name="T9" fmla="*/ 18 h 102"/>
                  <a:gd name="T10" fmla="*/ 53 w 106"/>
                  <a:gd name="T11" fmla="*/ 102 h 102"/>
                  <a:gd name="T12" fmla="*/ 92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2" y="18"/>
                    </a:moveTo>
                    <a:cubicBezTo>
                      <a:pt x="82" y="4"/>
                      <a:pt x="68" y="12"/>
                      <a:pt x="68" y="12"/>
                    </a:cubicBezTo>
                    <a:cubicBezTo>
                      <a:pt x="70" y="9"/>
                      <a:pt x="62" y="0"/>
                      <a:pt x="53" y="0"/>
                    </a:cubicBezTo>
                    <a:cubicBezTo>
                      <a:pt x="44" y="0"/>
                      <a:pt x="36" y="9"/>
                      <a:pt x="38" y="12"/>
                    </a:cubicBezTo>
                    <a:cubicBezTo>
                      <a:pt x="38" y="12"/>
                      <a:pt x="25" y="4"/>
                      <a:pt x="15" y="18"/>
                    </a:cubicBezTo>
                    <a:cubicBezTo>
                      <a:pt x="0" y="38"/>
                      <a:pt x="19" y="102"/>
                      <a:pt x="53" y="102"/>
                    </a:cubicBezTo>
                    <a:cubicBezTo>
                      <a:pt x="87" y="102"/>
                      <a:pt x="106" y="38"/>
                      <a:pt x="92"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2" name="Freeform 17">
                <a:extLst>
                  <a:ext uri="{FF2B5EF4-FFF2-40B4-BE49-F238E27FC236}">
                    <a16:creationId xmlns:a16="http://schemas.microsoft.com/office/drawing/2014/main" id="{4AC2D6EB-6CC0-4D3B-820C-D31290EA9296}"/>
                  </a:ext>
                </a:extLst>
              </p:cNvPr>
              <p:cNvSpPr>
                <a:spLocks/>
              </p:cNvSpPr>
              <p:nvPr/>
            </p:nvSpPr>
            <p:spPr bwMode="auto">
              <a:xfrm>
                <a:off x="3362" y="2087"/>
                <a:ext cx="145" cy="132"/>
              </a:xfrm>
              <a:custGeom>
                <a:avLst/>
                <a:gdLst>
                  <a:gd name="T0" fmla="*/ 45 w 63"/>
                  <a:gd name="T1" fmla="*/ 13 h 57"/>
                  <a:gd name="T2" fmla="*/ 0 w 63"/>
                  <a:gd name="T3" fmla="*/ 3 h 57"/>
                  <a:gd name="T4" fmla="*/ 23 w 63"/>
                  <a:gd name="T5" fmla="*/ 44 h 57"/>
                  <a:gd name="T6" fmla="*/ 58 w 63"/>
                  <a:gd name="T7" fmla="*/ 47 h 57"/>
                  <a:gd name="T8" fmla="*/ 45 w 63"/>
                  <a:gd name="T9" fmla="*/ 13 h 57"/>
                </a:gdLst>
                <a:ahLst/>
                <a:cxnLst>
                  <a:cxn ang="0">
                    <a:pos x="T0" y="T1"/>
                  </a:cxn>
                  <a:cxn ang="0">
                    <a:pos x="T2" y="T3"/>
                  </a:cxn>
                  <a:cxn ang="0">
                    <a:pos x="T4" y="T5"/>
                  </a:cxn>
                  <a:cxn ang="0">
                    <a:pos x="T6" y="T7"/>
                  </a:cxn>
                  <a:cxn ang="0">
                    <a:pos x="T8" y="T9"/>
                  </a:cxn>
                </a:cxnLst>
                <a:rect l="0" t="0" r="r" b="b"/>
                <a:pathLst>
                  <a:path w="63" h="57">
                    <a:moveTo>
                      <a:pt x="45" y="13"/>
                    </a:moveTo>
                    <a:cubicBezTo>
                      <a:pt x="28" y="0"/>
                      <a:pt x="0" y="3"/>
                      <a:pt x="0" y="3"/>
                    </a:cubicBezTo>
                    <a:cubicBezTo>
                      <a:pt x="0" y="3"/>
                      <a:pt x="5" y="31"/>
                      <a:pt x="23" y="44"/>
                    </a:cubicBezTo>
                    <a:cubicBezTo>
                      <a:pt x="40" y="57"/>
                      <a:pt x="58" y="47"/>
                      <a:pt x="58" y="47"/>
                    </a:cubicBezTo>
                    <a:cubicBezTo>
                      <a:pt x="58" y="47"/>
                      <a:pt x="63" y="27"/>
                      <a:pt x="45"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3" name="Freeform 18">
                <a:extLst>
                  <a:ext uri="{FF2B5EF4-FFF2-40B4-BE49-F238E27FC236}">
                    <a16:creationId xmlns:a16="http://schemas.microsoft.com/office/drawing/2014/main" id="{5FF7AB43-2ADD-48E7-9587-E20A1049F3F0}"/>
                  </a:ext>
                </a:extLst>
              </p:cNvPr>
              <p:cNvSpPr>
                <a:spLocks/>
              </p:cNvSpPr>
              <p:nvPr/>
            </p:nvSpPr>
            <p:spPr bwMode="auto">
              <a:xfrm>
                <a:off x="3493" y="2140"/>
                <a:ext cx="118" cy="96"/>
              </a:xfrm>
              <a:custGeom>
                <a:avLst/>
                <a:gdLst>
                  <a:gd name="T0" fmla="*/ 15 w 51"/>
                  <a:gd name="T1" fmla="*/ 8 h 41"/>
                  <a:gd name="T2" fmla="*/ 1 w 51"/>
                  <a:gd name="T3" fmla="*/ 31 h 41"/>
                  <a:gd name="T4" fmla="*/ 28 w 51"/>
                  <a:gd name="T5" fmla="*/ 33 h 41"/>
                  <a:gd name="T6" fmla="*/ 51 w 51"/>
                  <a:gd name="T7" fmla="*/ 5 h 41"/>
                  <a:gd name="T8" fmla="*/ 15 w 51"/>
                  <a:gd name="T9" fmla="*/ 8 h 41"/>
                </a:gdLst>
                <a:ahLst/>
                <a:cxnLst>
                  <a:cxn ang="0">
                    <a:pos x="T0" y="T1"/>
                  </a:cxn>
                  <a:cxn ang="0">
                    <a:pos x="T2" y="T3"/>
                  </a:cxn>
                  <a:cxn ang="0">
                    <a:pos x="T4" y="T5"/>
                  </a:cxn>
                  <a:cxn ang="0">
                    <a:pos x="T6" y="T7"/>
                  </a:cxn>
                  <a:cxn ang="0">
                    <a:pos x="T8" y="T9"/>
                  </a:cxn>
                </a:cxnLst>
                <a:rect l="0" t="0" r="r" b="b"/>
                <a:pathLst>
                  <a:path w="51" h="41">
                    <a:moveTo>
                      <a:pt x="15" y="8"/>
                    </a:moveTo>
                    <a:cubicBezTo>
                      <a:pt x="0" y="15"/>
                      <a:pt x="1" y="31"/>
                      <a:pt x="1" y="31"/>
                    </a:cubicBezTo>
                    <a:cubicBezTo>
                      <a:pt x="1" y="31"/>
                      <a:pt x="14" y="41"/>
                      <a:pt x="28" y="33"/>
                    </a:cubicBezTo>
                    <a:cubicBezTo>
                      <a:pt x="43" y="26"/>
                      <a:pt x="51" y="5"/>
                      <a:pt x="51" y="5"/>
                    </a:cubicBezTo>
                    <a:cubicBezTo>
                      <a:pt x="51" y="5"/>
                      <a:pt x="30" y="0"/>
                      <a:pt x="15" y="8"/>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4" name="Rectangle 19">
                <a:extLst>
                  <a:ext uri="{FF2B5EF4-FFF2-40B4-BE49-F238E27FC236}">
                    <a16:creationId xmlns:a16="http://schemas.microsoft.com/office/drawing/2014/main" id="{434F64C2-2F95-420A-BE6A-DDBB97AC376B}"/>
                  </a:ext>
                </a:extLst>
              </p:cNvPr>
              <p:cNvSpPr>
                <a:spLocks noChangeArrowheads="1"/>
              </p:cNvSpPr>
              <p:nvPr/>
            </p:nvSpPr>
            <p:spPr bwMode="auto">
              <a:xfrm>
                <a:off x="3493" y="2019"/>
                <a:ext cx="12" cy="40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5" name="Freeform 20">
                <a:extLst>
                  <a:ext uri="{FF2B5EF4-FFF2-40B4-BE49-F238E27FC236}">
                    <a16:creationId xmlns:a16="http://schemas.microsoft.com/office/drawing/2014/main" id="{95BB1E19-C72A-48E5-9185-6E7B783B34E8}"/>
                  </a:ext>
                </a:extLst>
              </p:cNvPr>
              <p:cNvSpPr>
                <a:spLocks/>
              </p:cNvSpPr>
              <p:nvPr/>
            </p:nvSpPr>
            <p:spPr bwMode="auto">
              <a:xfrm>
                <a:off x="3353" y="1831"/>
                <a:ext cx="292" cy="228"/>
              </a:xfrm>
              <a:custGeom>
                <a:avLst/>
                <a:gdLst>
                  <a:gd name="T0" fmla="*/ 121 w 127"/>
                  <a:gd name="T1" fmla="*/ 27 h 98"/>
                  <a:gd name="T2" fmla="*/ 92 w 127"/>
                  <a:gd name="T3" fmla="*/ 42 h 98"/>
                  <a:gd name="T4" fmla="*/ 63 w 127"/>
                  <a:gd name="T5" fmla="*/ 0 h 98"/>
                  <a:gd name="T6" fmla="*/ 35 w 127"/>
                  <a:gd name="T7" fmla="*/ 42 h 98"/>
                  <a:gd name="T8" fmla="*/ 6 w 127"/>
                  <a:gd name="T9" fmla="*/ 27 h 98"/>
                  <a:gd name="T10" fmla="*/ 63 w 127"/>
                  <a:gd name="T11" fmla="*/ 98 h 98"/>
                  <a:gd name="T12" fmla="*/ 121 w 127"/>
                  <a:gd name="T13" fmla="*/ 27 h 98"/>
                </a:gdLst>
                <a:ahLst/>
                <a:cxnLst>
                  <a:cxn ang="0">
                    <a:pos x="T0" y="T1"/>
                  </a:cxn>
                  <a:cxn ang="0">
                    <a:pos x="T2" y="T3"/>
                  </a:cxn>
                  <a:cxn ang="0">
                    <a:pos x="T4" y="T5"/>
                  </a:cxn>
                  <a:cxn ang="0">
                    <a:pos x="T6" y="T7"/>
                  </a:cxn>
                  <a:cxn ang="0">
                    <a:pos x="T8" y="T9"/>
                  </a:cxn>
                  <a:cxn ang="0">
                    <a:pos x="T10" y="T11"/>
                  </a:cxn>
                  <a:cxn ang="0">
                    <a:pos x="T12" y="T13"/>
                  </a:cxn>
                </a:cxnLst>
                <a:rect l="0" t="0" r="r" b="b"/>
                <a:pathLst>
                  <a:path w="127" h="98">
                    <a:moveTo>
                      <a:pt x="121" y="27"/>
                    </a:moveTo>
                    <a:cubicBezTo>
                      <a:pt x="92" y="42"/>
                      <a:pt x="92" y="42"/>
                      <a:pt x="92" y="42"/>
                    </a:cubicBezTo>
                    <a:cubicBezTo>
                      <a:pt x="63" y="0"/>
                      <a:pt x="63" y="0"/>
                      <a:pt x="63" y="0"/>
                    </a:cubicBezTo>
                    <a:cubicBezTo>
                      <a:pt x="35" y="42"/>
                      <a:pt x="35" y="42"/>
                      <a:pt x="35" y="42"/>
                    </a:cubicBezTo>
                    <a:cubicBezTo>
                      <a:pt x="6" y="27"/>
                      <a:pt x="6" y="27"/>
                      <a:pt x="6" y="27"/>
                    </a:cubicBezTo>
                    <a:cubicBezTo>
                      <a:pt x="6" y="27"/>
                      <a:pt x="0" y="98"/>
                      <a:pt x="63" y="98"/>
                    </a:cubicBezTo>
                    <a:cubicBezTo>
                      <a:pt x="127" y="98"/>
                      <a:pt x="121" y="27"/>
                      <a:pt x="121" y="27"/>
                    </a:cubicBezTo>
                  </a:path>
                </a:pathLst>
              </a:custGeom>
              <a:solidFill>
                <a:srgbClr val="FF7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6" name="Freeform 21">
                <a:extLst>
                  <a:ext uri="{FF2B5EF4-FFF2-40B4-BE49-F238E27FC236}">
                    <a16:creationId xmlns:a16="http://schemas.microsoft.com/office/drawing/2014/main" id="{DB75EEF7-6121-428E-A12B-5FB0AD0B9B2E}"/>
                  </a:ext>
                </a:extLst>
              </p:cNvPr>
              <p:cNvSpPr>
                <a:spLocks/>
              </p:cNvSpPr>
              <p:nvPr/>
            </p:nvSpPr>
            <p:spPr bwMode="auto">
              <a:xfrm>
                <a:off x="6641" y="2108"/>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7" name="Freeform 22">
                <a:extLst>
                  <a:ext uri="{FF2B5EF4-FFF2-40B4-BE49-F238E27FC236}">
                    <a16:creationId xmlns:a16="http://schemas.microsoft.com/office/drawing/2014/main" id="{EE67D84A-FB3A-4789-89D7-A8D81D1EC8C3}"/>
                  </a:ext>
                </a:extLst>
              </p:cNvPr>
              <p:cNvSpPr>
                <a:spLocks/>
              </p:cNvSpPr>
              <p:nvPr/>
            </p:nvSpPr>
            <p:spPr bwMode="auto">
              <a:xfrm>
                <a:off x="6765" y="2159"/>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8" name="Rectangle 23">
                <a:extLst>
                  <a:ext uri="{FF2B5EF4-FFF2-40B4-BE49-F238E27FC236}">
                    <a16:creationId xmlns:a16="http://schemas.microsoft.com/office/drawing/2014/main" id="{D8FBBE68-0593-4AEF-A4C8-B3441B9C9A81}"/>
                  </a:ext>
                </a:extLst>
              </p:cNvPr>
              <p:cNvSpPr>
                <a:spLocks noChangeArrowheads="1"/>
              </p:cNvSpPr>
              <p:nvPr/>
            </p:nvSpPr>
            <p:spPr bwMode="auto">
              <a:xfrm>
                <a:off x="6763"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9" name="Freeform 24">
                <a:extLst>
                  <a:ext uri="{FF2B5EF4-FFF2-40B4-BE49-F238E27FC236}">
                    <a16:creationId xmlns:a16="http://schemas.microsoft.com/office/drawing/2014/main" id="{C1CCB0E0-41AA-473F-8E42-29E183057A08}"/>
                  </a:ext>
                </a:extLst>
              </p:cNvPr>
              <p:cNvSpPr>
                <a:spLocks/>
              </p:cNvSpPr>
              <p:nvPr/>
            </p:nvSpPr>
            <p:spPr bwMode="auto">
              <a:xfrm>
                <a:off x="6631" y="1868"/>
                <a:ext cx="277" cy="212"/>
              </a:xfrm>
              <a:custGeom>
                <a:avLst/>
                <a:gdLst>
                  <a:gd name="T0" fmla="*/ 113 w 120"/>
                  <a:gd name="T1" fmla="*/ 25 h 91"/>
                  <a:gd name="T2" fmla="*/ 87 w 120"/>
                  <a:gd name="T3" fmla="*/ 39 h 91"/>
                  <a:gd name="T4" fmla="*/ 60 w 120"/>
                  <a:gd name="T5" fmla="*/ 0 h 91"/>
                  <a:gd name="T6" fmla="*/ 33 w 120"/>
                  <a:gd name="T7" fmla="*/ 39 h 91"/>
                  <a:gd name="T8" fmla="*/ 6 w 120"/>
                  <a:gd name="T9" fmla="*/ 25 h 91"/>
                  <a:gd name="T10" fmla="*/ 60 w 120"/>
                  <a:gd name="T11" fmla="*/ 91 h 91"/>
                  <a:gd name="T12" fmla="*/ 113 w 120"/>
                  <a:gd name="T13" fmla="*/ 25 h 91"/>
                </a:gdLst>
                <a:ahLst/>
                <a:cxnLst>
                  <a:cxn ang="0">
                    <a:pos x="T0" y="T1"/>
                  </a:cxn>
                  <a:cxn ang="0">
                    <a:pos x="T2" y="T3"/>
                  </a:cxn>
                  <a:cxn ang="0">
                    <a:pos x="T4" y="T5"/>
                  </a:cxn>
                  <a:cxn ang="0">
                    <a:pos x="T6" y="T7"/>
                  </a:cxn>
                  <a:cxn ang="0">
                    <a:pos x="T8" y="T9"/>
                  </a:cxn>
                  <a:cxn ang="0">
                    <a:pos x="T10" y="T11"/>
                  </a:cxn>
                  <a:cxn ang="0">
                    <a:pos x="T12" y="T13"/>
                  </a:cxn>
                </a:cxnLst>
                <a:rect l="0" t="0" r="r" b="b"/>
                <a:pathLst>
                  <a:path w="120" h="91">
                    <a:moveTo>
                      <a:pt x="113" y="25"/>
                    </a:moveTo>
                    <a:cubicBezTo>
                      <a:pt x="87" y="39"/>
                      <a:pt x="87" y="39"/>
                      <a:pt x="87" y="39"/>
                    </a:cubicBezTo>
                    <a:cubicBezTo>
                      <a:pt x="60" y="0"/>
                      <a:pt x="60" y="0"/>
                      <a:pt x="60" y="0"/>
                    </a:cubicBezTo>
                    <a:cubicBezTo>
                      <a:pt x="33" y="39"/>
                      <a:pt x="33" y="39"/>
                      <a:pt x="33" y="39"/>
                    </a:cubicBezTo>
                    <a:cubicBezTo>
                      <a:pt x="6" y="25"/>
                      <a:pt x="6" y="25"/>
                      <a:pt x="6" y="25"/>
                    </a:cubicBezTo>
                    <a:cubicBezTo>
                      <a:pt x="6" y="25"/>
                      <a:pt x="0" y="91"/>
                      <a:pt x="60" y="91"/>
                    </a:cubicBezTo>
                    <a:cubicBezTo>
                      <a:pt x="120" y="91"/>
                      <a:pt x="113" y="25"/>
                      <a:pt x="113" y="25"/>
                    </a:cubicBezTo>
                  </a:path>
                </a:pathLst>
              </a:custGeom>
              <a:solidFill>
                <a:srgbClr val="FF7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0" name="Rectangle 25">
                <a:extLst>
                  <a:ext uri="{FF2B5EF4-FFF2-40B4-BE49-F238E27FC236}">
                    <a16:creationId xmlns:a16="http://schemas.microsoft.com/office/drawing/2014/main" id="{9597F86F-6C8A-49C5-853D-9E0443AEE1F2}"/>
                  </a:ext>
                </a:extLst>
              </p:cNvPr>
              <p:cNvSpPr>
                <a:spLocks noChangeArrowheads="1"/>
              </p:cNvSpPr>
              <p:nvPr/>
            </p:nvSpPr>
            <p:spPr bwMode="auto">
              <a:xfrm>
                <a:off x="2984" y="2154"/>
                <a:ext cx="14" cy="298"/>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1" name="Oval 26">
                <a:extLst>
                  <a:ext uri="{FF2B5EF4-FFF2-40B4-BE49-F238E27FC236}">
                    <a16:creationId xmlns:a16="http://schemas.microsoft.com/office/drawing/2014/main" id="{919387DB-C63E-4E97-B40F-E53905D16308}"/>
                  </a:ext>
                </a:extLst>
              </p:cNvPr>
              <p:cNvSpPr>
                <a:spLocks noChangeArrowheads="1"/>
              </p:cNvSpPr>
              <p:nvPr/>
            </p:nvSpPr>
            <p:spPr bwMode="auto">
              <a:xfrm>
                <a:off x="2942" y="1964"/>
                <a:ext cx="97" cy="190"/>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2" name="Freeform 27">
                <a:extLst>
                  <a:ext uri="{FF2B5EF4-FFF2-40B4-BE49-F238E27FC236}">
                    <a16:creationId xmlns:a16="http://schemas.microsoft.com/office/drawing/2014/main" id="{E01FEB3F-77A1-4EEA-8B99-DB381D53BBA7}"/>
                  </a:ext>
                </a:extLst>
              </p:cNvPr>
              <p:cNvSpPr>
                <a:spLocks/>
              </p:cNvSpPr>
              <p:nvPr/>
            </p:nvSpPr>
            <p:spPr bwMode="auto">
              <a:xfrm>
                <a:off x="2839" y="2061"/>
                <a:ext cx="163" cy="149"/>
              </a:xfrm>
              <a:custGeom>
                <a:avLst/>
                <a:gdLst>
                  <a:gd name="T0" fmla="*/ 0 w 71"/>
                  <a:gd name="T1" fmla="*/ 3 h 64"/>
                  <a:gd name="T2" fmla="*/ 25 w 71"/>
                  <a:gd name="T3" fmla="*/ 49 h 64"/>
                  <a:gd name="T4" fmla="*/ 65 w 71"/>
                  <a:gd name="T5" fmla="*/ 52 h 64"/>
                  <a:gd name="T6" fmla="*/ 51 w 71"/>
                  <a:gd name="T7" fmla="*/ 15 h 64"/>
                  <a:gd name="T8" fmla="*/ 0 w 71"/>
                  <a:gd name="T9" fmla="*/ 3 h 64"/>
                </a:gdLst>
                <a:ahLst/>
                <a:cxnLst>
                  <a:cxn ang="0">
                    <a:pos x="T0" y="T1"/>
                  </a:cxn>
                  <a:cxn ang="0">
                    <a:pos x="T2" y="T3"/>
                  </a:cxn>
                  <a:cxn ang="0">
                    <a:pos x="T4" y="T5"/>
                  </a:cxn>
                  <a:cxn ang="0">
                    <a:pos x="T6" y="T7"/>
                  </a:cxn>
                  <a:cxn ang="0">
                    <a:pos x="T8" y="T9"/>
                  </a:cxn>
                </a:cxnLst>
                <a:rect l="0" t="0" r="r" b="b"/>
                <a:pathLst>
                  <a:path w="71" h="64">
                    <a:moveTo>
                      <a:pt x="0" y="3"/>
                    </a:moveTo>
                    <a:cubicBezTo>
                      <a:pt x="0" y="3"/>
                      <a:pt x="6" y="34"/>
                      <a:pt x="25" y="49"/>
                    </a:cubicBezTo>
                    <a:cubicBezTo>
                      <a:pt x="45" y="64"/>
                      <a:pt x="65" y="52"/>
                      <a:pt x="65" y="52"/>
                    </a:cubicBezTo>
                    <a:cubicBezTo>
                      <a:pt x="65" y="52"/>
                      <a:pt x="71" y="30"/>
                      <a:pt x="51" y="15"/>
                    </a:cubicBezTo>
                    <a:cubicBezTo>
                      <a:pt x="31"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3" name="Freeform 28">
                <a:extLst>
                  <a:ext uri="{FF2B5EF4-FFF2-40B4-BE49-F238E27FC236}">
                    <a16:creationId xmlns:a16="http://schemas.microsoft.com/office/drawing/2014/main" id="{04CAFA91-AC7F-40BA-9DE3-9B4094355546}"/>
                  </a:ext>
                </a:extLst>
              </p:cNvPr>
              <p:cNvSpPr>
                <a:spLocks/>
              </p:cNvSpPr>
              <p:nvPr/>
            </p:nvSpPr>
            <p:spPr bwMode="auto">
              <a:xfrm>
                <a:off x="2979" y="2061"/>
                <a:ext cx="164" cy="149"/>
              </a:xfrm>
              <a:custGeom>
                <a:avLst/>
                <a:gdLst>
                  <a:gd name="T0" fmla="*/ 71 w 71"/>
                  <a:gd name="T1" fmla="*/ 3 h 64"/>
                  <a:gd name="T2" fmla="*/ 46 w 71"/>
                  <a:gd name="T3" fmla="*/ 49 h 64"/>
                  <a:gd name="T4" fmla="*/ 6 w 71"/>
                  <a:gd name="T5" fmla="*/ 52 h 64"/>
                  <a:gd name="T6" fmla="*/ 20 w 71"/>
                  <a:gd name="T7" fmla="*/ 15 h 64"/>
                  <a:gd name="T8" fmla="*/ 71 w 71"/>
                  <a:gd name="T9" fmla="*/ 3 h 64"/>
                </a:gdLst>
                <a:ahLst/>
                <a:cxnLst>
                  <a:cxn ang="0">
                    <a:pos x="T0" y="T1"/>
                  </a:cxn>
                  <a:cxn ang="0">
                    <a:pos x="T2" y="T3"/>
                  </a:cxn>
                  <a:cxn ang="0">
                    <a:pos x="T4" y="T5"/>
                  </a:cxn>
                  <a:cxn ang="0">
                    <a:pos x="T6" y="T7"/>
                  </a:cxn>
                  <a:cxn ang="0">
                    <a:pos x="T8" y="T9"/>
                  </a:cxn>
                </a:cxnLst>
                <a:rect l="0" t="0" r="r" b="b"/>
                <a:pathLst>
                  <a:path w="71" h="64">
                    <a:moveTo>
                      <a:pt x="71" y="3"/>
                    </a:moveTo>
                    <a:cubicBezTo>
                      <a:pt x="71" y="3"/>
                      <a:pt x="65" y="34"/>
                      <a:pt x="46" y="49"/>
                    </a:cubicBezTo>
                    <a:cubicBezTo>
                      <a:pt x="26" y="64"/>
                      <a:pt x="6" y="52"/>
                      <a:pt x="6" y="52"/>
                    </a:cubicBezTo>
                    <a:cubicBezTo>
                      <a:pt x="6" y="52"/>
                      <a:pt x="0" y="30"/>
                      <a:pt x="20" y="15"/>
                    </a:cubicBezTo>
                    <a:cubicBezTo>
                      <a:pt x="40" y="0"/>
                      <a:pt x="71" y="3"/>
                      <a:pt x="71"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4" name="Rectangle 29">
                <a:extLst>
                  <a:ext uri="{FF2B5EF4-FFF2-40B4-BE49-F238E27FC236}">
                    <a16:creationId xmlns:a16="http://schemas.microsoft.com/office/drawing/2014/main" id="{EDEA2000-858D-4BB7-A888-89E149B4F63D}"/>
                  </a:ext>
                </a:extLst>
              </p:cNvPr>
              <p:cNvSpPr>
                <a:spLocks noChangeArrowheads="1"/>
              </p:cNvSpPr>
              <p:nvPr/>
            </p:nvSpPr>
            <p:spPr bwMode="auto">
              <a:xfrm>
                <a:off x="6348" y="2110"/>
                <a:ext cx="12" cy="31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5" name="Oval 30">
                <a:extLst>
                  <a:ext uri="{FF2B5EF4-FFF2-40B4-BE49-F238E27FC236}">
                    <a16:creationId xmlns:a16="http://schemas.microsoft.com/office/drawing/2014/main" id="{C4557293-0509-42FF-8224-BD1CEF8E7F27}"/>
                  </a:ext>
                </a:extLst>
              </p:cNvPr>
              <p:cNvSpPr>
                <a:spLocks noChangeArrowheads="1"/>
              </p:cNvSpPr>
              <p:nvPr/>
            </p:nvSpPr>
            <p:spPr bwMode="auto">
              <a:xfrm>
                <a:off x="6302" y="1908"/>
                <a:ext cx="104"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6" name="Freeform 31">
                <a:extLst>
                  <a:ext uri="{FF2B5EF4-FFF2-40B4-BE49-F238E27FC236}">
                    <a16:creationId xmlns:a16="http://schemas.microsoft.com/office/drawing/2014/main" id="{99E107C1-B3D8-403F-A9E1-1E09FA13ED59}"/>
                  </a:ext>
                </a:extLst>
              </p:cNvPr>
              <p:cNvSpPr>
                <a:spLocks/>
              </p:cNvSpPr>
              <p:nvPr/>
            </p:nvSpPr>
            <p:spPr bwMode="auto">
              <a:xfrm>
                <a:off x="6191" y="2012"/>
                <a:ext cx="173" cy="156"/>
              </a:xfrm>
              <a:custGeom>
                <a:avLst/>
                <a:gdLst>
                  <a:gd name="T0" fmla="*/ 0 w 75"/>
                  <a:gd name="T1" fmla="*/ 3 h 67"/>
                  <a:gd name="T2" fmla="*/ 28 w 75"/>
                  <a:gd name="T3" fmla="*/ 51 h 67"/>
                  <a:gd name="T4" fmla="*/ 70 w 75"/>
                  <a:gd name="T5" fmla="*/ 55 h 67"/>
                  <a:gd name="T6" fmla="*/ 55 w 75"/>
                  <a:gd name="T7" fmla="*/ 15 h 67"/>
                  <a:gd name="T8" fmla="*/ 0 w 75"/>
                  <a:gd name="T9" fmla="*/ 3 h 67"/>
                </a:gdLst>
                <a:ahLst/>
                <a:cxnLst>
                  <a:cxn ang="0">
                    <a:pos x="T0" y="T1"/>
                  </a:cxn>
                  <a:cxn ang="0">
                    <a:pos x="T2" y="T3"/>
                  </a:cxn>
                  <a:cxn ang="0">
                    <a:pos x="T4" y="T5"/>
                  </a:cxn>
                  <a:cxn ang="0">
                    <a:pos x="T6" y="T7"/>
                  </a:cxn>
                  <a:cxn ang="0">
                    <a:pos x="T8" y="T9"/>
                  </a:cxn>
                </a:cxnLst>
                <a:rect l="0" t="0" r="r" b="b"/>
                <a:pathLst>
                  <a:path w="75" h="67">
                    <a:moveTo>
                      <a:pt x="0" y="3"/>
                    </a:moveTo>
                    <a:cubicBezTo>
                      <a:pt x="0" y="3"/>
                      <a:pt x="7" y="36"/>
                      <a:pt x="28" y="51"/>
                    </a:cubicBezTo>
                    <a:cubicBezTo>
                      <a:pt x="48" y="67"/>
                      <a:pt x="70" y="55"/>
                      <a:pt x="70" y="55"/>
                    </a:cubicBezTo>
                    <a:cubicBezTo>
                      <a:pt x="70" y="55"/>
                      <a:pt x="75" y="31"/>
                      <a:pt x="55" y="15"/>
                    </a:cubicBezTo>
                    <a:cubicBezTo>
                      <a:pt x="34"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7" name="Freeform 32">
                <a:extLst>
                  <a:ext uri="{FF2B5EF4-FFF2-40B4-BE49-F238E27FC236}">
                    <a16:creationId xmlns:a16="http://schemas.microsoft.com/office/drawing/2014/main" id="{919BD4C7-AAF6-43F5-B93C-5C96D9457746}"/>
                  </a:ext>
                </a:extLst>
              </p:cNvPr>
              <p:cNvSpPr>
                <a:spLocks/>
              </p:cNvSpPr>
              <p:nvPr/>
            </p:nvSpPr>
            <p:spPr bwMode="auto">
              <a:xfrm>
                <a:off x="6341" y="2012"/>
                <a:ext cx="175" cy="156"/>
              </a:xfrm>
              <a:custGeom>
                <a:avLst/>
                <a:gdLst>
                  <a:gd name="T0" fmla="*/ 76 w 76"/>
                  <a:gd name="T1" fmla="*/ 3 h 67"/>
                  <a:gd name="T2" fmla="*/ 48 w 76"/>
                  <a:gd name="T3" fmla="*/ 51 h 67"/>
                  <a:gd name="T4" fmla="*/ 6 w 76"/>
                  <a:gd name="T5" fmla="*/ 55 h 67"/>
                  <a:gd name="T6" fmla="*/ 21 w 76"/>
                  <a:gd name="T7" fmla="*/ 15 h 67"/>
                  <a:gd name="T8" fmla="*/ 76 w 76"/>
                  <a:gd name="T9" fmla="*/ 3 h 67"/>
                </a:gdLst>
                <a:ahLst/>
                <a:cxnLst>
                  <a:cxn ang="0">
                    <a:pos x="T0" y="T1"/>
                  </a:cxn>
                  <a:cxn ang="0">
                    <a:pos x="T2" y="T3"/>
                  </a:cxn>
                  <a:cxn ang="0">
                    <a:pos x="T4" y="T5"/>
                  </a:cxn>
                  <a:cxn ang="0">
                    <a:pos x="T6" y="T7"/>
                  </a:cxn>
                  <a:cxn ang="0">
                    <a:pos x="T8" y="T9"/>
                  </a:cxn>
                </a:cxnLst>
                <a:rect l="0" t="0" r="r" b="b"/>
                <a:pathLst>
                  <a:path w="76" h="67">
                    <a:moveTo>
                      <a:pt x="76" y="3"/>
                    </a:moveTo>
                    <a:cubicBezTo>
                      <a:pt x="76" y="3"/>
                      <a:pt x="69" y="36"/>
                      <a:pt x="48" y="51"/>
                    </a:cubicBezTo>
                    <a:cubicBezTo>
                      <a:pt x="27" y="67"/>
                      <a:pt x="6" y="55"/>
                      <a:pt x="6" y="55"/>
                    </a:cubicBezTo>
                    <a:cubicBezTo>
                      <a:pt x="6" y="55"/>
                      <a:pt x="0" y="31"/>
                      <a:pt x="21" y="15"/>
                    </a:cubicBezTo>
                    <a:cubicBezTo>
                      <a:pt x="42" y="0"/>
                      <a:pt x="76" y="3"/>
                      <a:pt x="76"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8" name="Rectangle 33">
                <a:extLst>
                  <a:ext uri="{FF2B5EF4-FFF2-40B4-BE49-F238E27FC236}">
                    <a16:creationId xmlns:a16="http://schemas.microsoft.com/office/drawing/2014/main" id="{BB5494A3-5DE2-4640-BED4-3F2EA5553CB4}"/>
                  </a:ext>
                </a:extLst>
              </p:cNvPr>
              <p:cNvSpPr>
                <a:spLocks noChangeArrowheads="1"/>
              </p:cNvSpPr>
              <p:nvPr/>
            </p:nvSpPr>
            <p:spPr bwMode="auto">
              <a:xfrm>
                <a:off x="7106" y="2154"/>
                <a:ext cx="16" cy="365"/>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9" name="Oval 34">
                <a:extLst>
                  <a:ext uri="{FF2B5EF4-FFF2-40B4-BE49-F238E27FC236}">
                    <a16:creationId xmlns:a16="http://schemas.microsoft.com/office/drawing/2014/main" id="{C743AAC9-D2AC-4F6A-A30F-3888FDE06766}"/>
                  </a:ext>
                </a:extLst>
              </p:cNvPr>
              <p:cNvSpPr>
                <a:spLocks noChangeArrowheads="1"/>
              </p:cNvSpPr>
              <p:nvPr/>
            </p:nvSpPr>
            <p:spPr bwMode="auto">
              <a:xfrm>
                <a:off x="7053" y="1922"/>
                <a:ext cx="120" cy="23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0" name="Freeform 35">
                <a:extLst>
                  <a:ext uri="{FF2B5EF4-FFF2-40B4-BE49-F238E27FC236}">
                    <a16:creationId xmlns:a16="http://schemas.microsoft.com/office/drawing/2014/main" id="{4FA02400-9DA7-4EDE-A701-5F3716611712}"/>
                  </a:ext>
                </a:extLst>
              </p:cNvPr>
              <p:cNvSpPr>
                <a:spLocks/>
              </p:cNvSpPr>
              <p:nvPr/>
            </p:nvSpPr>
            <p:spPr bwMode="auto">
              <a:xfrm>
                <a:off x="6926" y="2040"/>
                <a:ext cx="201" cy="182"/>
              </a:xfrm>
              <a:custGeom>
                <a:avLst/>
                <a:gdLst>
                  <a:gd name="T0" fmla="*/ 0 w 87"/>
                  <a:gd name="T1" fmla="*/ 4 h 78"/>
                  <a:gd name="T2" fmla="*/ 32 w 87"/>
                  <a:gd name="T3" fmla="*/ 60 h 78"/>
                  <a:gd name="T4" fmla="*/ 80 w 87"/>
                  <a:gd name="T5" fmla="*/ 64 h 78"/>
                  <a:gd name="T6" fmla="*/ 63 w 87"/>
                  <a:gd name="T7" fmla="*/ 18 h 78"/>
                  <a:gd name="T8" fmla="*/ 0 w 87"/>
                  <a:gd name="T9" fmla="*/ 4 h 78"/>
                </a:gdLst>
                <a:ahLst/>
                <a:cxnLst>
                  <a:cxn ang="0">
                    <a:pos x="T0" y="T1"/>
                  </a:cxn>
                  <a:cxn ang="0">
                    <a:pos x="T2" y="T3"/>
                  </a:cxn>
                  <a:cxn ang="0">
                    <a:pos x="T4" y="T5"/>
                  </a:cxn>
                  <a:cxn ang="0">
                    <a:pos x="T6" y="T7"/>
                  </a:cxn>
                  <a:cxn ang="0">
                    <a:pos x="T8" y="T9"/>
                  </a:cxn>
                </a:cxnLst>
                <a:rect l="0" t="0" r="r" b="b"/>
                <a:pathLst>
                  <a:path w="87" h="78">
                    <a:moveTo>
                      <a:pt x="0" y="4"/>
                    </a:moveTo>
                    <a:cubicBezTo>
                      <a:pt x="0" y="4"/>
                      <a:pt x="7" y="42"/>
                      <a:pt x="32" y="60"/>
                    </a:cubicBezTo>
                    <a:cubicBezTo>
                      <a:pt x="56" y="78"/>
                      <a:pt x="80" y="64"/>
                      <a:pt x="80" y="64"/>
                    </a:cubicBezTo>
                    <a:cubicBezTo>
                      <a:pt x="80" y="64"/>
                      <a:pt x="87" y="37"/>
                      <a:pt x="63" y="18"/>
                    </a:cubicBezTo>
                    <a:cubicBezTo>
                      <a:pt x="39" y="0"/>
                      <a:pt x="0" y="4"/>
                      <a:pt x="0" y="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1" name="Freeform 36">
                <a:extLst>
                  <a:ext uri="{FF2B5EF4-FFF2-40B4-BE49-F238E27FC236}">
                    <a16:creationId xmlns:a16="http://schemas.microsoft.com/office/drawing/2014/main" id="{066531B8-9B65-4F79-9157-1F9FE4063FA2}"/>
                  </a:ext>
                </a:extLst>
              </p:cNvPr>
              <p:cNvSpPr>
                <a:spLocks/>
              </p:cNvSpPr>
              <p:nvPr/>
            </p:nvSpPr>
            <p:spPr bwMode="auto">
              <a:xfrm>
                <a:off x="7099" y="2040"/>
                <a:ext cx="201" cy="182"/>
              </a:xfrm>
              <a:custGeom>
                <a:avLst/>
                <a:gdLst>
                  <a:gd name="T0" fmla="*/ 87 w 87"/>
                  <a:gd name="T1" fmla="*/ 4 h 78"/>
                  <a:gd name="T2" fmla="*/ 56 w 87"/>
                  <a:gd name="T3" fmla="*/ 60 h 78"/>
                  <a:gd name="T4" fmla="*/ 7 w 87"/>
                  <a:gd name="T5" fmla="*/ 64 h 78"/>
                  <a:gd name="T6" fmla="*/ 25 w 87"/>
                  <a:gd name="T7" fmla="*/ 18 h 78"/>
                  <a:gd name="T8" fmla="*/ 87 w 87"/>
                  <a:gd name="T9" fmla="*/ 4 h 78"/>
                </a:gdLst>
                <a:ahLst/>
                <a:cxnLst>
                  <a:cxn ang="0">
                    <a:pos x="T0" y="T1"/>
                  </a:cxn>
                  <a:cxn ang="0">
                    <a:pos x="T2" y="T3"/>
                  </a:cxn>
                  <a:cxn ang="0">
                    <a:pos x="T4" y="T5"/>
                  </a:cxn>
                  <a:cxn ang="0">
                    <a:pos x="T6" y="T7"/>
                  </a:cxn>
                  <a:cxn ang="0">
                    <a:pos x="T8" y="T9"/>
                  </a:cxn>
                </a:cxnLst>
                <a:rect l="0" t="0" r="r" b="b"/>
                <a:pathLst>
                  <a:path w="87" h="78">
                    <a:moveTo>
                      <a:pt x="87" y="4"/>
                    </a:moveTo>
                    <a:cubicBezTo>
                      <a:pt x="87" y="4"/>
                      <a:pt x="80" y="42"/>
                      <a:pt x="56" y="60"/>
                    </a:cubicBezTo>
                    <a:cubicBezTo>
                      <a:pt x="32" y="78"/>
                      <a:pt x="7" y="64"/>
                      <a:pt x="7" y="64"/>
                    </a:cubicBezTo>
                    <a:cubicBezTo>
                      <a:pt x="7" y="64"/>
                      <a:pt x="0" y="37"/>
                      <a:pt x="25" y="18"/>
                    </a:cubicBezTo>
                    <a:cubicBezTo>
                      <a:pt x="49" y="0"/>
                      <a:pt x="87" y="4"/>
                      <a:pt x="87" y="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2" name="Rectangle 37">
                <a:extLst>
                  <a:ext uri="{FF2B5EF4-FFF2-40B4-BE49-F238E27FC236}">
                    <a16:creationId xmlns:a16="http://schemas.microsoft.com/office/drawing/2014/main" id="{8EEB8646-3AB2-42DD-B626-3E0DD2B38AD4}"/>
                  </a:ext>
                </a:extLst>
              </p:cNvPr>
              <p:cNvSpPr>
                <a:spLocks noChangeArrowheads="1"/>
              </p:cNvSpPr>
              <p:nvPr/>
            </p:nvSpPr>
            <p:spPr bwMode="auto">
              <a:xfrm>
                <a:off x="1468" y="1971"/>
                <a:ext cx="14"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3" name="Oval 38">
                <a:extLst>
                  <a:ext uri="{FF2B5EF4-FFF2-40B4-BE49-F238E27FC236}">
                    <a16:creationId xmlns:a16="http://schemas.microsoft.com/office/drawing/2014/main" id="{CA495488-654C-417C-9F39-613BA7C5B467}"/>
                  </a:ext>
                </a:extLst>
              </p:cNvPr>
              <p:cNvSpPr>
                <a:spLocks noChangeArrowheads="1"/>
              </p:cNvSpPr>
              <p:nvPr/>
            </p:nvSpPr>
            <p:spPr bwMode="auto">
              <a:xfrm>
                <a:off x="1387" y="1817"/>
                <a:ext cx="177"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4" name="Freeform 39">
                <a:extLst>
                  <a:ext uri="{FF2B5EF4-FFF2-40B4-BE49-F238E27FC236}">
                    <a16:creationId xmlns:a16="http://schemas.microsoft.com/office/drawing/2014/main" id="{A7A9C771-85C0-42E0-A148-9E1A1891BF3C}"/>
                  </a:ext>
                </a:extLst>
              </p:cNvPr>
              <p:cNvSpPr>
                <a:spLocks/>
              </p:cNvSpPr>
              <p:nvPr/>
            </p:nvSpPr>
            <p:spPr bwMode="auto">
              <a:xfrm>
                <a:off x="1389" y="2043"/>
                <a:ext cx="90" cy="76"/>
              </a:xfrm>
              <a:custGeom>
                <a:avLst/>
                <a:gdLst>
                  <a:gd name="T0" fmla="*/ 90 w 90"/>
                  <a:gd name="T1" fmla="*/ 69 h 76"/>
                  <a:gd name="T2" fmla="*/ 83 w 90"/>
                  <a:gd name="T3" fmla="*/ 76 h 76"/>
                  <a:gd name="T4" fmla="*/ 0 w 90"/>
                  <a:gd name="T5" fmla="*/ 7 h 76"/>
                  <a:gd name="T6" fmla="*/ 7 w 90"/>
                  <a:gd name="T7" fmla="*/ 0 h 76"/>
                  <a:gd name="T8" fmla="*/ 90 w 90"/>
                  <a:gd name="T9" fmla="*/ 69 h 76"/>
                </a:gdLst>
                <a:ahLst/>
                <a:cxnLst>
                  <a:cxn ang="0">
                    <a:pos x="T0" y="T1"/>
                  </a:cxn>
                  <a:cxn ang="0">
                    <a:pos x="T2" y="T3"/>
                  </a:cxn>
                  <a:cxn ang="0">
                    <a:pos x="T4" y="T5"/>
                  </a:cxn>
                  <a:cxn ang="0">
                    <a:pos x="T6" y="T7"/>
                  </a:cxn>
                  <a:cxn ang="0">
                    <a:pos x="T8" y="T9"/>
                  </a:cxn>
                </a:cxnLst>
                <a:rect l="0" t="0" r="r" b="b"/>
                <a:pathLst>
                  <a:path w="90" h="76">
                    <a:moveTo>
                      <a:pt x="90" y="69"/>
                    </a:moveTo>
                    <a:lnTo>
                      <a:pt x="83" y="76"/>
                    </a:lnTo>
                    <a:lnTo>
                      <a:pt x="0" y="7"/>
                    </a:lnTo>
                    <a:lnTo>
                      <a:pt x="7" y="0"/>
                    </a:lnTo>
                    <a:lnTo>
                      <a:pt x="9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5" name="Freeform 40">
                <a:extLst>
                  <a:ext uri="{FF2B5EF4-FFF2-40B4-BE49-F238E27FC236}">
                    <a16:creationId xmlns:a16="http://schemas.microsoft.com/office/drawing/2014/main" id="{58EC5587-79AE-493A-93AD-34B34B6CEAFE}"/>
                  </a:ext>
                </a:extLst>
              </p:cNvPr>
              <p:cNvSpPr>
                <a:spLocks/>
              </p:cNvSpPr>
              <p:nvPr/>
            </p:nvSpPr>
            <p:spPr bwMode="auto">
              <a:xfrm>
                <a:off x="1327" y="1982"/>
                <a:ext cx="111" cy="114"/>
              </a:xfrm>
              <a:custGeom>
                <a:avLst/>
                <a:gdLst>
                  <a:gd name="T0" fmla="*/ 2 w 48"/>
                  <a:gd name="T1" fmla="*/ 6 h 49"/>
                  <a:gd name="T2" fmla="*/ 12 w 48"/>
                  <a:gd name="T3" fmla="*/ 39 h 49"/>
                  <a:gd name="T4" fmla="*/ 39 w 48"/>
                  <a:gd name="T5" fmla="*/ 37 h 49"/>
                  <a:gd name="T6" fmla="*/ 36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39" y="37"/>
                      <a:pt x="39" y="37"/>
                    </a:cubicBezTo>
                    <a:cubicBezTo>
                      <a:pt x="39" y="37"/>
                      <a:pt x="48" y="19"/>
                      <a:pt x="36"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6" name="Freeform 41">
                <a:extLst>
                  <a:ext uri="{FF2B5EF4-FFF2-40B4-BE49-F238E27FC236}">
                    <a16:creationId xmlns:a16="http://schemas.microsoft.com/office/drawing/2014/main" id="{DCBFF6A3-5913-423D-9E16-B2FD4B9251CF}"/>
                  </a:ext>
                </a:extLst>
              </p:cNvPr>
              <p:cNvSpPr>
                <a:spLocks/>
              </p:cNvSpPr>
              <p:nvPr/>
            </p:nvSpPr>
            <p:spPr bwMode="auto">
              <a:xfrm>
                <a:off x="1472" y="2043"/>
                <a:ext cx="90" cy="76"/>
              </a:xfrm>
              <a:custGeom>
                <a:avLst/>
                <a:gdLst>
                  <a:gd name="T0" fmla="*/ 0 w 90"/>
                  <a:gd name="T1" fmla="*/ 69 h 76"/>
                  <a:gd name="T2" fmla="*/ 7 w 90"/>
                  <a:gd name="T3" fmla="*/ 76 h 76"/>
                  <a:gd name="T4" fmla="*/ 90 w 90"/>
                  <a:gd name="T5" fmla="*/ 7 h 76"/>
                  <a:gd name="T6" fmla="*/ 83 w 90"/>
                  <a:gd name="T7" fmla="*/ 0 h 76"/>
                  <a:gd name="T8" fmla="*/ 0 w 90"/>
                  <a:gd name="T9" fmla="*/ 69 h 76"/>
                </a:gdLst>
                <a:ahLst/>
                <a:cxnLst>
                  <a:cxn ang="0">
                    <a:pos x="T0" y="T1"/>
                  </a:cxn>
                  <a:cxn ang="0">
                    <a:pos x="T2" y="T3"/>
                  </a:cxn>
                  <a:cxn ang="0">
                    <a:pos x="T4" y="T5"/>
                  </a:cxn>
                  <a:cxn ang="0">
                    <a:pos x="T6" y="T7"/>
                  </a:cxn>
                  <a:cxn ang="0">
                    <a:pos x="T8" y="T9"/>
                  </a:cxn>
                </a:cxnLst>
                <a:rect l="0" t="0" r="r" b="b"/>
                <a:pathLst>
                  <a:path w="90" h="76">
                    <a:moveTo>
                      <a:pt x="0" y="69"/>
                    </a:moveTo>
                    <a:lnTo>
                      <a:pt x="7" y="76"/>
                    </a:lnTo>
                    <a:lnTo>
                      <a:pt x="90"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7" name="Freeform 42">
                <a:extLst>
                  <a:ext uri="{FF2B5EF4-FFF2-40B4-BE49-F238E27FC236}">
                    <a16:creationId xmlns:a16="http://schemas.microsoft.com/office/drawing/2014/main" id="{04F6F569-18D3-49E5-823D-0863CE47F89A}"/>
                  </a:ext>
                </a:extLst>
              </p:cNvPr>
              <p:cNvSpPr>
                <a:spLocks/>
              </p:cNvSpPr>
              <p:nvPr/>
            </p:nvSpPr>
            <p:spPr bwMode="auto">
              <a:xfrm>
                <a:off x="1514" y="1982"/>
                <a:ext cx="110" cy="114"/>
              </a:xfrm>
              <a:custGeom>
                <a:avLst/>
                <a:gdLst>
                  <a:gd name="T0" fmla="*/ 46 w 48"/>
                  <a:gd name="T1" fmla="*/ 6 h 49"/>
                  <a:gd name="T2" fmla="*/ 36 w 48"/>
                  <a:gd name="T3" fmla="*/ 39 h 49"/>
                  <a:gd name="T4" fmla="*/ 8 w 48"/>
                  <a:gd name="T5" fmla="*/ 37 h 49"/>
                  <a:gd name="T6" fmla="*/ 11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8" y="37"/>
                      <a:pt x="8" y="37"/>
                    </a:cubicBezTo>
                    <a:cubicBezTo>
                      <a:pt x="8" y="37"/>
                      <a:pt x="0" y="19"/>
                      <a:pt x="11"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8" name="Freeform 43">
                <a:extLst>
                  <a:ext uri="{FF2B5EF4-FFF2-40B4-BE49-F238E27FC236}">
                    <a16:creationId xmlns:a16="http://schemas.microsoft.com/office/drawing/2014/main" id="{50B6E8CD-F872-4CD2-92A1-D742B732D9E5}"/>
                  </a:ext>
                </a:extLst>
              </p:cNvPr>
              <p:cNvSpPr>
                <a:spLocks/>
              </p:cNvSpPr>
              <p:nvPr/>
            </p:nvSpPr>
            <p:spPr bwMode="auto">
              <a:xfrm>
                <a:off x="1389" y="2159"/>
                <a:ext cx="90" cy="79"/>
              </a:xfrm>
              <a:custGeom>
                <a:avLst/>
                <a:gdLst>
                  <a:gd name="T0" fmla="*/ 90 w 90"/>
                  <a:gd name="T1" fmla="*/ 70 h 79"/>
                  <a:gd name="T2" fmla="*/ 83 w 90"/>
                  <a:gd name="T3" fmla="*/ 79 h 79"/>
                  <a:gd name="T4" fmla="*/ 0 w 90"/>
                  <a:gd name="T5" fmla="*/ 9 h 79"/>
                  <a:gd name="T6" fmla="*/ 7 w 90"/>
                  <a:gd name="T7" fmla="*/ 0 h 79"/>
                  <a:gd name="T8" fmla="*/ 90 w 90"/>
                  <a:gd name="T9" fmla="*/ 70 h 79"/>
                </a:gdLst>
                <a:ahLst/>
                <a:cxnLst>
                  <a:cxn ang="0">
                    <a:pos x="T0" y="T1"/>
                  </a:cxn>
                  <a:cxn ang="0">
                    <a:pos x="T2" y="T3"/>
                  </a:cxn>
                  <a:cxn ang="0">
                    <a:pos x="T4" y="T5"/>
                  </a:cxn>
                  <a:cxn ang="0">
                    <a:pos x="T6" y="T7"/>
                  </a:cxn>
                  <a:cxn ang="0">
                    <a:pos x="T8" y="T9"/>
                  </a:cxn>
                </a:cxnLst>
                <a:rect l="0" t="0" r="r" b="b"/>
                <a:pathLst>
                  <a:path w="90" h="79">
                    <a:moveTo>
                      <a:pt x="90" y="70"/>
                    </a:moveTo>
                    <a:lnTo>
                      <a:pt x="83" y="79"/>
                    </a:lnTo>
                    <a:lnTo>
                      <a:pt x="0" y="9"/>
                    </a:lnTo>
                    <a:lnTo>
                      <a:pt x="7" y="0"/>
                    </a:lnTo>
                    <a:lnTo>
                      <a:pt x="9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9" name="Freeform 44">
                <a:extLst>
                  <a:ext uri="{FF2B5EF4-FFF2-40B4-BE49-F238E27FC236}">
                    <a16:creationId xmlns:a16="http://schemas.microsoft.com/office/drawing/2014/main" id="{B7E8716A-A86E-41A9-88DB-398E3DE8BC89}"/>
                  </a:ext>
                </a:extLst>
              </p:cNvPr>
              <p:cNvSpPr>
                <a:spLocks/>
              </p:cNvSpPr>
              <p:nvPr/>
            </p:nvSpPr>
            <p:spPr bwMode="auto">
              <a:xfrm>
                <a:off x="1327" y="2101"/>
                <a:ext cx="111" cy="111"/>
              </a:xfrm>
              <a:custGeom>
                <a:avLst/>
                <a:gdLst>
                  <a:gd name="T0" fmla="*/ 2 w 48"/>
                  <a:gd name="T1" fmla="*/ 5 h 48"/>
                  <a:gd name="T2" fmla="*/ 12 w 48"/>
                  <a:gd name="T3" fmla="*/ 39 h 48"/>
                  <a:gd name="T4" fmla="*/ 39 w 48"/>
                  <a:gd name="T5" fmla="*/ 37 h 48"/>
                  <a:gd name="T6" fmla="*/ 36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39" y="37"/>
                      <a:pt x="39" y="37"/>
                    </a:cubicBezTo>
                    <a:cubicBezTo>
                      <a:pt x="39" y="37"/>
                      <a:pt x="48" y="18"/>
                      <a:pt x="36"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0" name="Freeform 45">
                <a:extLst>
                  <a:ext uri="{FF2B5EF4-FFF2-40B4-BE49-F238E27FC236}">
                    <a16:creationId xmlns:a16="http://schemas.microsoft.com/office/drawing/2014/main" id="{EB5E67A2-1FB1-453B-BD17-07A61701FA2D}"/>
                  </a:ext>
                </a:extLst>
              </p:cNvPr>
              <p:cNvSpPr>
                <a:spLocks/>
              </p:cNvSpPr>
              <p:nvPr/>
            </p:nvSpPr>
            <p:spPr bwMode="auto">
              <a:xfrm>
                <a:off x="1472" y="2159"/>
                <a:ext cx="90" cy="79"/>
              </a:xfrm>
              <a:custGeom>
                <a:avLst/>
                <a:gdLst>
                  <a:gd name="T0" fmla="*/ 0 w 90"/>
                  <a:gd name="T1" fmla="*/ 70 h 79"/>
                  <a:gd name="T2" fmla="*/ 7 w 90"/>
                  <a:gd name="T3" fmla="*/ 79 h 79"/>
                  <a:gd name="T4" fmla="*/ 90 w 90"/>
                  <a:gd name="T5" fmla="*/ 9 h 79"/>
                  <a:gd name="T6" fmla="*/ 83 w 90"/>
                  <a:gd name="T7" fmla="*/ 0 h 79"/>
                  <a:gd name="T8" fmla="*/ 0 w 90"/>
                  <a:gd name="T9" fmla="*/ 70 h 79"/>
                </a:gdLst>
                <a:ahLst/>
                <a:cxnLst>
                  <a:cxn ang="0">
                    <a:pos x="T0" y="T1"/>
                  </a:cxn>
                  <a:cxn ang="0">
                    <a:pos x="T2" y="T3"/>
                  </a:cxn>
                  <a:cxn ang="0">
                    <a:pos x="T4" y="T5"/>
                  </a:cxn>
                  <a:cxn ang="0">
                    <a:pos x="T6" y="T7"/>
                  </a:cxn>
                  <a:cxn ang="0">
                    <a:pos x="T8" y="T9"/>
                  </a:cxn>
                </a:cxnLst>
                <a:rect l="0" t="0" r="r" b="b"/>
                <a:pathLst>
                  <a:path w="90" h="79">
                    <a:moveTo>
                      <a:pt x="0" y="70"/>
                    </a:moveTo>
                    <a:lnTo>
                      <a:pt x="7" y="79"/>
                    </a:lnTo>
                    <a:lnTo>
                      <a:pt x="90"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1" name="Freeform 46">
                <a:extLst>
                  <a:ext uri="{FF2B5EF4-FFF2-40B4-BE49-F238E27FC236}">
                    <a16:creationId xmlns:a16="http://schemas.microsoft.com/office/drawing/2014/main" id="{0F157CA4-F068-48FA-86EA-38A9554817CF}"/>
                  </a:ext>
                </a:extLst>
              </p:cNvPr>
              <p:cNvSpPr>
                <a:spLocks/>
              </p:cNvSpPr>
              <p:nvPr/>
            </p:nvSpPr>
            <p:spPr bwMode="auto">
              <a:xfrm>
                <a:off x="1514" y="2101"/>
                <a:ext cx="110" cy="111"/>
              </a:xfrm>
              <a:custGeom>
                <a:avLst/>
                <a:gdLst>
                  <a:gd name="T0" fmla="*/ 46 w 48"/>
                  <a:gd name="T1" fmla="*/ 5 h 48"/>
                  <a:gd name="T2" fmla="*/ 36 w 48"/>
                  <a:gd name="T3" fmla="*/ 39 h 48"/>
                  <a:gd name="T4" fmla="*/ 8 w 48"/>
                  <a:gd name="T5" fmla="*/ 37 h 48"/>
                  <a:gd name="T6" fmla="*/ 11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8" y="37"/>
                      <a:pt x="8" y="37"/>
                    </a:cubicBezTo>
                    <a:cubicBezTo>
                      <a:pt x="8" y="37"/>
                      <a:pt x="0" y="18"/>
                      <a:pt x="11"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2" name="Rectangle 47">
                <a:extLst>
                  <a:ext uri="{FF2B5EF4-FFF2-40B4-BE49-F238E27FC236}">
                    <a16:creationId xmlns:a16="http://schemas.microsoft.com/office/drawing/2014/main" id="{F9B18AF3-0BBB-4555-9520-1313B930ECEE}"/>
                  </a:ext>
                </a:extLst>
              </p:cNvPr>
              <p:cNvSpPr>
                <a:spLocks noChangeArrowheads="1"/>
              </p:cNvSpPr>
              <p:nvPr/>
            </p:nvSpPr>
            <p:spPr bwMode="auto">
              <a:xfrm>
                <a:off x="4507" y="1971"/>
                <a:ext cx="16"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3" name="Oval 48">
                <a:extLst>
                  <a:ext uri="{FF2B5EF4-FFF2-40B4-BE49-F238E27FC236}">
                    <a16:creationId xmlns:a16="http://schemas.microsoft.com/office/drawing/2014/main" id="{46CC254D-B304-4130-940D-6B6C35CC579D}"/>
                  </a:ext>
                </a:extLst>
              </p:cNvPr>
              <p:cNvSpPr>
                <a:spLocks noChangeArrowheads="1"/>
              </p:cNvSpPr>
              <p:nvPr/>
            </p:nvSpPr>
            <p:spPr bwMode="auto">
              <a:xfrm>
                <a:off x="4426" y="1817"/>
                <a:ext cx="178"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4" name="Freeform 49">
                <a:extLst>
                  <a:ext uri="{FF2B5EF4-FFF2-40B4-BE49-F238E27FC236}">
                    <a16:creationId xmlns:a16="http://schemas.microsoft.com/office/drawing/2014/main" id="{E13C4D00-B03F-4F13-A46C-1FD8CF20265A}"/>
                  </a:ext>
                </a:extLst>
              </p:cNvPr>
              <p:cNvSpPr>
                <a:spLocks/>
              </p:cNvSpPr>
              <p:nvPr/>
            </p:nvSpPr>
            <p:spPr bwMode="auto">
              <a:xfrm>
                <a:off x="4429" y="2043"/>
                <a:ext cx="89" cy="76"/>
              </a:xfrm>
              <a:custGeom>
                <a:avLst/>
                <a:gdLst>
                  <a:gd name="T0" fmla="*/ 89 w 89"/>
                  <a:gd name="T1" fmla="*/ 69 h 76"/>
                  <a:gd name="T2" fmla="*/ 83 w 89"/>
                  <a:gd name="T3" fmla="*/ 76 h 76"/>
                  <a:gd name="T4" fmla="*/ 0 w 89"/>
                  <a:gd name="T5" fmla="*/ 7 h 76"/>
                  <a:gd name="T6" fmla="*/ 7 w 89"/>
                  <a:gd name="T7" fmla="*/ 0 h 76"/>
                  <a:gd name="T8" fmla="*/ 89 w 89"/>
                  <a:gd name="T9" fmla="*/ 69 h 76"/>
                </a:gdLst>
                <a:ahLst/>
                <a:cxnLst>
                  <a:cxn ang="0">
                    <a:pos x="T0" y="T1"/>
                  </a:cxn>
                  <a:cxn ang="0">
                    <a:pos x="T2" y="T3"/>
                  </a:cxn>
                  <a:cxn ang="0">
                    <a:pos x="T4" y="T5"/>
                  </a:cxn>
                  <a:cxn ang="0">
                    <a:pos x="T6" y="T7"/>
                  </a:cxn>
                  <a:cxn ang="0">
                    <a:pos x="T8" y="T9"/>
                  </a:cxn>
                </a:cxnLst>
                <a:rect l="0" t="0" r="r" b="b"/>
                <a:pathLst>
                  <a:path w="89" h="76">
                    <a:moveTo>
                      <a:pt x="89" y="69"/>
                    </a:moveTo>
                    <a:lnTo>
                      <a:pt x="83" y="76"/>
                    </a:lnTo>
                    <a:lnTo>
                      <a:pt x="0" y="7"/>
                    </a:lnTo>
                    <a:lnTo>
                      <a:pt x="7" y="0"/>
                    </a:lnTo>
                    <a:lnTo>
                      <a:pt x="89"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5" name="Freeform 50">
                <a:extLst>
                  <a:ext uri="{FF2B5EF4-FFF2-40B4-BE49-F238E27FC236}">
                    <a16:creationId xmlns:a16="http://schemas.microsoft.com/office/drawing/2014/main" id="{7F8F74CE-D1A8-4F03-AD20-1571045F8541}"/>
                  </a:ext>
                </a:extLst>
              </p:cNvPr>
              <p:cNvSpPr>
                <a:spLocks/>
              </p:cNvSpPr>
              <p:nvPr/>
            </p:nvSpPr>
            <p:spPr bwMode="auto">
              <a:xfrm>
                <a:off x="4366" y="1982"/>
                <a:ext cx="111" cy="114"/>
              </a:xfrm>
              <a:custGeom>
                <a:avLst/>
                <a:gdLst>
                  <a:gd name="T0" fmla="*/ 2 w 48"/>
                  <a:gd name="T1" fmla="*/ 6 h 49"/>
                  <a:gd name="T2" fmla="*/ 12 w 48"/>
                  <a:gd name="T3" fmla="*/ 39 h 49"/>
                  <a:gd name="T4" fmla="*/ 40 w 48"/>
                  <a:gd name="T5" fmla="*/ 37 h 49"/>
                  <a:gd name="T6" fmla="*/ 37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40" y="37"/>
                      <a:pt x="40" y="37"/>
                    </a:cubicBezTo>
                    <a:cubicBezTo>
                      <a:pt x="40" y="37"/>
                      <a:pt x="48" y="19"/>
                      <a:pt x="37"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6" name="Freeform 51">
                <a:extLst>
                  <a:ext uri="{FF2B5EF4-FFF2-40B4-BE49-F238E27FC236}">
                    <a16:creationId xmlns:a16="http://schemas.microsoft.com/office/drawing/2014/main" id="{703FE9D6-1416-4FB8-89C8-5F793022DB9D}"/>
                  </a:ext>
                </a:extLst>
              </p:cNvPr>
              <p:cNvSpPr>
                <a:spLocks/>
              </p:cNvSpPr>
              <p:nvPr/>
            </p:nvSpPr>
            <p:spPr bwMode="auto">
              <a:xfrm>
                <a:off x="4512" y="2043"/>
                <a:ext cx="89" cy="76"/>
              </a:xfrm>
              <a:custGeom>
                <a:avLst/>
                <a:gdLst>
                  <a:gd name="T0" fmla="*/ 0 w 89"/>
                  <a:gd name="T1" fmla="*/ 69 h 76"/>
                  <a:gd name="T2" fmla="*/ 6 w 89"/>
                  <a:gd name="T3" fmla="*/ 76 h 76"/>
                  <a:gd name="T4" fmla="*/ 89 w 89"/>
                  <a:gd name="T5" fmla="*/ 7 h 76"/>
                  <a:gd name="T6" fmla="*/ 83 w 89"/>
                  <a:gd name="T7" fmla="*/ 0 h 76"/>
                  <a:gd name="T8" fmla="*/ 0 w 89"/>
                  <a:gd name="T9" fmla="*/ 69 h 76"/>
                </a:gdLst>
                <a:ahLst/>
                <a:cxnLst>
                  <a:cxn ang="0">
                    <a:pos x="T0" y="T1"/>
                  </a:cxn>
                  <a:cxn ang="0">
                    <a:pos x="T2" y="T3"/>
                  </a:cxn>
                  <a:cxn ang="0">
                    <a:pos x="T4" y="T5"/>
                  </a:cxn>
                  <a:cxn ang="0">
                    <a:pos x="T6" y="T7"/>
                  </a:cxn>
                  <a:cxn ang="0">
                    <a:pos x="T8" y="T9"/>
                  </a:cxn>
                </a:cxnLst>
                <a:rect l="0" t="0" r="r" b="b"/>
                <a:pathLst>
                  <a:path w="89" h="76">
                    <a:moveTo>
                      <a:pt x="0" y="69"/>
                    </a:moveTo>
                    <a:lnTo>
                      <a:pt x="6" y="76"/>
                    </a:lnTo>
                    <a:lnTo>
                      <a:pt x="89"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7" name="Freeform 52">
                <a:extLst>
                  <a:ext uri="{FF2B5EF4-FFF2-40B4-BE49-F238E27FC236}">
                    <a16:creationId xmlns:a16="http://schemas.microsoft.com/office/drawing/2014/main" id="{7240AA30-D554-43A5-901E-C2AFCB3096E5}"/>
                  </a:ext>
                </a:extLst>
              </p:cNvPr>
              <p:cNvSpPr>
                <a:spLocks/>
              </p:cNvSpPr>
              <p:nvPr/>
            </p:nvSpPr>
            <p:spPr bwMode="auto">
              <a:xfrm>
                <a:off x="4553" y="1982"/>
                <a:ext cx="111" cy="114"/>
              </a:xfrm>
              <a:custGeom>
                <a:avLst/>
                <a:gdLst>
                  <a:gd name="T0" fmla="*/ 46 w 48"/>
                  <a:gd name="T1" fmla="*/ 6 h 49"/>
                  <a:gd name="T2" fmla="*/ 36 w 48"/>
                  <a:gd name="T3" fmla="*/ 39 h 49"/>
                  <a:gd name="T4" fmla="*/ 9 w 48"/>
                  <a:gd name="T5" fmla="*/ 37 h 49"/>
                  <a:gd name="T6" fmla="*/ 12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9" y="37"/>
                      <a:pt x="9" y="37"/>
                    </a:cubicBezTo>
                    <a:cubicBezTo>
                      <a:pt x="9" y="37"/>
                      <a:pt x="0" y="19"/>
                      <a:pt x="12"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8" name="Freeform 53">
                <a:extLst>
                  <a:ext uri="{FF2B5EF4-FFF2-40B4-BE49-F238E27FC236}">
                    <a16:creationId xmlns:a16="http://schemas.microsoft.com/office/drawing/2014/main" id="{81091CF3-08F5-4EA2-8205-193F285529E8}"/>
                  </a:ext>
                </a:extLst>
              </p:cNvPr>
              <p:cNvSpPr>
                <a:spLocks/>
              </p:cNvSpPr>
              <p:nvPr/>
            </p:nvSpPr>
            <p:spPr bwMode="auto">
              <a:xfrm>
                <a:off x="4429" y="2159"/>
                <a:ext cx="89" cy="79"/>
              </a:xfrm>
              <a:custGeom>
                <a:avLst/>
                <a:gdLst>
                  <a:gd name="T0" fmla="*/ 89 w 89"/>
                  <a:gd name="T1" fmla="*/ 70 h 79"/>
                  <a:gd name="T2" fmla="*/ 83 w 89"/>
                  <a:gd name="T3" fmla="*/ 79 h 79"/>
                  <a:gd name="T4" fmla="*/ 0 w 89"/>
                  <a:gd name="T5" fmla="*/ 9 h 79"/>
                  <a:gd name="T6" fmla="*/ 7 w 89"/>
                  <a:gd name="T7" fmla="*/ 0 h 79"/>
                  <a:gd name="T8" fmla="*/ 89 w 89"/>
                  <a:gd name="T9" fmla="*/ 70 h 79"/>
                </a:gdLst>
                <a:ahLst/>
                <a:cxnLst>
                  <a:cxn ang="0">
                    <a:pos x="T0" y="T1"/>
                  </a:cxn>
                  <a:cxn ang="0">
                    <a:pos x="T2" y="T3"/>
                  </a:cxn>
                  <a:cxn ang="0">
                    <a:pos x="T4" y="T5"/>
                  </a:cxn>
                  <a:cxn ang="0">
                    <a:pos x="T6" y="T7"/>
                  </a:cxn>
                  <a:cxn ang="0">
                    <a:pos x="T8" y="T9"/>
                  </a:cxn>
                </a:cxnLst>
                <a:rect l="0" t="0" r="r" b="b"/>
                <a:pathLst>
                  <a:path w="89" h="79">
                    <a:moveTo>
                      <a:pt x="89" y="70"/>
                    </a:moveTo>
                    <a:lnTo>
                      <a:pt x="83" y="79"/>
                    </a:lnTo>
                    <a:lnTo>
                      <a:pt x="0" y="9"/>
                    </a:lnTo>
                    <a:lnTo>
                      <a:pt x="7" y="0"/>
                    </a:lnTo>
                    <a:lnTo>
                      <a:pt x="89"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9" name="Freeform 54">
                <a:extLst>
                  <a:ext uri="{FF2B5EF4-FFF2-40B4-BE49-F238E27FC236}">
                    <a16:creationId xmlns:a16="http://schemas.microsoft.com/office/drawing/2014/main" id="{B5019A9A-4693-412F-9772-74DB5367B703}"/>
                  </a:ext>
                </a:extLst>
              </p:cNvPr>
              <p:cNvSpPr>
                <a:spLocks/>
              </p:cNvSpPr>
              <p:nvPr/>
            </p:nvSpPr>
            <p:spPr bwMode="auto">
              <a:xfrm>
                <a:off x="4366" y="2101"/>
                <a:ext cx="111" cy="111"/>
              </a:xfrm>
              <a:custGeom>
                <a:avLst/>
                <a:gdLst>
                  <a:gd name="T0" fmla="*/ 2 w 48"/>
                  <a:gd name="T1" fmla="*/ 5 h 48"/>
                  <a:gd name="T2" fmla="*/ 12 w 48"/>
                  <a:gd name="T3" fmla="*/ 39 h 48"/>
                  <a:gd name="T4" fmla="*/ 40 w 48"/>
                  <a:gd name="T5" fmla="*/ 37 h 48"/>
                  <a:gd name="T6" fmla="*/ 37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40" y="37"/>
                      <a:pt x="40" y="37"/>
                    </a:cubicBezTo>
                    <a:cubicBezTo>
                      <a:pt x="40" y="37"/>
                      <a:pt x="48" y="18"/>
                      <a:pt x="37"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0" name="Freeform 55">
                <a:extLst>
                  <a:ext uri="{FF2B5EF4-FFF2-40B4-BE49-F238E27FC236}">
                    <a16:creationId xmlns:a16="http://schemas.microsoft.com/office/drawing/2014/main" id="{F0702D5E-6A40-4611-8738-BC174264C1A5}"/>
                  </a:ext>
                </a:extLst>
              </p:cNvPr>
              <p:cNvSpPr>
                <a:spLocks/>
              </p:cNvSpPr>
              <p:nvPr/>
            </p:nvSpPr>
            <p:spPr bwMode="auto">
              <a:xfrm>
                <a:off x="4512" y="2159"/>
                <a:ext cx="89" cy="79"/>
              </a:xfrm>
              <a:custGeom>
                <a:avLst/>
                <a:gdLst>
                  <a:gd name="T0" fmla="*/ 0 w 89"/>
                  <a:gd name="T1" fmla="*/ 70 h 79"/>
                  <a:gd name="T2" fmla="*/ 6 w 89"/>
                  <a:gd name="T3" fmla="*/ 79 h 79"/>
                  <a:gd name="T4" fmla="*/ 89 w 89"/>
                  <a:gd name="T5" fmla="*/ 9 h 79"/>
                  <a:gd name="T6" fmla="*/ 83 w 89"/>
                  <a:gd name="T7" fmla="*/ 0 h 79"/>
                  <a:gd name="T8" fmla="*/ 0 w 89"/>
                  <a:gd name="T9" fmla="*/ 70 h 79"/>
                </a:gdLst>
                <a:ahLst/>
                <a:cxnLst>
                  <a:cxn ang="0">
                    <a:pos x="T0" y="T1"/>
                  </a:cxn>
                  <a:cxn ang="0">
                    <a:pos x="T2" y="T3"/>
                  </a:cxn>
                  <a:cxn ang="0">
                    <a:pos x="T4" y="T5"/>
                  </a:cxn>
                  <a:cxn ang="0">
                    <a:pos x="T6" y="T7"/>
                  </a:cxn>
                  <a:cxn ang="0">
                    <a:pos x="T8" y="T9"/>
                  </a:cxn>
                </a:cxnLst>
                <a:rect l="0" t="0" r="r" b="b"/>
                <a:pathLst>
                  <a:path w="89" h="79">
                    <a:moveTo>
                      <a:pt x="0" y="70"/>
                    </a:moveTo>
                    <a:lnTo>
                      <a:pt x="6" y="79"/>
                    </a:lnTo>
                    <a:lnTo>
                      <a:pt x="89"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1" name="Freeform 56">
                <a:extLst>
                  <a:ext uri="{FF2B5EF4-FFF2-40B4-BE49-F238E27FC236}">
                    <a16:creationId xmlns:a16="http://schemas.microsoft.com/office/drawing/2014/main" id="{7240B550-4C85-4BC2-8B53-2466ACB1F6FA}"/>
                  </a:ext>
                </a:extLst>
              </p:cNvPr>
              <p:cNvSpPr>
                <a:spLocks/>
              </p:cNvSpPr>
              <p:nvPr/>
            </p:nvSpPr>
            <p:spPr bwMode="auto">
              <a:xfrm>
                <a:off x="4553" y="2101"/>
                <a:ext cx="111" cy="111"/>
              </a:xfrm>
              <a:custGeom>
                <a:avLst/>
                <a:gdLst>
                  <a:gd name="T0" fmla="*/ 46 w 48"/>
                  <a:gd name="T1" fmla="*/ 5 h 48"/>
                  <a:gd name="T2" fmla="*/ 36 w 48"/>
                  <a:gd name="T3" fmla="*/ 39 h 48"/>
                  <a:gd name="T4" fmla="*/ 9 w 48"/>
                  <a:gd name="T5" fmla="*/ 37 h 48"/>
                  <a:gd name="T6" fmla="*/ 12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9" y="37"/>
                      <a:pt x="9" y="37"/>
                    </a:cubicBezTo>
                    <a:cubicBezTo>
                      <a:pt x="9" y="37"/>
                      <a:pt x="0" y="18"/>
                      <a:pt x="12"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2" name="Rectangle 57">
                <a:extLst>
                  <a:ext uri="{FF2B5EF4-FFF2-40B4-BE49-F238E27FC236}">
                    <a16:creationId xmlns:a16="http://schemas.microsoft.com/office/drawing/2014/main" id="{4BCC3DD6-8687-4977-939B-6D027443A4B4}"/>
                  </a:ext>
                </a:extLst>
              </p:cNvPr>
              <p:cNvSpPr>
                <a:spLocks noChangeArrowheads="1"/>
              </p:cNvSpPr>
              <p:nvPr/>
            </p:nvSpPr>
            <p:spPr bwMode="auto">
              <a:xfrm>
                <a:off x="5853" y="1929"/>
                <a:ext cx="16" cy="52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3" name="Oval 58">
                <a:extLst>
                  <a:ext uri="{FF2B5EF4-FFF2-40B4-BE49-F238E27FC236}">
                    <a16:creationId xmlns:a16="http://schemas.microsoft.com/office/drawing/2014/main" id="{05DDAE2A-3606-4F36-B0E0-795BA140FCEB}"/>
                  </a:ext>
                </a:extLst>
              </p:cNvPr>
              <p:cNvSpPr>
                <a:spLocks noChangeArrowheads="1"/>
              </p:cNvSpPr>
              <p:nvPr/>
            </p:nvSpPr>
            <p:spPr bwMode="auto">
              <a:xfrm>
                <a:off x="5765" y="1761"/>
                <a:ext cx="191" cy="219"/>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4" name="Freeform 59">
                <a:extLst>
                  <a:ext uri="{FF2B5EF4-FFF2-40B4-BE49-F238E27FC236}">
                    <a16:creationId xmlns:a16="http://schemas.microsoft.com/office/drawing/2014/main" id="{601F7091-314D-4044-9C28-408BA47F82FF}"/>
                  </a:ext>
                </a:extLst>
              </p:cNvPr>
              <p:cNvSpPr>
                <a:spLocks/>
              </p:cNvSpPr>
              <p:nvPr/>
            </p:nvSpPr>
            <p:spPr bwMode="auto">
              <a:xfrm>
                <a:off x="5767" y="2005"/>
                <a:ext cx="99" cy="86"/>
              </a:xfrm>
              <a:custGeom>
                <a:avLst/>
                <a:gdLst>
                  <a:gd name="T0" fmla="*/ 99 w 99"/>
                  <a:gd name="T1" fmla="*/ 77 h 86"/>
                  <a:gd name="T2" fmla="*/ 90 w 99"/>
                  <a:gd name="T3" fmla="*/ 86 h 86"/>
                  <a:gd name="T4" fmla="*/ 0 w 99"/>
                  <a:gd name="T5" fmla="*/ 10 h 86"/>
                  <a:gd name="T6" fmla="*/ 7 w 99"/>
                  <a:gd name="T7" fmla="*/ 0 h 86"/>
                  <a:gd name="T8" fmla="*/ 99 w 99"/>
                  <a:gd name="T9" fmla="*/ 77 h 86"/>
                </a:gdLst>
                <a:ahLst/>
                <a:cxnLst>
                  <a:cxn ang="0">
                    <a:pos x="T0" y="T1"/>
                  </a:cxn>
                  <a:cxn ang="0">
                    <a:pos x="T2" y="T3"/>
                  </a:cxn>
                  <a:cxn ang="0">
                    <a:pos x="T4" y="T5"/>
                  </a:cxn>
                  <a:cxn ang="0">
                    <a:pos x="T6" y="T7"/>
                  </a:cxn>
                  <a:cxn ang="0">
                    <a:pos x="T8" y="T9"/>
                  </a:cxn>
                </a:cxnLst>
                <a:rect l="0" t="0" r="r" b="b"/>
                <a:pathLst>
                  <a:path w="99" h="86">
                    <a:moveTo>
                      <a:pt x="99" y="77"/>
                    </a:moveTo>
                    <a:lnTo>
                      <a:pt x="90" y="86"/>
                    </a:lnTo>
                    <a:lnTo>
                      <a:pt x="0" y="10"/>
                    </a:lnTo>
                    <a:lnTo>
                      <a:pt x="7" y="0"/>
                    </a:lnTo>
                    <a:lnTo>
                      <a:pt x="99" y="77"/>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5" name="Freeform 60">
                <a:extLst>
                  <a:ext uri="{FF2B5EF4-FFF2-40B4-BE49-F238E27FC236}">
                    <a16:creationId xmlns:a16="http://schemas.microsoft.com/office/drawing/2014/main" id="{AB78975F-BD41-4C50-8DDA-71CA7DE6D005}"/>
                  </a:ext>
                </a:extLst>
              </p:cNvPr>
              <p:cNvSpPr>
                <a:spLocks/>
              </p:cNvSpPr>
              <p:nvPr/>
            </p:nvSpPr>
            <p:spPr bwMode="auto">
              <a:xfrm>
                <a:off x="5701" y="1940"/>
                <a:ext cx="119" cy="124"/>
              </a:xfrm>
              <a:custGeom>
                <a:avLst/>
                <a:gdLst>
                  <a:gd name="T0" fmla="*/ 2 w 52"/>
                  <a:gd name="T1" fmla="*/ 7 h 53"/>
                  <a:gd name="T2" fmla="*/ 13 w 52"/>
                  <a:gd name="T3" fmla="*/ 43 h 53"/>
                  <a:gd name="T4" fmla="*/ 43 w 52"/>
                  <a:gd name="T5" fmla="*/ 41 h 53"/>
                  <a:gd name="T6" fmla="*/ 40 w 52"/>
                  <a:gd name="T7" fmla="*/ 11 h 53"/>
                  <a:gd name="T8" fmla="*/ 2 w 52"/>
                  <a:gd name="T9" fmla="*/ 7 h 53"/>
                </a:gdLst>
                <a:ahLst/>
                <a:cxnLst>
                  <a:cxn ang="0">
                    <a:pos x="T0" y="T1"/>
                  </a:cxn>
                  <a:cxn ang="0">
                    <a:pos x="T2" y="T3"/>
                  </a:cxn>
                  <a:cxn ang="0">
                    <a:pos x="T4" y="T5"/>
                  </a:cxn>
                  <a:cxn ang="0">
                    <a:pos x="T6" y="T7"/>
                  </a:cxn>
                  <a:cxn ang="0">
                    <a:pos x="T8" y="T9"/>
                  </a:cxn>
                </a:cxnLst>
                <a:rect l="0" t="0" r="r" b="b"/>
                <a:pathLst>
                  <a:path w="52" h="53">
                    <a:moveTo>
                      <a:pt x="2" y="7"/>
                    </a:moveTo>
                    <a:cubicBezTo>
                      <a:pt x="2" y="7"/>
                      <a:pt x="0" y="33"/>
                      <a:pt x="13" y="43"/>
                    </a:cubicBezTo>
                    <a:cubicBezTo>
                      <a:pt x="25" y="53"/>
                      <a:pt x="43" y="41"/>
                      <a:pt x="43" y="41"/>
                    </a:cubicBezTo>
                    <a:cubicBezTo>
                      <a:pt x="43" y="41"/>
                      <a:pt x="52" y="21"/>
                      <a:pt x="40" y="11"/>
                    </a:cubicBezTo>
                    <a:cubicBezTo>
                      <a:pt x="27" y="0"/>
                      <a:pt x="2" y="7"/>
                      <a:pt x="2" y="7"/>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6" name="Freeform 61">
                <a:extLst>
                  <a:ext uri="{FF2B5EF4-FFF2-40B4-BE49-F238E27FC236}">
                    <a16:creationId xmlns:a16="http://schemas.microsoft.com/office/drawing/2014/main" id="{D4F4F130-439C-4FE9-93AC-2F02A0393F19}"/>
                  </a:ext>
                </a:extLst>
              </p:cNvPr>
              <p:cNvSpPr>
                <a:spLocks/>
              </p:cNvSpPr>
              <p:nvPr/>
            </p:nvSpPr>
            <p:spPr bwMode="auto">
              <a:xfrm>
                <a:off x="5857" y="2005"/>
                <a:ext cx="99" cy="86"/>
              </a:xfrm>
              <a:custGeom>
                <a:avLst/>
                <a:gdLst>
                  <a:gd name="T0" fmla="*/ 0 w 99"/>
                  <a:gd name="T1" fmla="*/ 77 h 86"/>
                  <a:gd name="T2" fmla="*/ 7 w 99"/>
                  <a:gd name="T3" fmla="*/ 86 h 86"/>
                  <a:gd name="T4" fmla="*/ 99 w 99"/>
                  <a:gd name="T5" fmla="*/ 10 h 86"/>
                  <a:gd name="T6" fmla="*/ 92 w 99"/>
                  <a:gd name="T7" fmla="*/ 0 h 86"/>
                  <a:gd name="T8" fmla="*/ 0 w 99"/>
                  <a:gd name="T9" fmla="*/ 77 h 86"/>
                </a:gdLst>
                <a:ahLst/>
                <a:cxnLst>
                  <a:cxn ang="0">
                    <a:pos x="T0" y="T1"/>
                  </a:cxn>
                  <a:cxn ang="0">
                    <a:pos x="T2" y="T3"/>
                  </a:cxn>
                  <a:cxn ang="0">
                    <a:pos x="T4" y="T5"/>
                  </a:cxn>
                  <a:cxn ang="0">
                    <a:pos x="T6" y="T7"/>
                  </a:cxn>
                  <a:cxn ang="0">
                    <a:pos x="T8" y="T9"/>
                  </a:cxn>
                </a:cxnLst>
                <a:rect l="0" t="0" r="r" b="b"/>
                <a:pathLst>
                  <a:path w="99" h="86">
                    <a:moveTo>
                      <a:pt x="0" y="77"/>
                    </a:moveTo>
                    <a:lnTo>
                      <a:pt x="7" y="86"/>
                    </a:lnTo>
                    <a:lnTo>
                      <a:pt x="99" y="10"/>
                    </a:lnTo>
                    <a:lnTo>
                      <a:pt x="92" y="0"/>
                    </a:lnTo>
                    <a:lnTo>
                      <a:pt x="0" y="77"/>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7" name="Freeform 62">
                <a:extLst>
                  <a:ext uri="{FF2B5EF4-FFF2-40B4-BE49-F238E27FC236}">
                    <a16:creationId xmlns:a16="http://schemas.microsoft.com/office/drawing/2014/main" id="{8AD92ED7-0941-45AA-A664-094B812A9EA2}"/>
                  </a:ext>
                </a:extLst>
              </p:cNvPr>
              <p:cNvSpPr>
                <a:spLocks/>
              </p:cNvSpPr>
              <p:nvPr/>
            </p:nvSpPr>
            <p:spPr bwMode="auto">
              <a:xfrm>
                <a:off x="5903" y="1940"/>
                <a:ext cx="118" cy="124"/>
              </a:xfrm>
              <a:custGeom>
                <a:avLst/>
                <a:gdLst>
                  <a:gd name="T0" fmla="*/ 49 w 51"/>
                  <a:gd name="T1" fmla="*/ 7 h 53"/>
                  <a:gd name="T2" fmla="*/ 39 w 51"/>
                  <a:gd name="T3" fmla="*/ 43 h 53"/>
                  <a:gd name="T4" fmla="*/ 9 w 51"/>
                  <a:gd name="T5" fmla="*/ 41 h 53"/>
                  <a:gd name="T6" fmla="*/ 12 w 51"/>
                  <a:gd name="T7" fmla="*/ 11 h 53"/>
                  <a:gd name="T8" fmla="*/ 49 w 51"/>
                  <a:gd name="T9" fmla="*/ 7 h 53"/>
                </a:gdLst>
                <a:ahLst/>
                <a:cxnLst>
                  <a:cxn ang="0">
                    <a:pos x="T0" y="T1"/>
                  </a:cxn>
                  <a:cxn ang="0">
                    <a:pos x="T2" y="T3"/>
                  </a:cxn>
                  <a:cxn ang="0">
                    <a:pos x="T4" y="T5"/>
                  </a:cxn>
                  <a:cxn ang="0">
                    <a:pos x="T6" y="T7"/>
                  </a:cxn>
                  <a:cxn ang="0">
                    <a:pos x="T8" y="T9"/>
                  </a:cxn>
                </a:cxnLst>
                <a:rect l="0" t="0" r="r" b="b"/>
                <a:pathLst>
                  <a:path w="51" h="53">
                    <a:moveTo>
                      <a:pt x="49" y="7"/>
                    </a:moveTo>
                    <a:cubicBezTo>
                      <a:pt x="49" y="7"/>
                      <a:pt x="51" y="33"/>
                      <a:pt x="39" y="43"/>
                    </a:cubicBezTo>
                    <a:cubicBezTo>
                      <a:pt x="27" y="53"/>
                      <a:pt x="9" y="41"/>
                      <a:pt x="9" y="41"/>
                    </a:cubicBezTo>
                    <a:cubicBezTo>
                      <a:pt x="9" y="41"/>
                      <a:pt x="0" y="21"/>
                      <a:pt x="12" y="11"/>
                    </a:cubicBezTo>
                    <a:cubicBezTo>
                      <a:pt x="24" y="0"/>
                      <a:pt x="49" y="7"/>
                      <a:pt x="49" y="7"/>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8" name="Freeform 63">
                <a:extLst>
                  <a:ext uri="{FF2B5EF4-FFF2-40B4-BE49-F238E27FC236}">
                    <a16:creationId xmlns:a16="http://schemas.microsoft.com/office/drawing/2014/main" id="{F9F673BC-E913-43D8-8CDE-7A0946C34DF7}"/>
                  </a:ext>
                </a:extLst>
              </p:cNvPr>
              <p:cNvSpPr>
                <a:spLocks/>
              </p:cNvSpPr>
              <p:nvPr/>
            </p:nvSpPr>
            <p:spPr bwMode="auto">
              <a:xfrm>
                <a:off x="5767" y="2133"/>
                <a:ext cx="99" cy="84"/>
              </a:xfrm>
              <a:custGeom>
                <a:avLst/>
                <a:gdLst>
                  <a:gd name="T0" fmla="*/ 99 w 99"/>
                  <a:gd name="T1" fmla="*/ 75 h 84"/>
                  <a:gd name="T2" fmla="*/ 90 w 99"/>
                  <a:gd name="T3" fmla="*/ 84 h 84"/>
                  <a:gd name="T4" fmla="*/ 0 w 99"/>
                  <a:gd name="T5" fmla="*/ 10 h 84"/>
                  <a:gd name="T6" fmla="*/ 7 w 99"/>
                  <a:gd name="T7" fmla="*/ 0 h 84"/>
                  <a:gd name="T8" fmla="*/ 99 w 99"/>
                  <a:gd name="T9" fmla="*/ 75 h 84"/>
                </a:gdLst>
                <a:ahLst/>
                <a:cxnLst>
                  <a:cxn ang="0">
                    <a:pos x="T0" y="T1"/>
                  </a:cxn>
                  <a:cxn ang="0">
                    <a:pos x="T2" y="T3"/>
                  </a:cxn>
                  <a:cxn ang="0">
                    <a:pos x="T4" y="T5"/>
                  </a:cxn>
                  <a:cxn ang="0">
                    <a:pos x="T6" y="T7"/>
                  </a:cxn>
                  <a:cxn ang="0">
                    <a:pos x="T8" y="T9"/>
                  </a:cxn>
                </a:cxnLst>
                <a:rect l="0" t="0" r="r" b="b"/>
                <a:pathLst>
                  <a:path w="99" h="84">
                    <a:moveTo>
                      <a:pt x="99" y="75"/>
                    </a:moveTo>
                    <a:lnTo>
                      <a:pt x="90" y="84"/>
                    </a:lnTo>
                    <a:lnTo>
                      <a:pt x="0" y="10"/>
                    </a:lnTo>
                    <a:lnTo>
                      <a:pt x="7" y="0"/>
                    </a:lnTo>
                    <a:lnTo>
                      <a:pt x="99" y="75"/>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9" name="Freeform 64">
                <a:extLst>
                  <a:ext uri="{FF2B5EF4-FFF2-40B4-BE49-F238E27FC236}">
                    <a16:creationId xmlns:a16="http://schemas.microsoft.com/office/drawing/2014/main" id="{9099B87F-6B08-46A2-A4C8-4CD9EBA0CE4B}"/>
                  </a:ext>
                </a:extLst>
              </p:cNvPr>
              <p:cNvSpPr>
                <a:spLocks/>
              </p:cNvSpPr>
              <p:nvPr/>
            </p:nvSpPr>
            <p:spPr bwMode="auto">
              <a:xfrm>
                <a:off x="5701" y="2068"/>
                <a:ext cx="119" cy="123"/>
              </a:xfrm>
              <a:custGeom>
                <a:avLst/>
                <a:gdLst>
                  <a:gd name="T0" fmla="*/ 2 w 52"/>
                  <a:gd name="T1" fmla="*/ 6 h 53"/>
                  <a:gd name="T2" fmla="*/ 13 w 52"/>
                  <a:gd name="T3" fmla="*/ 42 h 53"/>
                  <a:gd name="T4" fmla="*/ 43 w 52"/>
                  <a:gd name="T5" fmla="*/ 40 h 53"/>
                  <a:gd name="T6" fmla="*/ 40 w 52"/>
                  <a:gd name="T7" fmla="*/ 10 h 53"/>
                  <a:gd name="T8" fmla="*/ 2 w 52"/>
                  <a:gd name="T9" fmla="*/ 6 h 53"/>
                </a:gdLst>
                <a:ahLst/>
                <a:cxnLst>
                  <a:cxn ang="0">
                    <a:pos x="T0" y="T1"/>
                  </a:cxn>
                  <a:cxn ang="0">
                    <a:pos x="T2" y="T3"/>
                  </a:cxn>
                  <a:cxn ang="0">
                    <a:pos x="T4" y="T5"/>
                  </a:cxn>
                  <a:cxn ang="0">
                    <a:pos x="T6" y="T7"/>
                  </a:cxn>
                  <a:cxn ang="0">
                    <a:pos x="T8" y="T9"/>
                  </a:cxn>
                </a:cxnLst>
                <a:rect l="0" t="0" r="r" b="b"/>
                <a:pathLst>
                  <a:path w="52" h="53">
                    <a:moveTo>
                      <a:pt x="2" y="6"/>
                    </a:moveTo>
                    <a:cubicBezTo>
                      <a:pt x="2" y="6"/>
                      <a:pt x="0" y="32"/>
                      <a:pt x="13" y="42"/>
                    </a:cubicBezTo>
                    <a:cubicBezTo>
                      <a:pt x="25" y="53"/>
                      <a:pt x="43" y="40"/>
                      <a:pt x="43" y="40"/>
                    </a:cubicBezTo>
                    <a:cubicBezTo>
                      <a:pt x="43" y="40"/>
                      <a:pt x="52" y="21"/>
                      <a:pt x="40" y="10"/>
                    </a:cubicBezTo>
                    <a:cubicBezTo>
                      <a:pt x="27"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0" name="Freeform 65">
                <a:extLst>
                  <a:ext uri="{FF2B5EF4-FFF2-40B4-BE49-F238E27FC236}">
                    <a16:creationId xmlns:a16="http://schemas.microsoft.com/office/drawing/2014/main" id="{7B579D7D-0705-476C-87EA-2E2AD49A5801}"/>
                  </a:ext>
                </a:extLst>
              </p:cNvPr>
              <p:cNvSpPr>
                <a:spLocks/>
              </p:cNvSpPr>
              <p:nvPr/>
            </p:nvSpPr>
            <p:spPr bwMode="auto">
              <a:xfrm>
                <a:off x="5857" y="2133"/>
                <a:ext cx="99" cy="84"/>
              </a:xfrm>
              <a:custGeom>
                <a:avLst/>
                <a:gdLst>
                  <a:gd name="T0" fmla="*/ 0 w 99"/>
                  <a:gd name="T1" fmla="*/ 75 h 84"/>
                  <a:gd name="T2" fmla="*/ 7 w 99"/>
                  <a:gd name="T3" fmla="*/ 84 h 84"/>
                  <a:gd name="T4" fmla="*/ 99 w 99"/>
                  <a:gd name="T5" fmla="*/ 10 h 84"/>
                  <a:gd name="T6" fmla="*/ 92 w 99"/>
                  <a:gd name="T7" fmla="*/ 0 h 84"/>
                  <a:gd name="T8" fmla="*/ 0 w 99"/>
                  <a:gd name="T9" fmla="*/ 75 h 84"/>
                </a:gdLst>
                <a:ahLst/>
                <a:cxnLst>
                  <a:cxn ang="0">
                    <a:pos x="T0" y="T1"/>
                  </a:cxn>
                  <a:cxn ang="0">
                    <a:pos x="T2" y="T3"/>
                  </a:cxn>
                  <a:cxn ang="0">
                    <a:pos x="T4" y="T5"/>
                  </a:cxn>
                  <a:cxn ang="0">
                    <a:pos x="T6" y="T7"/>
                  </a:cxn>
                  <a:cxn ang="0">
                    <a:pos x="T8" y="T9"/>
                  </a:cxn>
                </a:cxnLst>
                <a:rect l="0" t="0" r="r" b="b"/>
                <a:pathLst>
                  <a:path w="99" h="84">
                    <a:moveTo>
                      <a:pt x="0" y="75"/>
                    </a:moveTo>
                    <a:lnTo>
                      <a:pt x="7" y="84"/>
                    </a:lnTo>
                    <a:lnTo>
                      <a:pt x="99" y="10"/>
                    </a:lnTo>
                    <a:lnTo>
                      <a:pt x="92" y="0"/>
                    </a:lnTo>
                    <a:lnTo>
                      <a:pt x="0" y="75"/>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1" name="Freeform 66">
                <a:extLst>
                  <a:ext uri="{FF2B5EF4-FFF2-40B4-BE49-F238E27FC236}">
                    <a16:creationId xmlns:a16="http://schemas.microsoft.com/office/drawing/2014/main" id="{C0C22477-30A6-4C28-913D-015D6A9320A8}"/>
                  </a:ext>
                </a:extLst>
              </p:cNvPr>
              <p:cNvSpPr>
                <a:spLocks/>
              </p:cNvSpPr>
              <p:nvPr/>
            </p:nvSpPr>
            <p:spPr bwMode="auto">
              <a:xfrm>
                <a:off x="5903" y="2068"/>
                <a:ext cx="118" cy="123"/>
              </a:xfrm>
              <a:custGeom>
                <a:avLst/>
                <a:gdLst>
                  <a:gd name="T0" fmla="*/ 49 w 51"/>
                  <a:gd name="T1" fmla="*/ 6 h 53"/>
                  <a:gd name="T2" fmla="*/ 39 w 51"/>
                  <a:gd name="T3" fmla="*/ 42 h 53"/>
                  <a:gd name="T4" fmla="*/ 9 w 51"/>
                  <a:gd name="T5" fmla="*/ 40 h 53"/>
                  <a:gd name="T6" fmla="*/ 12 w 51"/>
                  <a:gd name="T7" fmla="*/ 10 h 53"/>
                  <a:gd name="T8" fmla="*/ 49 w 51"/>
                  <a:gd name="T9" fmla="*/ 6 h 53"/>
                </a:gdLst>
                <a:ahLst/>
                <a:cxnLst>
                  <a:cxn ang="0">
                    <a:pos x="T0" y="T1"/>
                  </a:cxn>
                  <a:cxn ang="0">
                    <a:pos x="T2" y="T3"/>
                  </a:cxn>
                  <a:cxn ang="0">
                    <a:pos x="T4" y="T5"/>
                  </a:cxn>
                  <a:cxn ang="0">
                    <a:pos x="T6" y="T7"/>
                  </a:cxn>
                  <a:cxn ang="0">
                    <a:pos x="T8" y="T9"/>
                  </a:cxn>
                </a:cxnLst>
                <a:rect l="0" t="0" r="r" b="b"/>
                <a:pathLst>
                  <a:path w="51" h="53">
                    <a:moveTo>
                      <a:pt x="49" y="6"/>
                    </a:moveTo>
                    <a:cubicBezTo>
                      <a:pt x="49" y="6"/>
                      <a:pt x="51" y="32"/>
                      <a:pt x="39" y="42"/>
                    </a:cubicBezTo>
                    <a:cubicBezTo>
                      <a:pt x="27" y="53"/>
                      <a:pt x="9" y="40"/>
                      <a:pt x="9" y="40"/>
                    </a:cubicBezTo>
                    <a:cubicBezTo>
                      <a:pt x="9" y="40"/>
                      <a:pt x="0" y="21"/>
                      <a:pt x="12" y="10"/>
                    </a:cubicBezTo>
                    <a:cubicBezTo>
                      <a:pt x="24" y="0"/>
                      <a:pt x="49" y="6"/>
                      <a:pt x="49"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2" name="Freeform 67">
                <a:extLst>
                  <a:ext uri="{FF2B5EF4-FFF2-40B4-BE49-F238E27FC236}">
                    <a16:creationId xmlns:a16="http://schemas.microsoft.com/office/drawing/2014/main" id="{C2B75C4E-C155-4819-B18F-F448B77DA00D}"/>
                  </a:ext>
                </a:extLst>
              </p:cNvPr>
              <p:cNvSpPr>
                <a:spLocks/>
              </p:cNvSpPr>
              <p:nvPr/>
            </p:nvSpPr>
            <p:spPr bwMode="auto">
              <a:xfrm>
                <a:off x="2021" y="2108"/>
                <a:ext cx="138" cy="125"/>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3" name="Freeform 68">
                <a:extLst>
                  <a:ext uri="{FF2B5EF4-FFF2-40B4-BE49-F238E27FC236}">
                    <a16:creationId xmlns:a16="http://schemas.microsoft.com/office/drawing/2014/main" id="{205D5217-D50C-4A37-AE1F-7F6790006837}"/>
                  </a:ext>
                </a:extLst>
              </p:cNvPr>
              <p:cNvSpPr>
                <a:spLocks/>
              </p:cNvSpPr>
              <p:nvPr/>
            </p:nvSpPr>
            <p:spPr bwMode="auto">
              <a:xfrm>
                <a:off x="2145" y="2159"/>
                <a:ext cx="111" cy="88"/>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4" name="Rectangle 69">
                <a:extLst>
                  <a:ext uri="{FF2B5EF4-FFF2-40B4-BE49-F238E27FC236}">
                    <a16:creationId xmlns:a16="http://schemas.microsoft.com/office/drawing/2014/main" id="{9ACAC9B1-64E6-4C1A-9DA3-0BEA3C0AAEE4}"/>
                  </a:ext>
                </a:extLst>
              </p:cNvPr>
              <p:cNvSpPr>
                <a:spLocks noChangeArrowheads="1"/>
              </p:cNvSpPr>
              <p:nvPr/>
            </p:nvSpPr>
            <p:spPr bwMode="auto">
              <a:xfrm>
                <a:off x="2141"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5" name="Freeform 70">
                <a:extLst>
                  <a:ext uri="{FF2B5EF4-FFF2-40B4-BE49-F238E27FC236}">
                    <a16:creationId xmlns:a16="http://schemas.microsoft.com/office/drawing/2014/main" id="{85554650-85E1-412E-A6B0-BC029222EEAB}"/>
                  </a:ext>
                </a:extLst>
              </p:cNvPr>
              <p:cNvSpPr>
                <a:spLocks/>
              </p:cNvSpPr>
              <p:nvPr/>
            </p:nvSpPr>
            <p:spPr bwMode="auto">
              <a:xfrm>
                <a:off x="2127" y="1822"/>
                <a:ext cx="64" cy="135"/>
              </a:xfrm>
              <a:custGeom>
                <a:avLst/>
                <a:gdLst>
                  <a:gd name="T0" fmla="*/ 25 w 28"/>
                  <a:gd name="T1" fmla="*/ 31 h 58"/>
                  <a:gd name="T2" fmla="*/ 9 w 28"/>
                  <a:gd name="T3" fmla="*/ 57 h 58"/>
                  <a:gd name="T4" fmla="*/ 4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9" y="57"/>
                    </a:cubicBezTo>
                    <a:cubicBezTo>
                      <a:pt x="3" y="56"/>
                      <a:pt x="0" y="42"/>
                      <a:pt x="4" y="27"/>
                    </a:cubicBezTo>
                    <a:cubicBezTo>
                      <a:pt x="7" y="12"/>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6" name="Freeform 71">
                <a:extLst>
                  <a:ext uri="{FF2B5EF4-FFF2-40B4-BE49-F238E27FC236}">
                    <a16:creationId xmlns:a16="http://schemas.microsoft.com/office/drawing/2014/main" id="{B38D65B8-AF49-440A-85B4-6309D533991C}"/>
                  </a:ext>
                </a:extLst>
              </p:cNvPr>
              <p:cNvSpPr>
                <a:spLocks/>
              </p:cNvSpPr>
              <p:nvPr/>
            </p:nvSpPr>
            <p:spPr bwMode="auto">
              <a:xfrm>
                <a:off x="2101" y="1952"/>
                <a:ext cx="65" cy="135"/>
              </a:xfrm>
              <a:custGeom>
                <a:avLst/>
                <a:gdLst>
                  <a:gd name="T0" fmla="*/ 24 w 28"/>
                  <a:gd name="T1" fmla="*/ 31 h 58"/>
                  <a:gd name="T2" fmla="*/ 8 w 28"/>
                  <a:gd name="T3" fmla="*/ 57 h 58"/>
                  <a:gd name="T4" fmla="*/ 3 w 28"/>
                  <a:gd name="T5" fmla="*/ 27 h 58"/>
                  <a:gd name="T6" fmla="*/ 20 w 28"/>
                  <a:gd name="T7" fmla="*/ 1 h 58"/>
                  <a:gd name="T8" fmla="*/ 24 w 28"/>
                  <a:gd name="T9" fmla="*/ 31 h 58"/>
                </a:gdLst>
                <a:ahLst/>
                <a:cxnLst>
                  <a:cxn ang="0">
                    <a:pos x="T0" y="T1"/>
                  </a:cxn>
                  <a:cxn ang="0">
                    <a:pos x="T2" y="T3"/>
                  </a:cxn>
                  <a:cxn ang="0">
                    <a:pos x="T4" y="T5"/>
                  </a:cxn>
                  <a:cxn ang="0">
                    <a:pos x="T6" y="T7"/>
                  </a:cxn>
                  <a:cxn ang="0">
                    <a:pos x="T8" y="T9"/>
                  </a:cxn>
                </a:cxnLst>
                <a:rect l="0" t="0" r="r" b="b"/>
                <a:pathLst>
                  <a:path w="28" h="58">
                    <a:moveTo>
                      <a:pt x="24" y="31"/>
                    </a:moveTo>
                    <a:cubicBezTo>
                      <a:pt x="21" y="46"/>
                      <a:pt x="14" y="58"/>
                      <a:pt x="8" y="57"/>
                    </a:cubicBezTo>
                    <a:cubicBezTo>
                      <a:pt x="2" y="55"/>
                      <a:pt x="0" y="42"/>
                      <a:pt x="3" y="27"/>
                    </a:cubicBezTo>
                    <a:cubicBezTo>
                      <a:pt x="6" y="11"/>
                      <a:pt x="14" y="0"/>
                      <a:pt x="20" y="1"/>
                    </a:cubicBezTo>
                    <a:cubicBezTo>
                      <a:pt x="25" y="2"/>
                      <a:pt x="28"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7" name="Freeform 72">
                <a:extLst>
                  <a:ext uri="{FF2B5EF4-FFF2-40B4-BE49-F238E27FC236}">
                    <a16:creationId xmlns:a16="http://schemas.microsoft.com/office/drawing/2014/main" id="{34F8F60E-74A2-443F-96C2-304151AE556C}"/>
                  </a:ext>
                </a:extLst>
              </p:cNvPr>
              <p:cNvSpPr>
                <a:spLocks/>
              </p:cNvSpPr>
              <p:nvPr/>
            </p:nvSpPr>
            <p:spPr bwMode="auto">
              <a:xfrm>
                <a:off x="2016" y="1908"/>
                <a:ext cx="134" cy="65"/>
              </a:xfrm>
              <a:custGeom>
                <a:avLst/>
                <a:gdLst>
                  <a:gd name="T0" fmla="*/ 31 w 58"/>
                  <a:gd name="T1" fmla="*/ 3 h 28"/>
                  <a:gd name="T2" fmla="*/ 57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8" name="Freeform 73">
                <a:extLst>
                  <a:ext uri="{FF2B5EF4-FFF2-40B4-BE49-F238E27FC236}">
                    <a16:creationId xmlns:a16="http://schemas.microsoft.com/office/drawing/2014/main" id="{883C559E-E24B-4E11-BEE3-979ACECBB5F2}"/>
                  </a:ext>
                </a:extLst>
              </p:cNvPr>
              <p:cNvSpPr>
                <a:spLocks/>
              </p:cNvSpPr>
              <p:nvPr/>
            </p:nvSpPr>
            <p:spPr bwMode="auto">
              <a:xfrm>
                <a:off x="2143" y="1936"/>
                <a:ext cx="133" cy="65"/>
              </a:xfrm>
              <a:custGeom>
                <a:avLst/>
                <a:gdLst>
                  <a:gd name="T0" fmla="*/ 32 w 58"/>
                  <a:gd name="T1" fmla="*/ 3 h 28"/>
                  <a:gd name="T2" fmla="*/ 57 w 58"/>
                  <a:gd name="T3" fmla="*/ 20 h 28"/>
                  <a:gd name="T4" fmla="*/ 27 w 58"/>
                  <a:gd name="T5" fmla="*/ 25 h 28"/>
                  <a:gd name="T6" fmla="*/ 2 w 58"/>
                  <a:gd name="T7" fmla="*/ 8 h 28"/>
                  <a:gd name="T8" fmla="*/ 32 w 58"/>
                  <a:gd name="T9" fmla="*/ 3 h 28"/>
                </a:gdLst>
                <a:ahLst/>
                <a:cxnLst>
                  <a:cxn ang="0">
                    <a:pos x="T0" y="T1"/>
                  </a:cxn>
                  <a:cxn ang="0">
                    <a:pos x="T2" y="T3"/>
                  </a:cxn>
                  <a:cxn ang="0">
                    <a:pos x="T4" y="T5"/>
                  </a:cxn>
                  <a:cxn ang="0">
                    <a:pos x="T6" y="T7"/>
                  </a:cxn>
                  <a:cxn ang="0">
                    <a:pos x="T8" y="T9"/>
                  </a:cxn>
                </a:cxnLst>
                <a:rect l="0" t="0" r="r" b="b"/>
                <a:pathLst>
                  <a:path w="58" h="28">
                    <a:moveTo>
                      <a:pt x="32" y="3"/>
                    </a:moveTo>
                    <a:cubicBezTo>
                      <a:pt x="47" y="6"/>
                      <a:pt x="58" y="14"/>
                      <a:pt x="57" y="20"/>
                    </a:cubicBezTo>
                    <a:cubicBezTo>
                      <a:pt x="56" y="26"/>
                      <a:pt x="42" y="28"/>
                      <a:pt x="27" y="25"/>
                    </a:cubicBezTo>
                    <a:cubicBezTo>
                      <a:pt x="12" y="21"/>
                      <a:pt x="0" y="14"/>
                      <a:pt x="2" y="8"/>
                    </a:cubicBezTo>
                    <a:cubicBezTo>
                      <a:pt x="3" y="2"/>
                      <a:pt x="16" y="0"/>
                      <a:pt x="32"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9" name="Freeform 74">
                <a:extLst>
                  <a:ext uri="{FF2B5EF4-FFF2-40B4-BE49-F238E27FC236}">
                    <a16:creationId xmlns:a16="http://schemas.microsoft.com/office/drawing/2014/main" id="{B2512790-88BD-4F91-86AF-7DE641D01C2D}"/>
                  </a:ext>
                </a:extLst>
              </p:cNvPr>
              <p:cNvSpPr>
                <a:spLocks/>
              </p:cNvSpPr>
              <p:nvPr/>
            </p:nvSpPr>
            <p:spPr bwMode="auto">
              <a:xfrm>
                <a:off x="2062" y="1836"/>
                <a:ext cx="97" cy="125"/>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8"/>
                      <a:pt x="37" y="51"/>
                    </a:cubicBezTo>
                    <a:cubicBezTo>
                      <a:pt x="31" y="54"/>
                      <a:pt x="20" y="46"/>
                      <a:pt x="12" y="33"/>
                    </a:cubicBezTo>
                    <a:cubicBezTo>
                      <a:pt x="3" y="20"/>
                      <a:pt x="0" y="7"/>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0" name="Freeform 75">
                <a:extLst>
                  <a:ext uri="{FF2B5EF4-FFF2-40B4-BE49-F238E27FC236}">
                    <a16:creationId xmlns:a16="http://schemas.microsoft.com/office/drawing/2014/main" id="{48F968EF-6193-4545-B48F-7C2BC8F0BF0B}"/>
                  </a:ext>
                </a:extLst>
              </p:cNvPr>
              <p:cNvSpPr>
                <a:spLocks/>
              </p:cNvSpPr>
              <p:nvPr/>
            </p:nvSpPr>
            <p:spPr bwMode="auto">
              <a:xfrm>
                <a:off x="2134" y="1947"/>
                <a:ext cx="96" cy="126"/>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7"/>
                      <a:pt x="37" y="51"/>
                    </a:cubicBezTo>
                    <a:cubicBezTo>
                      <a:pt x="31" y="54"/>
                      <a:pt x="20" y="46"/>
                      <a:pt x="12" y="33"/>
                    </a:cubicBezTo>
                    <a:cubicBezTo>
                      <a:pt x="3" y="20"/>
                      <a:pt x="0" y="6"/>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1" name="Freeform 76">
                <a:extLst>
                  <a:ext uri="{FF2B5EF4-FFF2-40B4-BE49-F238E27FC236}">
                    <a16:creationId xmlns:a16="http://schemas.microsoft.com/office/drawing/2014/main" id="{DBFFFD6A-2695-4CC4-8B3D-024056D12E39}"/>
                  </a:ext>
                </a:extLst>
              </p:cNvPr>
              <p:cNvSpPr>
                <a:spLocks/>
              </p:cNvSpPr>
              <p:nvPr/>
            </p:nvSpPr>
            <p:spPr bwMode="auto">
              <a:xfrm>
                <a:off x="2030" y="1943"/>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7" y="0"/>
                      <a:pt x="51" y="5"/>
                    </a:cubicBezTo>
                    <a:cubicBezTo>
                      <a:pt x="54" y="10"/>
                      <a:pt x="46" y="21"/>
                      <a:pt x="33" y="30"/>
                    </a:cubicBezTo>
                    <a:cubicBezTo>
                      <a:pt x="19" y="38"/>
                      <a:pt x="6"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2" name="Freeform 77">
                <a:extLst>
                  <a:ext uri="{FF2B5EF4-FFF2-40B4-BE49-F238E27FC236}">
                    <a16:creationId xmlns:a16="http://schemas.microsoft.com/office/drawing/2014/main" id="{7690E13A-2857-4C64-8B3B-6A47FD5C03B8}"/>
                  </a:ext>
                </a:extLst>
              </p:cNvPr>
              <p:cNvSpPr>
                <a:spLocks/>
              </p:cNvSpPr>
              <p:nvPr/>
            </p:nvSpPr>
            <p:spPr bwMode="auto">
              <a:xfrm>
                <a:off x="2138" y="1871"/>
                <a:ext cx="125" cy="95"/>
              </a:xfrm>
              <a:custGeom>
                <a:avLst/>
                <a:gdLst>
                  <a:gd name="T0" fmla="*/ 21 w 54"/>
                  <a:gd name="T1" fmla="*/ 11 h 41"/>
                  <a:gd name="T2" fmla="*/ 51 w 54"/>
                  <a:gd name="T3" fmla="*/ 5 h 41"/>
                  <a:gd name="T4" fmla="*/ 33 w 54"/>
                  <a:gd name="T5" fmla="*/ 30 h 41"/>
                  <a:gd name="T6" fmla="*/ 4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5" y="3"/>
                      <a:pt x="48" y="0"/>
                      <a:pt x="51" y="5"/>
                    </a:cubicBezTo>
                    <a:cubicBezTo>
                      <a:pt x="54" y="10"/>
                      <a:pt x="46" y="21"/>
                      <a:pt x="33" y="30"/>
                    </a:cubicBezTo>
                    <a:cubicBezTo>
                      <a:pt x="20" y="38"/>
                      <a:pt x="7" y="41"/>
                      <a:pt x="4"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3" name="Freeform 78">
                <a:extLst>
                  <a:ext uri="{FF2B5EF4-FFF2-40B4-BE49-F238E27FC236}">
                    <a16:creationId xmlns:a16="http://schemas.microsoft.com/office/drawing/2014/main" id="{896BEA30-0B65-473D-8833-5D09896624E1}"/>
                  </a:ext>
                </a:extLst>
              </p:cNvPr>
              <p:cNvSpPr>
                <a:spLocks/>
              </p:cNvSpPr>
              <p:nvPr/>
            </p:nvSpPr>
            <p:spPr bwMode="auto">
              <a:xfrm>
                <a:off x="2101" y="1822"/>
                <a:ext cx="65" cy="135"/>
              </a:xfrm>
              <a:custGeom>
                <a:avLst/>
                <a:gdLst>
                  <a:gd name="T0" fmla="*/ 24 w 28"/>
                  <a:gd name="T1" fmla="*/ 27 h 58"/>
                  <a:gd name="T2" fmla="*/ 20 w 28"/>
                  <a:gd name="T3" fmla="*/ 57 h 58"/>
                  <a:gd name="T4" fmla="*/ 3 w 28"/>
                  <a:gd name="T5" fmla="*/ 32 h 58"/>
                  <a:gd name="T6" fmla="*/ 8 w 28"/>
                  <a:gd name="T7" fmla="*/ 1 h 58"/>
                  <a:gd name="T8" fmla="*/ 24 w 28"/>
                  <a:gd name="T9" fmla="*/ 27 h 58"/>
                </a:gdLst>
                <a:ahLst/>
                <a:cxnLst>
                  <a:cxn ang="0">
                    <a:pos x="T0" y="T1"/>
                  </a:cxn>
                  <a:cxn ang="0">
                    <a:pos x="T2" y="T3"/>
                  </a:cxn>
                  <a:cxn ang="0">
                    <a:pos x="T4" y="T5"/>
                  </a:cxn>
                  <a:cxn ang="0">
                    <a:pos x="T6" y="T7"/>
                  </a:cxn>
                  <a:cxn ang="0">
                    <a:pos x="T8" y="T9"/>
                  </a:cxn>
                </a:cxnLst>
                <a:rect l="0" t="0" r="r" b="b"/>
                <a:pathLst>
                  <a:path w="28" h="58">
                    <a:moveTo>
                      <a:pt x="24" y="27"/>
                    </a:moveTo>
                    <a:cubicBezTo>
                      <a:pt x="28" y="42"/>
                      <a:pt x="25" y="56"/>
                      <a:pt x="20" y="57"/>
                    </a:cubicBezTo>
                    <a:cubicBezTo>
                      <a:pt x="14" y="58"/>
                      <a:pt x="6" y="47"/>
                      <a:pt x="3" y="32"/>
                    </a:cubicBezTo>
                    <a:cubicBezTo>
                      <a:pt x="0" y="16"/>
                      <a:pt x="2" y="3"/>
                      <a:pt x="8" y="1"/>
                    </a:cubicBezTo>
                    <a:cubicBezTo>
                      <a:pt x="13" y="0"/>
                      <a:pt x="21" y="12"/>
                      <a:pt x="24"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4" name="Freeform 79">
                <a:extLst>
                  <a:ext uri="{FF2B5EF4-FFF2-40B4-BE49-F238E27FC236}">
                    <a16:creationId xmlns:a16="http://schemas.microsoft.com/office/drawing/2014/main" id="{89C072FF-26E3-4CB7-A6EF-334203C6F256}"/>
                  </a:ext>
                </a:extLst>
              </p:cNvPr>
              <p:cNvSpPr>
                <a:spLocks/>
              </p:cNvSpPr>
              <p:nvPr/>
            </p:nvSpPr>
            <p:spPr bwMode="auto">
              <a:xfrm>
                <a:off x="2129" y="1952"/>
                <a:ext cx="65" cy="135"/>
              </a:xfrm>
              <a:custGeom>
                <a:avLst/>
                <a:gdLst>
                  <a:gd name="T0" fmla="*/ 24 w 28"/>
                  <a:gd name="T1" fmla="*/ 26 h 58"/>
                  <a:gd name="T2" fmla="*/ 20 w 28"/>
                  <a:gd name="T3" fmla="*/ 57 h 58"/>
                  <a:gd name="T4" fmla="*/ 3 w 28"/>
                  <a:gd name="T5" fmla="*/ 31 h 58"/>
                  <a:gd name="T6" fmla="*/ 8 w 28"/>
                  <a:gd name="T7" fmla="*/ 1 h 58"/>
                  <a:gd name="T8" fmla="*/ 24 w 28"/>
                  <a:gd name="T9" fmla="*/ 26 h 58"/>
                </a:gdLst>
                <a:ahLst/>
                <a:cxnLst>
                  <a:cxn ang="0">
                    <a:pos x="T0" y="T1"/>
                  </a:cxn>
                  <a:cxn ang="0">
                    <a:pos x="T2" y="T3"/>
                  </a:cxn>
                  <a:cxn ang="0">
                    <a:pos x="T4" y="T5"/>
                  </a:cxn>
                  <a:cxn ang="0">
                    <a:pos x="T6" y="T7"/>
                  </a:cxn>
                  <a:cxn ang="0">
                    <a:pos x="T8" y="T9"/>
                  </a:cxn>
                </a:cxnLst>
                <a:rect l="0" t="0" r="r" b="b"/>
                <a:pathLst>
                  <a:path w="28" h="58">
                    <a:moveTo>
                      <a:pt x="24" y="26"/>
                    </a:moveTo>
                    <a:cubicBezTo>
                      <a:pt x="28" y="42"/>
                      <a:pt x="25" y="55"/>
                      <a:pt x="20" y="57"/>
                    </a:cubicBezTo>
                    <a:cubicBezTo>
                      <a:pt x="14" y="58"/>
                      <a:pt x="6" y="46"/>
                      <a:pt x="3" y="31"/>
                    </a:cubicBezTo>
                    <a:cubicBezTo>
                      <a:pt x="0" y="16"/>
                      <a:pt x="2" y="2"/>
                      <a:pt x="8" y="1"/>
                    </a:cubicBezTo>
                    <a:cubicBezTo>
                      <a:pt x="13" y="0"/>
                      <a:pt x="21" y="11"/>
                      <a:pt x="24" y="26"/>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5" name="Freeform 80">
                <a:extLst>
                  <a:ext uri="{FF2B5EF4-FFF2-40B4-BE49-F238E27FC236}">
                    <a16:creationId xmlns:a16="http://schemas.microsoft.com/office/drawing/2014/main" id="{D221F439-A46B-4ED1-BAB1-25B09EDF6B51}"/>
                  </a:ext>
                </a:extLst>
              </p:cNvPr>
              <p:cNvSpPr>
                <a:spLocks/>
              </p:cNvSpPr>
              <p:nvPr/>
            </p:nvSpPr>
            <p:spPr bwMode="auto">
              <a:xfrm>
                <a:off x="2016" y="1936"/>
                <a:ext cx="134" cy="65"/>
              </a:xfrm>
              <a:custGeom>
                <a:avLst/>
                <a:gdLst>
                  <a:gd name="T0" fmla="*/ 26 w 58"/>
                  <a:gd name="T1" fmla="*/ 3 h 28"/>
                  <a:gd name="T2" fmla="*/ 57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7"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6" name="Freeform 81">
                <a:extLst>
                  <a:ext uri="{FF2B5EF4-FFF2-40B4-BE49-F238E27FC236}">
                    <a16:creationId xmlns:a16="http://schemas.microsoft.com/office/drawing/2014/main" id="{A219146B-4664-46CF-961E-B7F5D1F3FC29}"/>
                  </a:ext>
                </a:extLst>
              </p:cNvPr>
              <p:cNvSpPr>
                <a:spLocks/>
              </p:cNvSpPr>
              <p:nvPr/>
            </p:nvSpPr>
            <p:spPr bwMode="auto">
              <a:xfrm>
                <a:off x="2143" y="1908"/>
                <a:ext cx="133" cy="65"/>
              </a:xfrm>
              <a:custGeom>
                <a:avLst/>
                <a:gdLst>
                  <a:gd name="T0" fmla="*/ 27 w 58"/>
                  <a:gd name="T1" fmla="*/ 3 h 28"/>
                  <a:gd name="T2" fmla="*/ 57 w 58"/>
                  <a:gd name="T3" fmla="*/ 8 h 28"/>
                  <a:gd name="T4" fmla="*/ 32 w 58"/>
                  <a:gd name="T5" fmla="*/ 25 h 28"/>
                  <a:gd name="T6" fmla="*/ 2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2"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7" name="Freeform 82">
                <a:extLst>
                  <a:ext uri="{FF2B5EF4-FFF2-40B4-BE49-F238E27FC236}">
                    <a16:creationId xmlns:a16="http://schemas.microsoft.com/office/drawing/2014/main" id="{6C6EADDF-A300-4172-A5EE-311D17CE629B}"/>
                  </a:ext>
                </a:extLst>
              </p:cNvPr>
              <p:cNvSpPr>
                <a:spLocks/>
              </p:cNvSpPr>
              <p:nvPr/>
            </p:nvSpPr>
            <p:spPr bwMode="auto">
              <a:xfrm>
                <a:off x="2028" y="1871"/>
                <a:ext cx="126" cy="95"/>
              </a:xfrm>
              <a:custGeom>
                <a:avLst/>
                <a:gdLst>
                  <a:gd name="T0" fmla="*/ 34 w 55"/>
                  <a:gd name="T1" fmla="*/ 11 h 41"/>
                  <a:gd name="T2" fmla="*/ 52 w 55"/>
                  <a:gd name="T3" fmla="*/ 36 h 41"/>
                  <a:gd name="T4" fmla="*/ 22 w 55"/>
                  <a:gd name="T5" fmla="*/ 30 h 41"/>
                  <a:gd name="T6" fmla="*/ 4 w 55"/>
                  <a:gd name="T7" fmla="*/ 5 h 41"/>
                  <a:gd name="T8" fmla="*/ 34 w 55"/>
                  <a:gd name="T9" fmla="*/ 11 h 41"/>
                </a:gdLst>
                <a:ahLst/>
                <a:cxnLst>
                  <a:cxn ang="0">
                    <a:pos x="T0" y="T1"/>
                  </a:cxn>
                  <a:cxn ang="0">
                    <a:pos x="T2" y="T3"/>
                  </a:cxn>
                  <a:cxn ang="0">
                    <a:pos x="T4" y="T5"/>
                  </a:cxn>
                  <a:cxn ang="0">
                    <a:pos x="T6" y="T7"/>
                  </a:cxn>
                  <a:cxn ang="0">
                    <a:pos x="T8" y="T9"/>
                  </a:cxn>
                </a:cxnLst>
                <a:rect l="0" t="0" r="r" b="b"/>
                <a:pathLst>
                  <a:path w="55" h="41">
                    <a:moveTo>
                      <a:pt x="34" y="11"/>
                    </a:moveTo>
                    <a:cubicBezTo>
                      <a:pt x="47" y="20"/>
                      <a:pt x="55" y="31"/>
                      <a:pt x="52" y="36"/>
                    </a:cubicBezTo>
                    <a:cubicBezTo>
                      <a:pt x="48" y="41"/>
                      <a:pt x="35" y="38"/>
                      <a:pt x="22" y="30"/>
                    </a:cubicBezTo>
                    <a:cubicBezTo>
                      <a:pt x="9" y="21"/>
                      <a:pt x="0" y="10"/>
                      <a:pt x="4" y="5"/>
                    </a:cubicBezTo>
                    <a:cubicBezTo>
                      <a:pt x="7" y="0"/>
                      <a:pt x="20" y="3"/>
                      <a:pt x="34"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8" name="Freeform 83">
                <a:extLst>
                  <a:ext uri="{FF2B5EF4-FFF2-40B4-BE49-F238E27FC236}">
                    <a16:creationId xmlns:a16="http://schemas.microsoft.com/office/drawing/2014/main" id="{1A53CE1F-0211-4DFF-8F99-A1FB0BA07145}"/>
                  </a:ext>
                </a:extLst>
              </p:cNvPr>
              <p:cNvSpPr>
                <a:spLocks/>
              </p:cNvSpPr>
              <p:nvPr/>
            </p:nvSpPr>
            <p:spPr bwMode="auto">
              <a:xfrm>
                <a:off x="2138" y="1943"/>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9" name="Freeform 84">
                <a:extLst>
                  <a:ext uri="{FF2B5EF4-FFF2-40B4-BE49-F238E27FC236}">
                    <a16:creationId xmlns:a16="http://schemas.microsoft.com/office/drawing/2014/main" id="{C33608AA-C616-45D5-B364-7C0E005F2A8F}"/>
                  </a:ext>
                </a:extLst>
              </p:cNvPr>
              <p:cNvSpPr>
                <a:spLocks/>
              </p:cNvSpPr>
              <p:nvPr/>
            </p:nvSpPr>
            <p:spPr bwMode="auto">
              <a:xfrm>
                <a:off x="2064" y="1947"/>
                <a:ext cx="95" cy="126"/>
              </a:xfrm>
              <a:custGeom>
                <a:avLst/>
                <a:gdLst>
                  <a:gd name="T0" fmla="*/ 11 w 41"/>
                  <a:gd name="T1" fmla="*/ 21 h 54"/>
                  <a:gd name="T2" fmla="*/ 36 w 41"/>
                  <a:gd name="T3" fmla="*/ 3 h 54"/>
                  <a:gd name="T4" fmla="*/ 29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19" y="8"/>
                      <a:pt x="30" y="0"/>
                      <a:pt x="36" y="3"/>
                    </a:cubicBezTo>
                    <a:cubicBezTo>
                      <a:pt x="41"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0" name="Freeform 85">
                <a:extLst>
                  <a:ext uri="{FF2B5EF4-FFF2-40B4-BE49-F238E27FC236}">
                    <a16:creationId xmlns:a16="http://schemas.microsoft.com/office/drawing/2014/main" id="{1B407384-E041-4D0D-AF5A-AAA664710211}"/>
                  </a:ext>
                </a:extLst>
              </p:cNvPr>
              <p:cNvSpPr>
                <a:spLocks/>
              </p:cNvSpPr>
              <p:nvPr/>
            </p:nvSpPr>
            <p:spPr bwMode="auto">
              <a:xfrm>
                <a:off x="2134" y="1836"/>
                <a:ext cx="94" cy="125"/>
              </a:xfrm>
              <a:custGeom>
                <a:avLst/>
                <a:gdLst>
                  <a:gd name="T0" fmla="*/ 12 w 41"/>
                  <a:gd name="T1" fmla="*/ 21 h 54"/>
                  <a:gd name="T2" fmla="*/ 36 w 41"/>
                  <a:gd name="T3" fmla="*/ 3 h 54"/>
                  <a:gd name="T4" fmla="*/ 30 w 41"/>
                  <a:gd name="T5" fmla="*/ 33 h 54"/>
                  <a:gd name="T6" fmla="*/ 6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6"/>
                      <a:pt x="39" y="20"/>
                      <a:pt x="30" y="33"/>
                    </a:cubicBezTo>
                    <a:cubicBezTo>
                      <a:pt x="22" y="46"/>
                      <a:pt x="11" y="54"/>
                      <a:pt x="6"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1" name="Freeform 86">
                <a:extLst>
                  <a:ext uri="{FF2B5EF4-FFF2-40B4-BE49-F238E27FC236}">
                    <a16:creationId xmlns:a16="http://schemas.microsoft.com/office/drawing/2014/main" id="{D028043D-09DF-4EE9-9D93-BF5DBB67DDB4}"/>
                  </a:ext>
                </a:extLst>
              </p:cNvPr>
              <p:cNvSpPr>
                <a:spLocks/>
              </p:cNvSpPr>
              <p:nvPr/>
            </p:nvSpPr>
            <p:spPr bwMode="auto">
              <a:xfrm>
                <a:off x="2101" y="1910"/>
                <a:ext cx="90" cy="88"/>
              </a:xfrm>
              <a:custGeom>
                <a:avLst/>
                <a:gdLst>
                  <a:gd name="T0" fmla="*/ 39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9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5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1 w 39"/>
                  <a:gd name="T51" fmla="*/ 34 h 38"/>
                  <a:gd name="T52" fmla="*/ 25 w 39"/>
                  <a:gd name="T53" fmla="*/ 38 h 38"/>
                  <a:gd name="T54" fmla="*/ 27 w 39"/>
                  <a:gd name="T55" fmla="*/ 33 h 38"/>
                  <a:gd name="T56" fmla="*/ 31 w 39"/>
                  <a:gd name="T57" fmla="*/ 34 h 38"/>
                  <a:gd name="T58" fmla="*/ 31 w 39"/>
                  <a:gd name="T59" fmla="*/ 29 h 38"/>
                  <a:gd name="T60" fmla="*/ 36 w 39"/>
                  <a:gd name="T61" fmla="*/ 28 h 38"/>
                  <a:gd name="T62" fmla="*/ 35 w 39"/>
                  <a:gd name="T63" fmla="*/ 24 h 38"/>
                  <a:gd name="T64" fmla="*/ 39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9" y="22"/>
                    </a:moveTo>
                    <a:cubicBezTo>
                      <a:pt x="39" y="20"/>
                      <a:pt x="37" y="19"/>
                      <a:pt x="34" y="18"/>
                    </a:cubicBezTo>
                    <a:cubicBezTo>
                      <a:pt x="37" y="17"/>
                      <a:pt x="38" y="15"/>
                      <a:pt x="38" y="14"/>
                    </a:cubicBezTo>
                    <a:cubicBezTo>
                      <a:pt x="38" y="13"/>
                      <a:pt x="36" y="12"/>
                      <a:pt x="34" y="12"/>
                    </a:cubicBezTo>
                    <a:cubicBezTo>
                      <a:pt x="35" y="10"/>
                      <a:pt x="36" y="8"/>
                      <a:pt x="35" y="8"/>
                    </a:cubicBezTo>
                    <a:cubicBezTo>
                      <a:pt x="34" y="6"/>
                      <a:pt x="32" y="7"/>
                      <a:pt x="29" y="8"/>
                    </a:cubicBezTo>
                    <a:cubicBezTo>
                      <a:pt x="30" y="5"/>
                      <a:pt x="30" y="3"/>
                      <a:pt x="29" y="2"/>
                    </a:cubicBezTo>
                    <a:cubicBezTo>
                      <a:pt x="28" y="2"/>
                      <a:pt x="26" y="2"/>
                      <a:pt x="25" y="4"/>
                    </a:cubicBezTo>
                    <a:cubicBezTo>
                      <a:pt x="24" y="2"/>
                      <a:pt x="23" y="0"/>
                      <a:pt x="22" y="0"/>
                    </a:cubicBezTo>
                    <a:cubicBezTo>
                      <a:pt x="21" y="0"/>
                      <a:pt x="20" y="1"/>
                      <a:pt x="19" y="4"/>
                    </a:cubicBezTo>
                    <a:cubicBezTo>
                      <a:pt x="17" y="2"/>
                      <a:pt x="16" y="0"/>
                      <a:pt x="14" y="1"/>
                    </a:cubicBezTo>
                    <a:cubicBezTo>
                      <a:pt x="13" y="1"/>
                      <a:pt x="13" y="2"/>
                      <a:pt x="12" y="5"/>
                    </a:cubicBezTo>
                    <a:cubicBezTo>
                      <a:pt x="11" y="3"/>
                      <a:pt x="9" y="3"/>
                      <a:pt x="8" y="4"/>
                    </a:cubicBezTo>
                    <a:cubicBezTo>
                      <a:pt x="7" y="4"/>
                      <a:pt x="7" y="7"/>
                      <a:pt x="8" y="9"/>
                    </a:cubicBezTo>
                    <a:cubicBezTo>
                      <a:pt x="6" y="8"/>
                      <a:pt x="3" y="8"/>
                      <a:pt x="3" y="10"/>
                    </a:cubicBezTo>
                    <a:cubicBezTo>
                      <a:pt x="2" y="11"/>
                      <a:pt x="3" y="12"/>
                      <a:pt x="4" y="14"/>
                    </a:cubicBezTo>
                    <a:cubicBezTo>
                      <a:pt x="2" y="14"/>
                      <a:pt x="1" y="15"/>
                      <a:pt x="0" y="16"/>
                    </a:cubicBezTo>
                    <a:cubicBezTo>
                      <a:pt x="0" y="18"/>
                      <a:pt x="2" y="19"/>
                      <a:pt x="5"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6" y="38"/>
                      <a:pt x="17" y="38"/>
                    </a:cubicBezTo>
                    <a:cubicBezTo>
                      <a:pt x="18" y="38"/>
                      <a:pt x="19" y="37"/>
                      <a:pt x="21" y="34"/>
                    </a:cubicBezTo>
                    <a:cubicBezTo>
                      <a:pt x="22" y="36"/>
                      <a:pt x="24" y="38"/>
                      <a:pt x="25" y="38"/>
                    </a:cubicBezTo>
                    <a:cubicBezTo>
                      <a:pt x="26" y="37"/>
                      <a:pt x="27" y="36"/>
                      <a:pt x="27" y="33"/>
                    </a:cubicBezTo>
                    <a:cubicBezTo>
                      <a:pt x="28" y="35"/>
                      <a:pt x="30" y="35"/>
                      <a:pt x="31" y="34"/>
                    </a:cubicBezTo>
                    <a:cubicBezTo>
                      <a:pt x="32" y="34"/>
                      <a:pt x="32" y="31"/>
                      <a:pt x="31" y="29"/>
                    </a:cubicBezTo>
                    <a:cubicBezTo>
                      <a:pt x="34" y="30"/>
                      <a:pt x="36" y="30"/>
                      <a:pt x="36" y="28"/>
                    </a:cubicBezTo>
                    <a:cubicBezTo>
                      <a:pt x="37" y="27"/>
                      <a:pt x="36" y="26"/>
                      <a:pt x="35" y="24"/>
                    </a:cubicBezTo>
                    <a:cubicBezTo>
                      <a:pt x="37" y="24"/>
                      <a:pt x="38" y="23"/>
                      <a:pt x="39"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2" name="Freeform 87">
                <a:extLst>
                  <a:ext uri="{FF2B5EF4-FFF2-40B4-BE49-F238E27FC236}">
                    <a16:creationId xmlns:a16="http://schemas.microsoft.com/office/drawing/2014/main" id="{D726B283-5465-4290-BE45-2C0DB56452B3}"/>
                  </a:ext>
                </a:extLst>
              </p:cNvPr>
              <p:cNvSpPr>
                <a:spLocks/>
              </p:cNvSpPr>
              <p:nvPr/>
            </p:nvSpPr>
            <p:spPr bwMode="auto">
              <a:xfrm>
                <a:off x="3836" y="2115"/>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3" name="Freeform 88">
                <a:extLst>
                  <a:ext uri="{FF2B5EF4-FFF2-40B4-BE49-F238E27FC236}">
                    <a16:creationId xmlns:a16="http://schemas.microsoft.com/office/drawing/2014/main" id="{2A22FF00-B843-483E-9CE3-A8CDD22F43A3}"/>
                  </a:ext>
                </a:extLst>
              </p:cNvPr>
              <p:cNvSpPr>
                <a:spLocks/>
              </p:cNvSpPr>
              <p:nvPr/>
            </p:nvSpPr>
            <p:spPr bwMode="auto">
              <a:xfrm>
                <a:off x="3961" y="2166"/>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4" name="Rectangle 89">
                <a:extLst>
                  <a:ext uri="{FF2B5EF4-FFF2-40B4-BE49-F238E27FC236}">
                    <a16:creationId xmlns:a16="http://schemas.microsoft.com/office/drawing/2014/main" id="{A9008DD5-92BA-4F36-AB8C-EB875375596E}"/>
                  </a:ext>
                </a:extLst>
              </p:cNvPr>
              <p:cNvSpPr>
                <a:spLocks noChangeArrowheads="1"/>
              </p:cNvSpPr>
              <p:nvPr/>
            </p:nvSpPr>
            <p:spPr bwMode="auto">
              <a:xfrm>
                <a:off x="3956" y="2052"/>
                <a:ext cx="9" cy="381"/>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5" name="Freeform 90">
                <a:extLst>
                  <a:ext uri="{FF2B5EF4-FFF2-40B4-BE49-F238E27FC236}">
                    <a16:creationId xmlns:a16="http://schemas.microsoft.com/office/drawing/2014/main" id="{9B5B219D-17AE-4B82-82C3-6A6FB0C210B0}"/>
                  </a:ext>
                </a:extLst>
              </p:cNvPr>
              <p:cNvSpPr>
                <a:spLocks/>
              </p:cNvSpPr>
              <p:nvPr/>
            </p:nvSpPr>
            <p:spPr bwMode="auto">
              <a:xfrm>
                <a:off x="3942" y="1829"/>
                <a:ext cx="65" cy="137"/>
              </a:xfrm>
              <a:custGeom>
                <a:avLst/>
                <a:gdLst>
                  <a:gd name="T0" fmla="*/ 25 w 28"/>
                  <a:gd name="T1" fmla="*/ 32 h 59"/>
                  <a:gd name="T2" fmla="*/ 8 w 28"/>
                  <a:gd name="T3" fmla="*/ 57 h 59"/>
                  <a:gd name="T4" fmla="*/ 3 w 28"/>
                  <a:gd name="T5" fmla="*/ 27 h 59"/>
                  <a:gd name="T6" fmla="*/ 20 w 28"/>
                  <a:gd name="T7" fmla="*/ 2 h 59"/>
                  <a:gd name="T8" fmla="*/ 25 w 28"/>
                  <a:gd name="T9" fmla="*/ 32 h 59"/>
                </a:gdLst>
                <a:ahLst/>
                <a:cxnLst>
                  <a:cxn ang="0">
                    <a:pos x="T0" y="T1"/>
                  </a:cxn>
                  <a:cxn ang="0">
                    <a:pos x="T2" y="T3"/>
                  </a:cxn>
                  <a:cxn ang="0">
                    <a:pos x="T4" y="T5"/>
                  </a:cxn>
                  <a:cxn ang="0">
                    <a:pos x="T6" y="T7"/>
                  </a:cxn>
                  <a:cxn ang="0">
                    <a:pos x="T8" y="T9"/>
                  </a:cxn>
                </a:cxnLst>
                <a:rect l="0" t="0" r="r" b="b"/>
                <a:pathLst>
                  <a:path w="28" h="59">
                    <a:moveTo>
                      <a:pt x="25" y="32"/>
                    </a:moveTo>
                    <a:cubicBezTo>
                      <a:pt x="21" y="47"/>
                      <a:pt x="14" y="59"/>
                      <a:pt x="8" y="57"/>
                    </a:cubicBezTo>
                    <a:cubicBezTo>
                      <a:pt x="2" y="56"/>
                      <a:pt x="0" y="43"/>
                      <a:pt x="3" y="27"/>
                    </a:cubicBezTo>
                    <a:cubicBezTo>
                      <a:pt x="7" y="12"/>
                      <a:pt x="14" y="0"/>
                      <a:pt x="20" y="2"/>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6" name="Freeform 91">
                <a:extLst>
                  <a:ext uri="{FF2B5EF4-FFF2-40B4-BE49-F238E27FC236}">
                    <a16:creationId xmlns:a16="http://schemas.microsoft.com/office/drawing/2014/main" id="{D0DCB3C9-3170-4139-88ED-607C154C1D23}"/>
                  </a:ext>
                </a:extLst>
              </p:cNvPr>
              <p:cNvSpPr>
                <a:spLocks/>
              </p:cNvSpPr>
              <p:nvPr/>
            </p:nvSpPr>
            <p:spPr bwMode="auto">
              <a:xfrm>
                <a:off x="3915" y="1959"/>
                <a:ext cx="64" cy="135"/>
              </a:xfrm>
              <a:custGeom>
                <a:avLst/>
                <a:gdLst>
                  <a:gd name="T0" fmla="*/ 25 w 28"/>
                  <a:gd name="T1" fmla="*/ 31 h 58"/>
                  <a:gd name="T2" fmla="*/ 8 w 28"/>
                  <a:gd name="T3" fmla="*/ 57 h 58"/>
                  <a:gd name="T4" fmla="*/ 3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8" y="57"/>
                    </a:cubicBezTo>
                    <a:cubicBezTo>
                      <a:pt x="2" y="56"/>
                      <a:pt x="0" y="42"/>
                      <a:pt x="3" y="27"/>
                    </a:cubicBezTo>
                    <a:cubicBezTo>
                      <a:pt x="7" y="11"/>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7" name="Freeform 92">
                <a:extLst>
                  <a:ext uri="{FF2B5EF4-FFF2-40B4-BE49-F238E27FC236}">
                    <a16:creationId xmlns:a16="http://schemas.microsoft.com/office/drawing/2014/main" id="{E7C92802-680D-4D66-8730-3D917ED9D8B4}"/>
                  </a:ext>
                </a:extLst>
              </p:cNvPr>
              <p:cNvSpPr>
                <a:spLocks/>
              </p:cNvSpPr>
              <p:nvPr/>
            </p:nvSpPr>
            <p:spPr bwMode="auto">
              <a:xfrm>
                <a:off x="3830" y="1915"/>
                <a:ext cx="133" cy="65"/>
              </a:xfrm>
              <a:custGeom>
                <a:avLst/>
                <a:gdLst>
                  <a:gd name="T0" fmla="*/ 31 w 58"/>
                  <a:gd name="T1" fmla="*/ 4 h 28"/>
                  <a:gd name="T2" fmla="*/ 57 w 58"/>
                  <a:gd name="T3" fmla="*/ 20 h 28"/>
                  <a:gd name="T4" fmla="*/ 27 w 58"/>
                  <a:gd name="T5" fmla="*/ 25 h 28"/>
                  <a:gd name="T6" fmla="*/ 1 w 58"/>
                  <a:gd name="T7" fmla="*/ 8 h 28"/>
                  <a:gd name="T8" fmla="*/ 31 w 58"/>
                  <a:gd name="T9" fmla="*/ 4 h 28"/>
                </a:gdLst>
                <a:ahLst/>
                <a:cxnLst>
                  <a:cxn ang="0">
                    <a:pos x="T0" y="T1"/>
                  </a:cxn>
                  <a:cxn ang="0">
                    <a:pos x="T2" y="T3"/>
                  </a:cxn>
                  <a:cxn ang="0">
                    <a:pos x="T4" y="T5"/>
                  </a:cxn>
                  <a:cxn ang="0">
                    <a:pos x="T6" y="T7"/>
                  </a:cxn>
                  <a:cxn ang="0">
                    <a:pos x="T8" y="T9"/>
                  </a:cxn>
                </a:cxnLst>
                <a:rect l="0" t="0" r="r" b="b"/>
                <a:pathLst>
                  <a:path w="58" h="28">
                    <a:moveTo>
                      <a:pt x="31" y="4"/>
                    </a:moveTo>
                    <a:cubicBezTo>
                      <a:pt x="47" y="7"/>
                      <a:pt x="58" y="14"/>
                      <a:pt x="57" y="20"/>
                    </a:cubicBezTo>
                    <a:cubicBezTo>
                      <a:pt x="56" y="26"/>
                      <a:pt x="42" y="28"/>
                      <a:pt x="27" y="25"/>
                    </a:cubicBezTo>
                    <a:cubicBezTo>
                      <a:pt x="12" y="22"/>
                      <a:pt x="0" y="14"/>
                      <a:pt x="1" y="8"/>
                    </a:cubicBezTo>
                    <a:cubicBezTo>
                      <a:pt x="3" y="3"/>
                      <a:pt x="16" y="0"/>
                      <a:pt x="31" y="4"/>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8" name="Freeform 93">
                <a:extLst>
                  <a:ext uri="{FF2B5EF4-FFF2-40B4-BE49-F238E27FC236}">
                    <a16:creationId xmlns:a16="http://schemas.microsoft.com/office/drawing/2014/main" id="{A1651E47-DF5B-4A90-99AF-48D8EDFDEFB8}"/>
                  </a:ext>
                </a:extLst>
              </p:cNvPr>
              <p:cNvSpPr>
                <a:spLocks/>
              </p:cNvSpPr>
              <p:nvPr/>
            </p:nvSpPr>
            <p:spPr bwMode="auto">
              <a:xfrm>
                <a:off x="3959" y="194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7"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9" name="Freeform 94">
                <a:extLst>
                  <a:ext uri="{FF2B5EF4-FFF2-40B4-BE49-F238E27FC236}">
                    <a16:creationId xmlns:a16="http://schemas.microsoft.com/office/drawing/2014/main" id="{B7A1F926-FB3D-4CC8-9AA9-DD042B989EE4}"/>
                  </a:ext>
                </a:extLst>
              </p:cNvPr>
              <p:cNvSpPr>
                <a:spLocks/>
              </p:cNvSpPr>
              <p:nvPr/>
            </p:nvSpPr>
            <p:spPr bwMode="auto">
              <a:xfrm>
                <a:off x="3878" y="1843"/>
                <a:ext cx="94" cy="128"/>
              </a:xfrm>
              <a:custGeom>
                <a:avLst/>
                <a:gdLst>
                  <a:gd name="T0" fmla="*/ 30 w 41"/>
                  <a:gd name="T1" fmla="*/ 21 h 55"/>
                  <a:gd name="T2" fmla="*/ 36 w 41"/>
                  <a:gd name="T3" fmla="*/ 51 h 55"/>
                  <a:gd name="T4" fmla="*/ 11 w 41"/>
                  <a:gd name="T5" fmla="*/ 33 h 55"/>
                  <a:gd name="T6" fmla="*/ 5 w 41"/>
                  <a:gd name="T7" fmla="*/ 4 h 55"/>
                  <a:gd name="T8" fmla="*/ 30 w 41"/>
                  <a:gd name="T9" fmla="*/ 21 h 55"/>
                </a:gdLst>
                <a:ahLst/>
                <a:cxnLst>
                  <a:cxn ang="0">
                    <a:pos x="T0" y="T1"/>
                  </a:cxn>
                  <a:cxn ang="0">
                    <a:pos x="T2" y="T3"/>
                  </a:cxn>
                  <a:cxn ang="0">
                    <a:pos x="T4" y="T5"/>
                  </a:cxn>
                  <a:cxn ang="0">
                    <a:pos x="T6" y="T7"/>
                  </a:cxn>
                  <a:cxn ang="0">
                    <a:pos x="T8" y="T9"/>
                  </a:cxn>
                </a:cxnLst>
                <a:rect l="0" t="0" r="r" b="b"/>
                <a:pathLst>
                  <a:path w="41" h="55">
                    <a:moveTo>
                      <a:pt x="30" y="21"/>
                    </a:moveTo>
                    <a:cubicBezTo>
                      <a:pt x="38" y="35"/>
                      <a:pt x="41" y="48"/>
                      <a:pt x="36" y="51"/>
                    </a:cubicBezTo>
                    <a:cubicBezTo>
                      <a:pt x="31" y="55"/>
                      <a:pt x="20" y="47"/>
                      <a:pt x="11" y="33"/>
                    </a:cubicBezTo>
                    <a:cubicBezTo>
                      <a:pt x="3" y="20"/>
                      <a:pt x="0" y="7"/>
                      <a:pt x="5" y="4"/>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0" name="Freeform 95">
                <a:extLst>
                  <a:ext uri="{FF2B5EF4-FFF2-40B4-BE49-F238E27FC236}">
                    <a16:creationId xmlns:a16="http://schemas.microsoft.com/office/drawing/2014/main" id="{7C2F043A-E8BA-4BF2-A474-953F731F8156}"/>
                  </a:ext>
                </a:extLst>
              </p:cNvPr>
              <p:cNvSpPr>
                <a:spLocks/>
              </p:cNvSpPr>
              <p:nvPr/>
            </p:nvSpPr>
            <p:spPr bwMode="auto">
              <a:xfrm>
                <a:off x="3949" y="1954"/>
                <a:ext cx="95" cy="126"/>
              </a:xfrm>
              <a:custGeom>
                <a:avLst/>
                <a:gdLst>
                  <a:gd name="T0" fmla="*/ 30 w 41"/>
                  <a:gd name="T1" fmla="*/ 21 h 54"/>
                  <a:gd name="T2" fmla="*/ 36 w 41"/>
                  <a:gd name="T3" fmla="*/ 51 h 54"/>
                  <a:gd name="T4" fmla="*/ 11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8" y="34"/>
                      <a:pt x="41" y="48"/>
                      <a:pt x="36" y="51"/>
                    </a:cubicBezTo>
                    <a:cubicBezTo>
                      <a:pt x="31" y="54"/>
                      <a:pt x="20" y="46"/>
                      <a:pt x="11" y="33"/>
                    </a:cubicBezTo>
                    <a:cubicBezTo>
                      <a:pt x="3" y="20"/>
                      <a:pt x="0" y="7"/>
                      <a:pt x="5" y="3"/>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1" name="Freeform 96">
                <a:extLst>
                  <a:ext uri="{FF2B5EF4-FFF2-40B4-BE49-F238E27FC236}">
                    <a16:creationId xmlns:a16="http://schemas.microsoft.com/office/drawing/2014/main" id="{63F86DB5-3E72-4214-8E99-76A9B657BFDF}"/>
                  </a:ext>
                </a:extLst>
              </p:cNvPr>
              <p:cNvSpPr>
                <a:spLocks/>
              </p:cNvSpPr>
              <p:nvPr/>
            </p:nvSpPr>
            <p:spPr bwMode="auto">
              <a:xfrm>
                <a:off x="3843" y="1950"/>
                <a:ext cx="125"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8" y="0"/>
                      <a:pt x="51" y="5"/>
                    </a:cubicBezTo>
                    <a:cubicBezTo>
                      <a:pt x="54" y="10"/>
                      <a:pt x="46" y="21"/>
                      <a:pt x="33" y="30"/>
                    </a:cubicBezTo>
                    <a:cubicBezTo>
                      <a:pt x="20" y="38"/>
                      <a:pt x="7"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2" name="Freeform 97">
                <a:extLst>
                  <a:ext uri="{FF2B5EF4-FFF2-40B4-BE49-F238E27FC236}">
                    <a16:creationId xmlns:a16="http://schemas.microsoft.com/office/drawing/2014/main" id="{C0986A04-0094-4E7E-966D-A1480CF82B97}"/>
                  </a:ext>
                </a:extLst>
              </p:cNvPr>
              <p:cNvSpPr>
                <a:spLocks/>
              </p:cNvSpPr>
              <p:nvPr/>
            </p:nvSpPr>
            <p:spPr bwMode="auto">
              <a:xfrm>
                <a:off x="3954" y="1878"/>
                <a:ext cx="124"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7" y="0"/>
                      <a:pt x="51" y="5"/>
                    </a:cubicBezTo>
                    <a:cubicBezTo>
                      <a:pt x="54" y="10"/>
                      <a:pt x="46" y="21"/>
                      <a:pt x="33" y="30"/>
                    </a:cubicBezTo>
                    <a:cubicBezTo>
                      <a:pt x="20" y="39"/>
                      <a:pt x="6"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3" name="Freeform 98">
                <a:extLst>
                  <a:ext uri="{FF2B5EF4-FFF2-40B4-BE49-F238E27FC236}">
                    <a16:creationId xmlns:a16="http://schemas.microsoft.com/office/drawing/2014/main" id="{13C08577-A1DE-4655-8F50-19BE372C97C3}"/>
                  </a:ext>
                </a:extLst>
              </p:cNvPr>
              <p:cNvSpPr>
                <a:spLocks/>
              </p:cNvSpPr>
              <p:nvPr/>
            </p:nvSpPr>
            <p:spPr bwMode="auto">
              <a:xfrm>
                <a:off x="3915" y="1829"/>
                <a:ext cx="64" cy="137"/>
              </a:xfrm>
              <a:custGeom>
                <a:avLst/>
                <a:gdLst>
                  <a:gd name="T0" fmla="*/ 25 w 28"/>
                  <a:gd name="T1" fmla="*/ 27 h 59"/>
                  <a:gd name="T2" fmla="*/ 20 w 28"/>
                  <a:gd name="T3" fmla="*/ 57 h 59"/>
                  <a:gd name="T4" fmla="*/ 3 w 28"/>
                  <a:gd name="T5" fmla="*/ 32 h 59"/>
                  <a:gd name="T6" fmla="*/ 8 w 28"/>
                  <a:gd name="T7" fmla="*/ 2 h 59"/>
                  <a:gd name="T8" fmla="*/ 25 w 28"/>
                  <a:gd name="T9" fmla="*/ 27 h 59"/>
                </a:gdLst>
                <a:ahLst/>
                <a:cxnLst>
                  <a:cxn ang="0">
                    <a:pos x="T0" y="T1"/>
                  </a:cxn>
                  <a:cxn ang="0">
                    <a:pos x="T2" y="T3"/>
                  </a:cxn>
                  <a:cxn ang="0">
                    <a:pos x="T4" y="T5"/>
                  </a:cxn>
                  <a:cxn ang="0">
                    <a:pos x="T6" y="T7"/>
                  </a:cxn>
                  <a:cxn ang="0">
                    <a:pos x="T8" y="T9"/>
                  </a:cxn>
                </a:cxnLst>
                <a:rect l="0" t="0" r="r" b="b"/>
                <a:pathLst>
                  <a:path w="28" h="59">
                    <a:moveTo>
                      <a:pt x="25" y="27"/>
                    </a:moveTo>
                    <a:cubicBezTo>
                      <a:pt x="28" y="43"/>
                      <a:pt x="26" y="56"/>
                      <a:pt x="20" y="57"/>
                    </a:cubicBezTo>
                    <a:cubicBezTo>
                      <a:pt x="14" y="59"/>
                      <a:pt x="7" y="47"/>
                      <a:pt x="3" y="32"/>
                    </a:cubicBezTo>
                    <a:cubicBezTo>
                      <a:pt x="0" y="16"/>
                      <a:pt x="2" y="3"/>
                      <a:pt x="8" y="2"/>
                    </a:cubicBezTo>
                    <a:cubicBezTo>
                      <a:pt x="14" y="0"/>
                      <a:pt x="21"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4" name="Freeform 99">
                <a:extLst>
                  <a:ext uri="{FF2B5EF4-FFF2-40B4-BE49-F238E27FC236}">
                    <a16:creationId xmlns:a16="http://schemas.microsoft.com/office/drawing/2014/main" id="{9BBD72A1-51E0-4123-9372-85AEF838B56B}"/>
                  </a:ext>
                </a:extLst>
              </p:cNvPr>
              <p:cNvSpPr>
                <a:spLocks/>
              </p:cNvSpPr>
              <p:nvPr/>
            </p:nvSpPr>
            <p:spPr bwMode="auto">
              <a:xfrm>
                <a:off x="3942" y="1959"/>
                <a:ext cx="65" cy="135"/>
              </a:xfrm>
              <a:custGeom>
                <a:avLst/>
                <a:gdLst>
                  <a:gd name="T0" fmla="*/ 25 w 28"/>
                  <a:gd name="T1" fmla="*/ 27 h 58"/>
                  <a:gd name="T2" fmla="*/ 20 w 28"/>
                  <a:gd name="T3" fmla="*/ 57 h 58"/>
                  <a:gd name="T4" fmla="*/ 3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4" y="58"/>
                      <a:pt x="7" y="47"/>
                      <a:pt x="3" y="31"/>
                    </a:cubicBezTo>
                    <a:cubicBezTo>
                      <a:pt x="0" y="16"/>
                      <a:pt x="2" y="3"/>
                      <a:pt x="8" y="1"/>
                    </a:cubicBezTo>
                    <a:cubicBezTo>
                      <a:pt x="14" y="0"/>
                      <a:pt x="21"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5" name="Freeform 100">
                <a:extLst>
                  <a:ext uri="{FF2B5EF4-FFF2-40B4-BE49-F238E27FC236}">
                    <a16:creationId xmlns:a16="http://schemas.microsoft.com/office/drawing/2014/main" id="{89819C5F-EEC0-47F7-9DB0-1371F875C1AE}"/>
                  </a:ext>
                </a:extLst>
              </p:cNvPr>
              <p:cNvSpPr>
                <a:spLocks/>
              </p:cNvSpPr>
              <p:nvPr/>
            </p:nvSpPr>
            <p:spPr bwMode="auto">
              <a:xfrm>
                <a:off x="3830" y="1943"/>
                <a:ext cx="133" cy="65"/>
              </a:xfrm>
              <a:custGeom>
                <a:avLst/>
                <a:gdLst>
                  <a:gd name="T0" fmla="*/ 27 w 58"/>
                  <a:gd name="T1" fmla="*/ 4 h 28"/>
                  <a:gd name="T2" fmla="*/ 57 w 58"/>
                  <a:gd name="T3" fmla="*/ 8 h 28"/>
                  <a:gd name="T4" fmla="*/ 32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6" y="2"/>
                      <a:pt x="57" y="8"/>
                    </a:cubicBezTo>
                    <a:cubicBezTo>
                      <a:pt x="58" y="14"/>
                      <a:pt x="47" y="22"/>
                      <a:pt x="32" y="25"/>
                    </a:cubicBezTo>
                    <a:cubicBezTo>
                      <a:pt x="16" y="28"/>
                      <a:pt x="3" y="26"/>
                      <a:pt x="1" y="20"/>
                    </a:cubicBezTo>
                    <a:cubicBezTo>
                      <a:pt x="0" y="14"/>
                      <a:pt x="12"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6" name="Freeform 101">
                <a:extLst>
                  <a:ext uri="{FF2B5EF4-FFF2-40B4-BE49-F238E27FC236}">
                    <a16:creationId xmlns:a16="http://schemas.microsoft.com/office/drawing/2014/main" id="{B7445721-8888-476C-96A9-B7F11A004855}"/>
                  </a:ext>
                </a:extLst>
              </p:cNvPr>
              <p:cNvSpPr>
                <a:spLocks/>
              </p:cNvSpPr>
              <p:nvPr/>
            </p:nvSpPr>
            <p:spPr bwMode="auto">
              <a:xfrm>
                <a:off x="3959" y="1915"/>
                <a:ext cx="133" cy="65"/>
              </a:xfrm>
              <a:custGeom>
                <a:avLst/>
                <a:gdLst>
                  <a:gd name="T0" fmla="*/ 27 w 58"/>
                  <a:gd name="T1" fmla="*/ 4 h 28"/>
                  <a:gd name="T2" fmla="*/ 57 w 58"/>
                  <a:gd name="T3" fmla="*/ 8 h 28"/>
                  <a:gd name="T4" fmla="*/ 31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5" y="2"/>
                      <a:pt x="57" y="8"/>
                    </a:cubicBezTo>
                    <a:cubicBezTo>
                      <a:pt x="58" y="14"/>
                      <a:pt x="46" y="22"/>
                      <a:pt x="31" y="25"/>
                    </a:cubicBezTo>
                    <a:cubicBezTo>
                      <a:pt x="16" y="28"/>
                      <a:pt x="2" y="26"/>
                      <a:pt x="1" y="20"/>
                    </a:cubicBezTo>
                    <a:cubicBezTo>
                      <a:pt x="0" y="14"/>
                      <a:pt x="11"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7" name="Freeform 102">
                <a:extLst>
                  <a:ext uri="{FF2B5EF4-FFF2-40B4-BE49-F238E27FC236}">
                    <a16:creationId xmlns:a16="http://schemas.microsoft.com/office/drawing/2014/main" id="{F520EB80-E939-41BD-8AD0-032B7FE81A1D}"/>
                  </a:ext>
                </a:extLst>
              </p:cNvPr>
              <p:cNvSpPr>
                <a:spLocks/>
              </p:cNvSpPr>
              <p:nvPr/>
            </p:nvSpPr>
            <p:spPr bwMode="auto">
              <a:xfrm>
                <a:off x="3843" y="1878"/>
                <a:ext cx="125" cy="95"/>
              </a:xfrm>
              <a:custGeom>
                <a:avLst/>
                <a:gdLst>
                  <a:gd name="T0" fmla="*/ 33 w 54"/>
                  <a:gd name="T1" fmla="*/ 12 h 41"/>
                  <a:gd name="T2" fmla="*/ 51 w 54"/>
                  <a:gd name="T3" fmla="*/ 36 h 41"/>
                  <a:gd name="T4" fmla="*/ 21 w 54"/>
                  <a:gd name="T5" fmla="*/ 30 h 41"/>
                  <a:gd name="T6" fmla="*/ 3 w 54"/>
                  <a:gd name="T7" fmla="*/ 5 h 41"/>
                  <a:gd name="T8" fmla="*/ 33 w 54"/>
                  <a:gd name="T9" fmla="*/ 12 h 41"/>
                </a:gdLst>
                <a:ahLst/>
                <a:cxnLst>
                  <a:cxn ang="0">
                    <a:pos x="T0" y="T1"/>
                  </a:cxn>
                  <a:cxn ang="0">
                    <a:pos x="T2" y="T3"/>
                  </a:cxn>
                  <a:cxn ang="0">
                    <a:pos x="T4" y="T5"/>
                  </a:cxn>
                  <a:cxn ang="0">
                    <a:pos x="T6" y="T7"/>
                  </a:cxn>
                  <a:cxn ang="0">
                    <a:pos x="T8" y="T9"/>
                  </a:cxn>
                </a:cxnLst>
                <a:rect l="0" t="0" r="r" b="b"/>
                <a:pathLst>
                  <a:path w="54" h="41">
                    <a:moveTo>
                      <a:pt x="33" y="12"/>
                    </a:moveTo>
                    <a:cubicBezTo>
                      <a:pt x="46" y="20"/>
                      <a:pt x="54" y="31"/>
                      <a:pt x="51" y="36"/>
                    </a:cubicBezTo>
                    <a:cubicBezTo>
                      <a:pt x="48" y="41"/>
                      <a:pt x="34" y="39"/>
                      <a:pt x="21" y="30"/>
                    </a:cubicBezTo>
                    <a:cubicBezTo>
                      <a:pt x="8" y="22"/>
                      <a:pt x="0" y="11"/>
                      <a:pt x="3" y="5"/>
                    </a:cubicBezTo>
                    <a:cubicBezTo>
                      <a:pt x="6" y="0"/>
                      <a:pt x="20" y="3"/>
                      <a:pt x="33" y="12"/>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8" name="Freeform 103">
                <a:extLst>
                  <a:ext uri="{FF2B5EF4-FFF2-40B4-BE49-F238E27FC236}">
                    <a16:creationId xmlns:a16="http://schemas.microsoft.com/office/drawing/2014/main" id="{C61DFD00-B1E9-48DD-9737-3C9EA4A7AE85}"/>
                  </a:ext>
                </a:extLst>
              </p:cNvPr>
              <p:cNvSpPr>
                <a:spLocks/>
              </p:cNvSpPr>
              <p:nvPr/>
            </p:nvSpPr>
            <p:spPr bwMode="auto">
              <a:xfrm>
                <a:off x="3954" y="195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4" y="38"/>
                      <a:pt x="21" y="30"/>
                    </a:cubicBezTo>
                    <a:cubicBezTo>
                      <a:pt x="8" y="21"/>
                      <a:pt x="0" y="10"/>
                      <a:pt x="3" y="5"/>
                    </a:cubicBezTo>
                    <a:cubicBezTo>
                      <a:pt x="6"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9" name="Freeform 104">
                <a:extLst>
                  <a:ext uri="{FF2B5EF4-FFF2-40B4-BE49-F238E27FC236}">
                    <a16:creationId xmlns:a16="http://schemas.microsoft.com/office/drawing/2014/main" id="{B4CEFF44-D42C-47FA-A6B1-65181F6FF6C5}"/>
                  </a:ext>
                </a:extLst>
              </p:cNvPr>
              <p:cNvSpPr>
                <a:spLocks/>
              </p:cNvSpPr>
              <p:nvPr/>
            </p:nvSpPr>
            <p:spPr bwMode="auto">
              <a:xfrm>
                <a:off x="3878" y="1954"/>
                <a:ext cx="94" cy="126"/>
              </a:xfrm>
              <a:custGeom>
                <a:avLst/>
                <a:gdLst>
                  <a:gd name="T0" fmla="*/ 11 w 41"/>
                  <a:gd name="T1" fmla="*/ 21 h 54"/>
                  <a:gd name="T2" fmla="*/ 36 w 41"/>
                  <a:gd name="T3" fmla="*/ 3 h 54"/>
                  <a:gd name="T4" fmla="*/ 30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20" y="8"/>
                      <a:pt x="31" y="0"/>
                      <a:pt x="36" y="3"/>
                    </a:cubicBezTo>
                    <a:cubicBezTo>
                      <a:pt x="41" y="7"/>
                      <a:pt x="38" y="20"/>
                      <a:pt x="30" y="33"/>
                    </a:cubicBezTo>
                    <a:cubicBezTo>
                      <a:pt x="21" y="46"/>
                      <a:pt x="10" y="54"/>
                      <a:pt x="5" y="51"/>
                    </a:cubicBezTo>
                    <a:cubicBezTo>
                      <a:pt x="0" y="48"/>
                      <a:pt x="3"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0" name="Freeform 105">
                <a:extLst>
                  <a:ext uri="{FF2B5EF4-FFF2-40B4-BE49-F238E27FC236}">
                    <a16:creationId xmlns:a16="http://schemas.microsoft.com/office/drawing/2014/main" id="{5F407F26-E4E4-4F3A-9CFE-2487EA5B856C}"/>
                  </a:ext>
                </a:extLst>
              </p:cNvPr>
              <p:cNvSpPr>
                <a:spLocks/>
              </p:cNvSpPr>
              <p:nvPr/>
            </p:nvSpPr>
            <p:spPr bwMode="auto">
              <a:xfrm>
                <a:off x="3949" y="1843"/>
                <a:ext cx="95" cy="128"/>
              </a:xfrm>
              <a:custGeom>
                <a:avLst/>
                <a:gdLst>
                  <a:gd name="T0" fmla="*/ 11 w 41"/>
                  <a:gd name="T1" fmla="*/ 21 h 55"/>
                  <a:gd name="T2" fmla="*/ 36 w 41"/>
                  <a:gd name="T3" fmla="*/ 3 h 55"/>
                  <a:gd name="T4" fmla="*/ 30 w 41"/>
                  <a:gd name="T5" fmla="*/ 33 h 55"/>
                  <a:gd name="T6" fmla="*/ 5 w 41"/>
                  <a:gd name="T7" fmla="*/ 51 h 55"/>
                  <a:gd name="T8" fmla="*/ 11 w 41"/>
                  <a:gd name="T9" fmla="*/ 21 h 55"/>
                </a:gdLst>
                <a:ahLst/>
                <a:cxnLst>
                  <a:cxn ang="0">
                    <a:pos x="T0" y="T1"/>
                  </a:cxn>
                  <a:cxn ang="0">
                    <a:pos x="T2" y="T3"/>
                  </a:cxn>
                  <a:cxn ang="0">
                    <a:pos x="T4" y="T5"/>
                  </a:cxn>
                  <a:cxn ang="0">
                    <a:pos x="T6" y="T7"/>
                  </a:cxn>
                  <a:cxn ang="0">
                    <a:pos x="T8" y="T9"/>
                  </a:cxn>
                </a:cxnLst>
                <a:rect l="0" t="0" r="r" b="b"/>
                <a:pathLst>
                  <a:path w="41" h="55">
                    <a:moveTo>
                      <a:pt x="11" y="21"/>
                    </a:moveTo>
                    <a:cubicBezTo>
                      <a:pt x="20" y="8"/>
                      <a:pt x="31" y="0"/>
                      <a:pt x="36" y="3"/>
                    </a:cubicBezTo>
                    <a:cubicBezTo>
                      <a:pt x="41" y="7"/>
                      <a:pt x="38" y="20"/>
                      <a:pt x="30" y="33"/>
                    </a:cubicBezTo>
                    <a:cubicBezTo>
                      <a:pt x="21" y="46"/>
                      <a:pt x="10" y="55"/>
                      <a:pt x="5" y="51"/>
                    </a:cubicBezTo>
                    <a:cubicBezTo>
                      <a:pt x="0" y="48"/>
                      <a:pt x="3" y="35"/>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1" name="Freeform 106">
                <a:extLst>
                  <a:ext uri="{FF2B5EF4-FFF2-40B4-BE49-F238E27FC236}">
                    <a16:creationId xmlns:a16="http://schemas.microsoft.com/office/drawing/2014/main" id="{37EC5FCB-DC9F-4009-A531-D0D7F65913C0}"/>
                  </a:ext>
                </a:extLst>
              </p:cNvPr>
              <p:cNvSpPr>
                <a:spLocks/>
              </p:cNvSpPr>
              <p:nvPr/>
            </p:nvSpPr>
            <p:spPr bwMode="auto">
              <a:xfrm>
                <a:off x="3917" y="1917"/>
                <a:ext cx="88" cy="91"/>
              </a:xfrm>
              <a:custGeom>
                <a:avLst/>
                <a:gdLst>
                  <a:gd name="T0" fmla="*/ 38 w 38"/>
                  <a:gd name="T1" fmla="*/ 22 h 39"/>
                  <a:gd name="T2" fmla="*/ 34 w 38"/>
                  <a:gd name="T3" fmla="*/ 18 h 39"/>
                  <a:gd name="T4" fmla="*/ 38 w 38"/>
                  <a:gd name="T5" fmla="*/ 14 h 39"/>
                  <a:gd name="T6" fmla="*/ 33 w 38"/>
                  <a:gd name="T7" fmla="*/ 12 h 39"/>
                  <a:gd name="T8" fmla="*/ 34 w 38"/>
                  <a:gd name="T9" fmla="*/ 8 h 39"/>
                  <a:gd name="T10" fmla="*/ 29 w 38"/>
                  <a:gd name="T11" fmla="*/ 8 h 39"/>
                  <a:gd name="T12" fmla="*/ 28 w 38"/>
                  <a:gd name="T13" fmla="*/ 2 h 39"/>
                  <a:gd name="T14" fmla="*/ 24 w 38"/>
                  <a:gd name="T15" fmla="*/ 4 h 39"/>
                  <a:gd name="T16" fmla="*/ 22 w 38"/>
                  <a:gd name="T17" fmla="*/ 0 h 39"/>
                  <a:gd name="T18" fmla="*/ 18 w 38"/>
                  <a:gd name="T19" fmla="*/ 4 h 39"/>
                  <a:gd name="T20" fmla="*/ 14 w 38"/>
                  <a:gd name="T21" fmla="*/ 1 h 39"/>
                  <a:gd name="T22" fmla="*/ 12 w 38"/>
                  <a:gd name="T23" fmla="*/ 5 h 39"/>
                  <a:gd name="T24" fmla="*/ 8 w 38"/>
                  <a:gd name="T25" fmla="*/ 4 h 39"/>
                  <a:gd name="T26" fmla="*/ 8 w 38"/>
                  <a:gd name="T27" fmla="*/ 9 h 39"/>
                  <a:gd name="T28" fmla="*/ 2 w 38"/>
                  <a:gd name="T29" fmla="*/ 10 h 39"/>
                  <a:gd name="T30" fmla="*/ 4 w 38"/>
                  <a:gd name="T31" fmla="*/ 14 h 39"/>
                  <a:gd name="T32" fmla="*/ 0 w 38"/>
                  <a:gd name="T33" fmla="*/ 16 h 39"/>
                  <a:gd name="T34" fmla="*/ 4 w 38"/>
                  <a:gd name="T35" fmla="*/ 20 h 39"/>
                  <a:gd name="T36" fmla="*/ 1 w 38"/>
                  <a:gd name="T37" fmla="*/ 25 h 39"/>
                  <a:gd name="T38" fmla="*/ 5 w 38"/>
                  <a:gd name="T39" fmla="*/ 26 h 39"/>
                  <a:gd name="T40" fmla="*/ 4 w 38"/>
                  <a:gd name="T41" fmla="*/ 31 h 39"/>
                  <a:gd name="T42" fmla="*/ 9 w 38"/>
                  <a:gd name="T43" fmla="*/ 31 h 39"/>
                  <a:gd name="T44" fmla="*/ 10 w 38"/>
                  <a:gd name="T45" fmla="*/ 36 h 39"/>
                  <a:gd name="T46" fmla="*/ 14 w 38"/>
                  <a:gd name="T47" fmla="*/ 34 h 39"/>
                  <a:gd name="T48" fmla="*/ 16 w 38"/>
                  <a:gd name="T49" fmla="*/ 38 h 39"/>
                  <a:gd name="T50" fmla="*/ 20 w 38"/>
                  <a:gd name="T51" fmla="*/ 34 h 39"/>
                  <a:gd name="T52" fmla="*/ 24 w 38"/>
                  <a:gd name="T53" fmla="*/ 38 h 39"/>
                  <a:gd name="T54" fmla="*/ 26 w 38"/>
                  <a:gd name="T55" fmla="*/ 34 h 39"/>
                  <a:gd name="T56" fmla="*/ 31 w 38"/>
                  <a:gd name="T57" fmla="*/ 35 h 39"/>
                  <a:gd name="T58" fmla="*/ 30 w 38"/>
                  <a:gd name="T59" fmla="*/ 29 h 39"/>
                  <a:gd name="T60" fmla="*/ 36 w 38"/>
                  <a:gd name="T61" fmla="*/ 29 h 39"/>
                  <a:gd name="T62" fmla="*/ 34 w 38"/>
                  <a:gd name="T63" fmla="*/ 24 h 39"/>
                  <a:gd name="T64" fmla="*/ 38 w 38"/>
                  <a:gd name="T65" fmla="*/ 2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8" h="39">
                    <a:moveTo>
                      <a:pt x="38" y="22"/>
                    </a:moveTo>
                    <a:cubicBezTo>
                      <a:pt x="38" y="21"/>
                      <a:pt x="37" y="19"/>
                      <a:pt x="34" y="18"/>
                    </a:cubicBezTo>
                    <a:cubicBezTo>
                      <a:pt x="36" y="17"/>
                      <a:pt x="38" y="15"/>
                      <a:pt x="38" y="14"/>
                    </a:cubicBezTo>
                    <a:cubicBezTo>
                      <a:pt x="37" y="13"/>
                      <a:pt x="36" y="12"/>
                      <a:pt x="33" y="12"/>
                    </a:cubicBezTo>
                    <a:cubicBezTo>
                      <a:pt x="35" y="10"/>
                      <a:pt x="35" y="9"/>
                      <a:pt x="34" y="8"/>
                    </a:cubicBezTo>
                    <a:cubicBezTo>
                      <a:pt x="34" y="7"/>
                      <a:pt x="31" y="7"/>
                      <a:pt x="29" y="8"/>
                    </a:cubicBezTo>
                    <a:cubicBezTo>
                      <a:pt x="30" y="5"/>
                      <a:pt x="30" y="3"/>
                      <a:pt x="28" y="2"/>
                    </a:cubicBezTo>
                    <a:cubicBezTo>
                      <a:pt x="27" y="2"/>
                      <a:pt x="26" y="3"/>
                      <a:pt x="24" y="4"/>
                    </a:cubicBezTo>
                    <a:cubicBezTo>
                      <a:pt x="24" y="2"/>
                      <a:pt x="23" y="0"/>
                      <a:pt x="22" y="0"/>
                    </a:cubicBezTo>
                    <a:cubicBezTo>
                      <a:pt x="20" y="0"/>
                      <a:pt x="19" y="2"/>
                      <a:pt x="18" y="4"/>
                    </a:cubicBezTo>
                    <a:cubicBezTo>
                      <a:pt x="17" y="2"/>
                      <a:pt x="15" y="0"/>
                      <a:pt x="14" y="1"/>
                    </a:cubicBezTo>
                    <a:cubicBezTo>
                      <a:pt x="13" y="1"/>
                      <a:pt x="12" y="3"/>
                      <a:pt x="12" y="5"/>
                    </a:cubicBezTo>
                    <a:cubicBezTo>
                      <a:pt x="10" y="4"/>
                      <a:pt x="8" y="3"/>
                      <a:pt x="8" y="4"/>
                    </a:cubicBezTo>
                    <a:cubicBezTo>
                      <a:pt x="6" y="5"/>
                      <a:pt x="7" y="7"/>
                      <a:pt x="8" y="9"/>
                    </a:cubicBezTo>
                    <a:cubicBezTo>
                      <a:pt x="5" y="9"/>
                      <a:pt x="3" y="9"/>
                      <a:pt x="2" y="10"/>
                    </a:cubicBezTo>
                    <a:cubicBezTo>
                      <a:pt x="2" y="11"/>
                      <a:pt x="2" y="13"/>
                      <a:pt x="4" y="14"/>
                    </a:cubicBezTo>
                    <a:cubicBezTo>
                      <a:pt x="2" y="15"/>
                      <a:pt x="0" y="15"/>
                      <a:pt x="0" y="16"/>
                    </a:cubicBezTo>
                    <a:cubicBezTo>
                      <a:pt x="0" y="18"/>
                      <a:pt x="1" y="19"/>
                      <a:pt x="4" y="20"/>
                    </a:cubicBezTo>
                    <a:cubicBezTo>
                      <a:pt x="2" y="22"/>
                      <a:pt x="0" y="23"/>
                      <a:pt x="1" y="25"/>
                    </a:cubicBezTo>
                    <a:cubicBezTo>
                      <a:pt x="1" y="26"/>
                      <a:pt x="3" y="26"/>
                      <a:pt x="5" y="26"/>
                    </a:cubicBezTo>
                    <a:cubicBezTo>
                      <a:pt x="3" y="28"/>
                      <a:pt x="3" y="30"/>
                      <a:pt x="4" y="31"/>
                    </a:cubicBezTo>
                    <a:cubicBezTo>
                      <a:pt x="4" y="32"/>
                      <a:pt x="7" y="32"/>
                      <a:pt x="9" y="31"/>
                    </a:cubicBezTo>
                    <a:cubicBezTo>
                      <a:pt x="8" y="33"/>
                      <a:pt x="9" y="35"/>
                      <a:pt x="10" y="36"/>
                    </a:cubicBezTo>
                    <a:cubicBezTo>
                      <a:pt x="11" y="37"/>
                      <a:pt x="12" y="36"/>
                      <a:pt x="14" y="34"/>
                    </a:cubicBezTo>
                    <a:cubicBezTo>
                      <a:pt x="14" y="37"/>
                      <a:pt x="15" y="38"/>
                      <a:pt x="16" y="38"/>
                    </a:cubicBezTo>
                    <a:cubicBezTo>
                      <a:pt x="18" y="39"/>
                      <a:pt x="19" y="37"/>
                      <a:pt x="20" y="34"/>
                    </a:cubicBezTo>
                    <a:cubicBezTo>
                      <a:pt x="21" y="37"/>
                      <a:pt x="23" y="38"/>
                      <a:pt x="24" y="38"/>
                    </a:cubicBezTo>
                    <a:cubicBezTo>
                      <a:pt x="25" y="37"/>
                      <a:pt x="26" y="36"/>
                      <a:pt x="26" y="34"/>
                    </a:cubicBezTo>
                    <a:cubicBezTo>
                      <a:pt x="28" y="35"/>
                      <a:pt x="30" y="35"/>
                      <a:pt x="31" y="35"/>
                    </a:cubicBezTo>
                    <a:cubicBezTo>
                      <a:pt x="32" y="34"/>
                      <a:pt x="31" y="32"/>
                      <a:pt x="30" y="29"/>
                    </a:cubicBezTo>
                    <a:cubicBezTo>
                      <a:pt x="33" y="30"/>
                      <a:pt x="35" y="30"/>
                      <a:pt x="36" y="29"/>
                    </a:cubicBezTo>
                    <a:cubicBezTo>
                      <a:pt x="36" y="28"/>
                      <a:pt x="36" y="26"/>
                      <a:pt x="34" y="24"/>
                    </a:cubicBezTo>
                    <a:cubicBezTo>
                      <a:pt x="36"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2" name="Freeform 107">
                <a:extLst>
                  <a:ext uri="{FF2B5EF4-FFF2-40B4-BE49-F238E27FC236}">
                    <a16:creationId xmlns:a16="http://schemas.microsoft.com/office/drawing/2014/main" id="{8CCB91BC-C7F5-4284-80EF-2A4DE62B0201}"/>
                  </a:ext>
                </a:extLst>
              </p:cNvPr>
              <p:cNvSpPr>
                <a:spLocks/>
              </p:cNvSpPr>
              <p:nvPr/>
            </p:nvSpPr>
            <p:spPr bwMode="auto">
              <a:xfrm>
                <a:off x="5254" y="2075"/>
                <a:ext cx="138" cy="126"/>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3" name="Freeform 108">
                <a:extLst>
                  <a:ext uri="{FF2B5EF4-FFF2-40B4-BE49-F238E27FC236}">
                    <a16:creationId xmlns:a16="http://schemas.microsoft.com/office/drawing/2014/main" id="{E5A39129-723D-4258-A6E0-90C06C933CB6}"/>
                  </a:ext>
                </a:extLst>
              </p:cNvPr>
              <p:cNvSpPr>
                <a:spLocks/>
              </p:cNvSpPr>
              <p:nvPr/>
            </p:nvSpPr>
            <p:spPr bwMode="auto">
              <a:xfrm>
                <a:off x="5378" y="2126"/>
                <a:ext cx="111" cy="89"/>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4" name="Rectangle 109">
                <a:extLst>
                  <a:ext uri="{FF2B5EF4-FFF2-40B4-BE49-F238E27FC236}">
                    <a16:creationId xmlns:a16="http://schemas.microsoft.com/office/drawing/2014/main" id="{601B0D52-C333-45EA-AFF9-3E19E4175679}"/>
                  </a:ext>
                </a:extLst>
              </p:cNvPr>
              <p:cNvSpPr>
                <a:spLocks noChangeArrowheads="1"/>
              </p:cNvSpPr>
              <p:nvPr/>
            </p:nvSpPr>
            <p:spPr bwMode="auto">
              <a:xfrm>
                <a:off x="5373" y="2010"/>
                <a:ext cx="12" cy="38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5" name="Freeform 110">
                <a:extLst>
                  <a:ext uri="{FF2B5EF4-FFF2-40B4-BE49-F238E27FC236}">
                    <a16:creationId xmlns:a16="http://schemas.microsoft.com/office/drawing/2014/main" id="{C0C2CCC7-F5A2-411D-8D15-AAA4BD7FB773}"/>
                  </a:ext>
                </a:extLst>
              </p:cNvPr>
              <p:cNvSpPr>
                <a:spLocks/>
              </p:cNvSpPr>
              <p:nvPr/>
            </p:nvSpPr>
            <p:spPr bwMode="auto">
              <a:xfrm>
                <a:off x="5360" y="1789"/>
                <a:ext cx="64" cy="135"/>
              </a:xfrm>
              <a:custGeom>
                <a:avLst/>
                <a:gdLst>
                  <a:gd name="T0" fmla="*/ 25 w 28"/>
                  <a:gd name="T1" fmla="*/ 32 h 58"/>
                  <a:gd name="T2" fmla="*/ 8 w 28"/>
                  <a:gd name="T3" fmla="*/ 57 h 58"/>
                  <a:gd name="T4" fmla="*/ 4 w 28"/>
                  <a:gd name="T5" fmla="*/ 27 h 58"/>
                  <a:gd name="T6" fmla="*/ 20 w 28"/>
                  <a:gd name="T7" fmla="*/ 1 h 58"/>
                  <a:gd name="T8" fmla="*/ 25 w 28"/>
                  <a:gd name="T9" fmla="*/ 32 h 58"/>
                </a:gdLst>
                <a:ahLst/>
                <a:cxnLst>
                  <a:cxn ang="0">
                    <a:pos x="T0" y="T1"/>
                  </a:cxn>
                  <a:cxn ang="0">
                    <a:pos x="T2" y="T3"/>
                  </a:cxn>
                  <a:cxn ang="0">
                    <a:pos x="T4" y="T5"/>
                  </a:cxn>
                  <a:cxn ang="0">
                    <a:pos x="T6" y="T7"/>
                  </a:cxn>
                  <a:cxn ang="0">
                    <a:pos x="T8" y="T9"/>
                  </a:cxn>
                </a:cxnLst>
                <a:rect l="0" t="0" r="r" b="b"/>
                <a:pathLst>
                  <a:path w="28" h="58">
                    <a:moveTo>
                      <a:pt x="25" y="32"/>
                    </a:moveTo>
                    <a:cubicBezTo>
                      <a:pt x="22" y="47"/>
                      <a:pt x="14" y="58"/>
                      <a:pt x="8" y="57"/>
                    </a:cubicBezTo>
                    <a:cubicBezTo>
                      <a:pt x="3" y="56"/>
                      <a:pt x="0" y="42"/>
                      <a:pt x="4" y="27"/>
                    </a:cubicBezTo>
                    <a:cubicBezTo>
                      <a:pt x="7" y="12"/>
                      <a:pt x="14" y="0"/>
                      <a:pt x="20" y="1"/>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6" name="Freeform 111">
                <a:extLst>
                  <a:ext uri="{FF2B5EF4-FFF2-40B4-BE49-F238E27FC236}">
                    <a16:creationId xmlns:a16="http://schemas.microsoft.com/office/drawing/2014/main" id="{836CEE18-4E52-47D6-9DFB-B1C7450C3BA9}"/>
                  </a:ext>
                </a:extLst>
              </p:cNvPr>
              <p:cNvSpPr>
                <a:spLocks/>
              </p:cNvSpPr>
              <p:nvPr/>
            </p:nvSpPr>
            <p:spPr bwMode="auto">
              <a:xfrm>
                <a:off x="5334" y="1919"/>
                <a:ext cx="62" cy="135"/>
              </a:xfrm>
              <a:custGeom>
                <a:avLst/>
                <a:gdLst>
                  <a:gd name="T0" fmla="*/ 24 w 27"/>
                  <a:gd name="T1" fmla="*/ 31 h 58"/>
                  <a:gd name="T2" fmla="*/ 8 w 27"/>
                  <a:gd name="T3" fmla="*/ 57 h 58"/>
                  <a:gd name="T4" fmla="*/ 3 w 27"/>
                  <a:gd name="T5" fmla="*/ 27 h 58"/>
                  <a:gd name="T6" fmla="*/ 19 w 27"/>
                  <a:gd name="T7" fmla="*/ 1 h 58"/>
                  <a:gd name="T8" fmla="*/ 24 w 27"/>
                  <a:gd name="T9" fmla="*/ 31 h 58"/>
                </a:gdLst>
                <a:ahLst/>
                <a:cxnLst>
                  <a:cxn ang="0">
                    <a:pos x="T0" y="T1"/>
                  </a:cxn>
                  <a:cxn ang="0">
                    <a:pos x="T2" y="T3"/>
                  </a:cxn>
                  <a:cxn ang="0">
                    <a:pos x="T4" y="T5"/>
                  </a:cxn>
                  <a:cxn ang="0">
                    <a:pos x="T6" y="T7"/>
                  </a:cxn>
                  <a:cxn ang="0">
                    <a:pos x="T8" y="T9"/>
                  </a:cxn>
                </a:cxnLst>
                <a:rect l="0" t="0" r="r" b="b"/>
                <a:pathLst>
                  <a:path w="27" h="58">
                    <a:moveTo>
                      <a:pt x="24" y="31"/>
                    </a:moveTo>
                    <a:cubicBezTo>
                      <a:pt x="21" y="47"/>
                      <a:pt x="14" y="58"/>
                      <a:pt x="8" y="57"/>
                    </a:cubicBezTo>
                    <a:cubicBezTo>
                      <a:pt x="2" y="55"/>
                      <a:pt x="0" y="42"/>
                      <a:pt x="3" y="27"/>
                    </a:cubicBezTo>
                    <a:cubicBezTo>
                      <a:pt x="6" y="11"/>
                      <a:pt x="14" y="0"/>
                      <a:pt x="19" y="1"/>
                    </a:cubicBezTo>
                    <a:cubicBezTo>
                      <a:pt x="25" y="2"/>
                      <a:pt x="27"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7" name="Freeform 112">
                <a:extLst>
                  <a:ext uri="{FF2B5EF4-FFF2-40B4-BE49-F238E27FC236}">
                    <a16:creationId xmlns:a16="http://schemas.microsoft.com/office/drawing/2014/main" id="{8A277518-BD6A-472F-99D9-CA441F320992}"/>
                  </a:ext>
                </a:extLst>
              </p:cNvPr>
              <p:cNvSpPr>
                <a:spLocks/>
              </p:cNvSpPr>
              <p:nvPr/>
            </p:nvSpPr>
            <p:spPr bwMode="auto">
              <a:xfrm>
                <a:off x="5249" y="1875"/>
                <a:ext cx="134" cy="65"/>
              </a:xfrm>
              <a:custGeom>
                <a:avLst/>
                <a:gdLst>
                  <a:gd name="T0" fmla="*/ 31 w 58"/>
                  <a:gd name="T1" fmla="*/ 3 h 28"/>
                  <a:gd name="T2" fmla="*/ 56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6"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8" name="Freeform 113">
                <a:extLst>
                  <a:ext uri="{FF2B5EF4-FFF2-40B4-BE49-F238E27FC236}">
                    <a16:creationId xmlns:a16="http://schemas.microsoft.com/office/drawing/2014/main" id="{C3113B2E-E3BD-431A-9687-F096350134D4}"/>
                  </a:ext>
                </a:extLst>
              </p:cNvPr>
              <p:cNvSpPr>
                <a:spLocks/>
              </p:cNvSpPr>
              <p:nvPr/>
            </p:nvSpPr>
            <p:spPr bwMode="auto">
              <a:xfrm>
                <a:off x="5376" y="190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7" y="7"/>
                      <a:pt x="58" y="14"/>
                      <a:pt x="57" y="20"/>
                    </a:cubicBezTo>
                    <a:cubicBezTo>
                      <a:pt x="56" y="26"/>
                      <a:pt x="42" y="28"/>
                      <a:pt x="27" y="25"/>
                    </a:cubicBezTo>
                    <a:cubicBezTo>
                      <a:pt x="12" y="21"/>
                      <a:pt x="0" y="14"/>
                      <a:pt x="1" y="8"/>
                    </a:cubicBezTo>
                    <a:cubicBezTo>
                      <a:pt x="3"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9" name="Freeform 114">
                <a:extLst>
                  <a:ext uri="{FF2B5EF4-FFF2-40B4-BE49-F238E27FC236}">
                    <a16:creationId xmlns:a16="http://schemas.microsoft.com/office/drawing/2014/main" id="{D3C95FA1-B953-4534-9417-A99C4F9025F0}"/>
                  </a:ext>
                </a:extLst>
              </p:cNvPr>
              <p:cNvSpPr>
                <a:spLocks/>
              </p:cNvSpPr>
              <p:nvPr/>
            </p:nvSpPr>
            <p:spPr bwMode="auto">
              <a:xfrm>
                <a:off x="5295" y="1803"/>
                <a:ext cx="94" cy="126"/>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8"/>
                      <a:pt x="36" y="51"/>
                    </a:cubicBezTo>
                    <a:cubicBezTo>
                      <a:pt x="31" y="54"/>
                      <a:pt x="20" y="46"/>
                      <a:pt x="12" y="33"/>
                    </a:cubicBezTo>
                    <a:cubicBezTo>
                      <a:pt x="3" y="20"/>
                      <a:pt x="0" y="7"/>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0" name="Freeform 115">
                <a:extLst>
                  <a:ext uri="{FF2B5EF4-FFF2-40B4-BE49-F238E27FC236}">
                    <a16:creationId xmlns:a16="http://schemas.microsoft.com/office/drawing/2014/main" id="{A803FFC8-97B4-41FB-A3DC-3FBCC19D4A27}"/>
                  </a:ext>
                </a:extLst>
              </p:cNvPr>
              <p:cNvSpPr>
                <a:spLocks/>
              </p:cNvSpPr>
              <p:nvPr/>
            </p:nvSpPr>
            <p:spPr bwMode="auto">
              <a:xfrm>
                <a:off x="5366" y="1915"/>
                <a:ext cx="95" cy="125"/>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7"/>
                      <a:pt x="36" y="51"/>
                    </a:cubicBezTo>
                    <a:cubicBezTo>
                      <a:pt x="31" y="54"/>
                      <a:pt x="20" y="46"/>
                      <a:pt x="12" y="33"/>
                    </a:cubicBezTo>
                    <a:cubicBezTo>
                      <a:pt x="3" y="20"/>
                      <a:pt x="0" y="6"/>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1" name="Freeform 116">
                <a:extLst>
                  <a:ext uri="{FF2B5EF4-FFF2-40B4-BE49-F238E27FC236}">
                    <a16:creationId xmlns:a16="http://schemas.microsoft.com/office/drawing/2014/main" id="{A9F1F19A-51FC-451F-AD13-21FDD0D9513F}"/>
                  </a:ext>
                </a:extLst>
              </p:cNvPr>
              <p:cNvSpPr>
                <a:spLocks/>
              </p:cNvSpPr>
              <p:nvPr/>
            </p:nvSpPr>
            <p:spPr bwMode="auto">
              <a:xfrm>
                <a:off x="5260" y="1910"/>
                <a:ext cx="127" cy="95"/>
              </a:xfrm>
              <a:custGeom>
                <a:avLst/>
                <a:gdLst>
                  <a:gd name="T0" fmla="*/ 22 w 55"/>
                  <a:gd name="T1" fmla="*/ 11 h 41"/>
                  <a:gd name="T2" fmla="*/ 51 w 55"/>
                  <a:gd name="T3" fmla="*/ 5 h 41"/>
                  <a:gd name="T4" fmla="*/ 34 w 55"/>
                  <a:gd name="T5" fmla="*/ 30 h 41"/>
                  <a:gd name="T6" fmla="*/ 4 w 55"/>
                  <a:gd name="T7" fmla="*/ 36 h 41"/>
                  <a:gd name="T8" fmla="*/ 22 w 55"/>
                  <a:gd name="T9" fmla="*/ 11 h 41"/>
                </a:gdLst>
                <a:ahLst/>
                <a:cxnLst>
                  <a:cxn ang="0">
                    <a:pos x="T0" y="T1"/>
                  </a:cxn>
                  <a:cxn ang="0">
                    <a:pos x="T2" y="T3"/>
                  </a:cxn>
                  <a:cxn ang="0">
                    <a:pos x="T4" y="T5"/>
                  </a:cxn>
                  <a:cxn ang="0">
                    <a:pos x="T6" y="T7"/>
                  </a:cxn>
                  <a:cxn ang="0">
                    <a:pos x="T8" y="T9"/>
                  </a:cxn>
                </a:cxnLst>
                <a:rect l="0" t="0" r="r" b="b"/>
                <a:pathLst>
                  <a:path w="55" h="41">
                    <a:moveTo>
                      <a:pt x="22" y="11"/>
                    </a:moveTo>
                    <a:cubicBezTo>
                      <a:pt x="35" y="3"/>
                      <a:pt x="48" y="0"/>
                      <a:pt x="51" y="5"/>
                    </a:cubicBezTo>
                    <a:cubicBezTo>
                      <a:pt x="55" y="10"/>
                      <a:pt x="47" y="21"/>
                      <a:pt x="34" y="30"/>
                    </a:cubicBezTo>
                    <a:cubicBezTo>
                      <a:pt x="20" y="38"/>
                      <a:pt x="7" y="41"/>
                      <a:pt x="4" y="36"/>
                    </a:cubicBezTo>
                    <a:cubicBezTo>
                      <a:pt x="0" y="31"/>
                      <a:pt x="8" y="20"/>
                      <a:pt x="22"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2" name="Freeform 117">
                <a:extLst>
                  <a:ext uri="{FF2B5EF4-FFF2-40B4-BE49-F238E27FC236}">
                    <a16:creationId xmlns:a16="http://schemas.microsoft.com/office/drawing/2014/main" id="{6172557C-0CA3-4344-B623-6C10FBF801E1}"/>
                  </a:ext>
                </a:extLst>
              </p:cNvPr>
              <p:cNvSpPr>
                <a:spLocks/>
              </p:cNvSpPr>
              <p:nvPr/>
            </p:nvSpPr>
            <p:spPr bwMode="auto">
              <a:xfrm>
                <a:off x="5371" y="1838"/>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8" y="0"/>
                      <a:pt x="51" y="5"/>
                    </a:cubicBezTo>
                    <a:cubicBezTo>
                      <a:pt x="54" y="10"/>
                      <a:pt x="46" y="21"/>
                      <a:pt x="33" y="30"/>
                    </a:cubicBezTo>
                    <a:cubicBezTo>
                      <a:pt x="20" y="38"/>
                      <a:pt x="7"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3" name="Freeform 118">
                <a:extLst>
                  <a:ext uri="{FF2B5EF4-FFF2-40B4-BE49-F238E27FC236}">
                    <a16:creationId xmlns:a16="http://schemas.microsoft.com/office/drawing/2014/main" id="{8984F3C0-FBC0-46F6-AE9E-764BF6C738D4}"/>
                  </a:ext>
                </a:extLst>
              </p:cNvPr>
              <p:cNvSpPr>
                <a:spLocks/>
              </p:cNvSpPr>
              <p:nvPr/>
            </p:nvSpPr>
            <p:spPr bwMode="auto">
              <a:xfrm>
                <a:off x="5332" y="1789"/>
                <a:ext cx="64" cy="135"/>
              </a:xfrm>
              <a:custGeom>
                <a:avLst/>
                <a:gdLst>
                  <a:gd name="T0" fmla="*/ 25 w 28"/>
                  <a:gd name="T1" fmla="*/ 27 h 58"/>
                  <a:gd name="T2" fmla="*/ 20 w 28"/>
                  <a:gd name="T3" fmla="*/ 57 h 58"/>
                  <a:gd name="T4" fmla="*/ 4 w 28"/>
                  <a:gd name="T5" fmla="*/ 32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5" y="58"/>
                      <a:pt x="7" y="47"/>
                      <a:pt x="4" y="32"/>
                    </a:cubicBezTo>
                    <a:cubicBezTo>
                      <a:pt x="0" y="16"/>
                      <a:pt x="2" y="3"/>
                      <a:pt x="8" y="1"/>
                    </a:cubicBezTo>
                    <a:cubicBezTo>
                      <a:pt x="14" y="0"/>
                      <a:pt x="22"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4" name="Freeform 119">
                <a:extLst>
                  <a:ext uri="{FF2B5EF4-FFF2-40B4-BE49-F238E27FC236}">
                    <a16:creationId xmlns:a16="http://schemas.microsoft.com/office/drawing/2014/main" id="{386DF36E-E3D4-477E-AE4E-086B7CDCAF91}"/>
                  </a:ext>
                </a:extLst>
              </p:cNvPr>
              <p:cNvSpPr>
                <a:spLocks/>
              </p:cNvSpPr>
              <p:nvPr/>
            </p:nvSpPr>
            <p:spPr bwMode="auto">
              <a:xfrm>
                <a:off x="5360" y="1919"/>
                <a:ext cx="64" cy="135"/>
              </a:xfrm>
              <a:custGeom>
                <a:avLst/>
                <a:gdLst>
                  <a:gd name="T0" fmla="*/ 25 w 28"/>
                  <a:gd name="T1" fmla="*/ 27 h 58"/>
                  <a:gd name="T2" fmla="*/ 20 w 28"/>
                  <a:gd name="T3" fmla="*/ 57 h 58"/>
                  <a:gd name="T4" fmla="*/ 4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5"/>
                      <a:pt x="20" y="57"/>
                    </a:cubicBezTo>
                    <a:cubicBezTo>
                      <a:pt x="15" y="58"/>
                      <a:pt x="7" y="47"/>
                      <a:pt x="4" y="31"/>
                    </a:cubicBezTo>
                    <a:cubicBezTo>
                      <a:pt x="0" y="16"/>
                      <a:pt x="3" y="2"/>
                      <a:pt x="8" y="1"/>
                    </a:cubicBezTo>
                    <a:cubicBezTo>
                      <a:pt x="14" y="0"/>
                      <a:pt x="22"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5" name="Freeform 120">
                <a:extLst>
                  <a:ext uri="{FF2B5EF4-FFF2-40B4-BE49-F238E27FC236}">
                    <a16:creationId xmlns:a16="http://schemas.microsoft.com/office/drawing/2014/main" id="{2825A8E7-FAD5-40AC-8695-F0260206A16C}"/>
                  </a:ext>
                </a:extLst>
              </p:cNvPr>
              <p:cNvSpPr>
                <a:spLocks/>
              </p:cNvSpPr>
              <p:nvPr/>
            </p:nvSpPr>
            <p:spPr bwMode="auto">
              <a:xfrm>
                <a:off x="5249" y="1903"/>
                <a:ext cx="134" cy="65"/>
              </a:xfrm>
              <a:custGeom>
                <a:avLst/>
                <a:gdLst>
                  <a:gd name="T0" fmla="*/ 26 w 58"/>
                  <a:gd name="T1" fmla="*/ 3 h 28"/>
                  <a:gd name="T2" fmla="*/ 56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6"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6" name="Freeform 121">
                <a:extLst>
                  <a:ext uri="{FF2B5EF4-FFF2-40B4-BE49-F238E27FC236}">
                    <a16:creationId xmlns:a16="http://schemas.microsoft.com/office/drawing/2014/main" id="{FC043736-BEF7-4BD9-8006-380D67EEB893}"/>
                  </a:ext>
                </a:extLst>
              </p:cNvPr>
              <p:cNvSpPr>
                <a:spLocks/>
              </p:cNvSpPr>
              <p:nvPr/>
            </p:nvSpPr>
            <p:spPr bwMode="auto">
              <a:xfrm>
                <a:off x="5376" y="1875"/>
                <a:ext cx="133" cy="65"/>
              </a:xfrm>
              <a:custGeom>
                <a:avLst/>
                <a:gdLst>
                  <a:gd name="T0" fmla="*/ 27 w 58"/>
                  <a:gd name="T1" fmla="*/ 3 h 28"/>
                  <a:gd name="T2" fmla="*/ 57 w 58"/>
                  <a:gd name="T3" fmla="*/ 8 h 28"/>
                  <a:gd name="T4" fmla="*/ 32 w 58"/>
                  <a:gd name="T5" fmla="*/ 25 h 28"/>
                  <a:gd name="T6" fmla="*/ 1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1"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7" name="Freeform 122">
                <a:extLst>
                  <a:ext uri="{FF2B5EF4-FFF2-40B4-BE49-F238E27FC236}">
                    <a16:creationId xmlns:a16="http://schemas.microsoft.com/office/drawing/2014/main" id="{76A428C0-E341-4CA2-82B1-05EC3F8E2BF1}"/>
                  </a:ext>
                </a:extLst>
              </p:cNvPr>
              <p:cNvSpPr>
                <a:spLocks/>
              </p:cNvSpPr>
              <p:nvPr/>
            </p:nvSpPr>
            <p:spPr bwMode="auto">
              <a:xfrm>
                <a:off x="5260" y="1838"/>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8" name="Freeform 123">
                <a:extLst>
                  <a:ext uri="{FF2B5EF4-FFF2-40B4-BE49-F238E27FC236}">
                    <a16:creationId xmlns:a16="http://schemas.microsoft.com/office/drawing/2014/main" id="{F287FBEB-F1E2-4897-B52C-ACB40C9DF730}"/>
                  </a:ext>
                </a:extLst>
              </p:cNvPr>
              <p:cNvSpPr>
                <a:spLocks/>
              </p:cNvSpPr>
              <p:nvPr/>
            </p:nvSpPr>
            <p:spPr bwMode="auto">
              <a:xfrm>
                <a:off x="5371" y="191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5" y="38"/>
                      <a:pt x="21" y="30"/>
                    </a:cubicBezTo>
                    <a:cubicBezTo>
                      <a:pt x="8" y="21"/>
                      <a:pt x="0" y="10"/>
                      <a:pt x="3"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9" name="Freeform 124">
                <a:extLst>
                  <a:ext uri="{FF2B5EF4-FFF2-40B4-BE49-F238E27FC236}">
                    <a16:creationId xmlns:a16="http://schemas.microsoft.com/office/drawing/2014/main" id="{9F93D0E5-D554-4902-9504-112501E1C6FD}"/>
                  </a:ext>
                </a:extLst>
              </p:cNvPr>
              <p:cNvSpPr>
                <a:spLocks/>
              </p:cNvSpPr>
              <p:nvPr/>
            </p:nvSpPr>
            <p:spPr bwMode="auto">
              <a:xfrm>
                <a:off x="5297" y="1915"/>
                <a:ext cx="92" cy="125"/>
              </a:xfrm>
              <a:custGeom>
                <a:avLst/>
                <a:gdLst>
                  <a:gd name="T0" fmla="*/ 11 w 40"/>
                  <a:gd name="T1" fmla="*/ 21 h 54"/>
                  <a:gd name="T2" fmla="*/ 35 w 40"/>
                  <a:gd name="T3" fmla="*/ 3 h 54"/>
                  <a:gd name="T4" fmla="*/ 29 w 40"/>
                  <a:gd name="T5" fmla="*/ 33 h 54"/>
                  <a:gd name="T6" fmla="*/ 5 w 40"/>
                  <a:gd name="T7" fmla="*/ 51 h 54"/>
                  <a:gd name="T8" fmla="*/ 11 w 40"/>
                  <a:gd name="T9" fmla="*/ 21 h 54"/>
                </a:gdLst>
                <a:ahLst/>
                <a:cxnLst>
                  <a:cxn ang="0">
                    <a:pos x="T0" y="T1"/>
                  </a:cxn>
                  <a:cxn ang="0">
                    <a:pos x="T2" y="T3"/>
                  </a:cxn>
                  <a:cxn ang="0">
                    <a:pos x="T4" y="T5"/>
                  </a:cxn>
                  <a:cxn ang="0">
                    <a:pos x="T6" y="T7"/>
                  </a:cxn>
                  <a:cxn ang="0">
                    <a:pos x="T8" y="T9"/>
                  </a:cxn>
                </a:cxnLst>
                <a:rect l="0" t="0" r="r" b="b"/>
                <a:pathLst>
                  <a:path w="40" h="54">
                    <a:moveTo>
                      <a:pt x="11" y="21"/>
                    </a:moveTo>
                    <a:cubicBezTo>
                      <a:pt x="19" y="8"/>
                      <a:pt x="30" y="0"/>
                      <a:pt x="35" y="3"/>
                    </a:cubicBezTo>
                    <a:cubicBezTo>
                      <a:pt x="40"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0" name="Freeform 125">
                <a:extLst>
                  <a:ext uri="{FF2B5EF4-FFF2-40B4-BE49-F238E27FC236}">
                    <a16:creationId xmlns:a16="http://schemas.microsoft.com/office/drawing/2014/main" id="{E20728D7-2375-4C5E-A587-408DC90DDCF1}"/>
                  </a:ext>
                </a:extLst>
              </p:cNvPr>
              <p:cNvSpPr>
                <a:spLocks/>
              </p:cNvSpPr>
              <p:nvPr/>
            </p:nvSpPr>
            <p:spPr bwMode="auto">
              <a:xfrm>
                <a:off x="5366" y="1803"/>
                <a:ext cx="95" cy="126"/>
              </a:xfrm>
              <a:custGeom>
                <a:avLst/>
                <a:gdLst>
                  <a:gd name="T0" fmla="*/ 12 w 41"/>
                  <a:gd name="T1" fmla="*/ 21 h 54"/>
                  <a:gd name="T2" fmla="*/ 36 w 41"/>
                  <a:gd name="T3" fmla="*/ 3 h 54"/>
                  <a:gd name="T4" fmla="*/ 30 w 41"/>
                  <a:gd name="T5" fmla="*/ 33 h 54"/>
                  <a:gd name="T6" fmla="*/ 5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7"/>
                      <a:pt x="39" y="20"/>
                      <a:pt x="30" y="33"/>
                    </a:cubicBezTo>
                    <a:cubicBezTo>
                      <a:pt x="21" y="46"/>
                      <a:pt x="10" y="54"/>
                      <a:pt x="5"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1" name="Freeform 126">
                <a:extLst>
                  <a:ext uri="{FF2B5EF4-FFF2-40B4-BE49-F238E27FC236}">
                    <a16:creationId xmlns:a16="http://schemas.microsoft.com/office/drawing/2014/main" id="{8BFAA816-ADE2-4E01-872C-6E2E98F61350}"/>
                  </a:ext>
                </a:extLst>
              </p:cNvPr>
              <p:cNvSpPr>
                <a:spLocks/>
              </p:cNvSpPr>
              <p:nvPr/>
            </p:nvSpPr>
            <p:spPr bwMode="auto">
              <a:xfrm>
                <a:off x="5334" y="1878"/>
                <a:ext cx="90" cy="88"/>
              </a:xfrm>
              <a:custGeom>
                <a:avLst/>
                <a:gdLst>
                  <a:gd name="T0" fmla="*/ 38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8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4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0 w 39"/>
                  <a:gd name="T51" fmla="*/ 34 h 38"/>
                  <a:gd name="T52" fmla="*/ 25 w 39"/>
                  <a:gd name="T53" fmla="*/ 38 h 38"/>
                  <a:gd name="T54" fmla="*/ 26 w 39"/>
                  <a:gd name="T55" fmla="*/ 33 h 38"/>
                  <a:gd name="T56" fmla="*/ 31 w 39"/>
                  <a:gd name="T57" fmla="*/ 34 h 38"/>
                  <a:gd name="T58" fmla="*/ 31 w 39"/>
                  <a:gd name="T59" fmla="*/ 29 h 38"/>
                  <a:gd name="T60" fmla="*/ 36 w 39"/>
                  <a:gd name="T61" fmla="*/ 28 h 38"/>
                  <a:gd name="T62" fmla="*/ 34 w 39"/>
                  <a:gd name="T63" fmla="*/ 24 h 38"/>
                  <a:gd name="T64" fmla="*/ 38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8" y="22"/>
                    </a:moveTo>
                    <a:cubicBezTo>
                      <a:pt x="39" y="21"/>
                      <a:pt x="37" y="19"/>
                      <a:pt x="34" y="18"/>
                    </a:cubicBezTo>
                    <a:cubicBezTo>
                      <a:pt x="37" y="17"/>
                      <a:pt x="38" y="15"/>
                      <a:pt x="38" y="14"/>
                    </a:cubicBezTo>
                    <a:cubicBezTo>
                      <a:pt x="38" y="13"/>
                      <a:pt x="36" y="12"/>
                      <a:pt x="34" y="12"/>
                    </a:cubicBezTo>
                    <a:cubicBezTo>
                      <a:pt x="35" y="10"/>
                      <a:pt x="36" y="9"/>
                      <a:pt x="35" y="8"/>
                    </a:cubicBezTo>
                    <a:cubicBezTo>
                      <a:pt x="34" y="7"/>
                      <a:pt x="32" y="7"/>
                      <a:pt x="29" y="8"/>
                    </a:cubicBezTo>
                    <a:cubicBezTo>
                      <a:pt x="30" y="5"/>
                      <a:pt x="30" y="3"/>
                      <a:pt x="29" y="2"/>
                    </a:cubicBezTo>
                    <a:cubicBezTo>
                      <a:pt x="28" y="2"/>
                      <a:pt x="26" y="2"/>
                      <a:pt x="25" y="4"/>
                    </a:cubicBezTo>
                    <a:cubicBezTo>
                      <a:pt x="24" y="2"/>
                      <a:pt x="23" y="0"/>
                      <a:pt x="22" y="0"/>
                    </a:cubicBezTo>
                    <a:cubicBezTo>
                      <a:pt x="21" y="0"/>
                      <a:pt x="19" y="1"/>
                      <a:pt x="18" y="4"/>
                    </a:cubicBezTo>
                    <a:cubicBezTo>
                      <a:pt x="17" y="2"/>
                      <a:pt x="15" y="0"/>
                      <a:pt x="14" y="1"/>
                    </a:cubicBezTo>
                    <a:cubicBezTo>
                      <a:pt x="13" y="1"/>
                      <a:pt x="12" y="3"/>
                      <a:pt x="12" y="5"/>
                    </a:cubicBezTo>
                    <a:cubicBezTo>
                      <a:pt x="11" y="3"/>
                      <a:pt x="9" y="3"/>
                      <a:pt x="8" y="4"/>
                    </a:cubicBezTo>
                    <a:cubicBezTo>
                      <a:pt x="7" y="4"/>
                      <a:pt x="7" y="7"/>
                      <a:pt x="8" y="9"/>
                    </a:cubicBezTo>
                    <a:cubicBezTo>
                      <a:pt x="5" y="8"/>
                      <a:pt x="3" y="9"/>
                      <a:pt x="3" y="10"/>
                    </a:cubicBezTo>
                    <a:cubicBezTo>
                      <a:pt x="2" y="11"/>
                      <a:pt x="3" y="12"/>
                      <a:pt x="4" y="14"/>
                    </a:cubicBezTo>
                    <a:cubicBezTo>
                      <a:pt x="2" y="14"/>
                      <a:pt x="1" y="15"/>
                      <a:pt x="0" y="16"/>
                    </a:cubicBezTo>
                    <a:cubicBezTo>
                      <a:pt x="0" y="18"/>
                      <a:pt x="2" y="19"/>
                      <a:pt x="4"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5" y="38"/>
                      <a:pt x="17" y="38"/>
                    </a:cubicBezTo>
                    <a:cubicBezTo>
                      <a:pt x="18" y="38"/>
                      <a:pt x="19" y="37"/>
                      <a:pt x="20" y="34"/>
                    </a:cubicBezTo>
                    <a:cubicBezTo>
                      <a:pt x="22" y="36"/>
                      <a:pt x="23" y="38"/>
                      <a:pt x="25" y="38"/>
                    </a:cubicBezTo>
                    <a:cubicBezTo>
                      <a:pt x="26" y="37"/>
                      <a:pt x="26" y="36"/>
                      <a:pt x="26" y="33"/>
                    </a:cubicBezTo>
                    <a:cubicBezTo>
                      <a:pt x="28" y="35"/>
                      <a:pt x="30" y="35"/>
                      <a:pt x="31" y="34"/>
                    </a:cubicBezTo>
                    <a:cubicBezTo>
                      <a:pt x="32" y="34"/>
                      <a:pt x="32" y="32"/>
                      <a:pt x="31" y="29"/>
                    </a:cubicBezTo>
                    <a:cubicBezTo>
                      <a:pt x="33" y="30"/>
                      <a:pt x="36" y="30"/>
                      <a:pt x="36" y="28"/>
                    </a:cubicBezTo>
                    <a:cubicBezTo>
                      <a:pt x="37" y="27"/>
                      <a:pt x="36" y="26"/>
                      <a:pt x="34" y="24"/>
                    </a:cubicBezTo>
                    <a:cubicBezTo>
                      <a:pt x="37"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2" name="Freeform 127">
                <a:extLst>
                  <a:ext uri="{FF2B5EF4-FFF2-40B4-BE49-F238E27FC236}">
                    <a16:creationId xmlns:a16="http://schemas.microsoft.com/office/drawing/2014/main" id="{EFCF20BA-7208-46AD-B4AF-E64C13FFABEF}"/>
                  </a:ext>
                </a:extLst>
              </p:cNvPr>
              <p:cNvSpPr>
                <a:spLocks/>
              </p:cNvSpPr>
              <p:nvPr/>
            </p:nvSpPr>
            <p:spPr bwMode="auto">
              <a:xfrm>
                <a:off x="0" y="2454"/>
                <a:ext cx="7678" cy="109"/>
              </a:xfrm>
              <a:custGeom>
                <a:avLst/>
                <a:gdLst>
                  <a:gd name="T0" fmla="*/ 3332 w 3332"/>
                  <a:gd name="T1" fmla="*/ 23 h 47"/>
                  <a:gd name="T2" fmla="*/ 3309 w 3332"/>
                  <a:gd name="T3" fmla="*/ 47 h 47"/>
                  <a:gd name="T4" fmla="*/ 24 w 3332"/>
                  <a:gd name="T5" fmla="*/ 47 h 47"/>
                  <a:gd name="T6" fmla="*/ 0 w 3332"/>
                  <a:gd name="T7" fmla="*/ 23 h 47"/>
                  <a:gd name="T8" fmla="*/ 24 w 3332"/>
                  <a:gd name="T9" fmla="*/ 0 h 47"/>
                  <a:gd name="T10" fmla="*/ 3309 w 3332"/>
                  <a:gd name="T11" fmla="*/ 0 h 47"/>
                  <a:gd name="T12" fmla="*/ 3332 w 3332"/>
                  <a:gd name="T13" fmla="*/ 23 h 47"/>
                </a:gdLst>
                <a:ahLst/>
                <a:cxnLst>
                  <a:cxn ang="0">
                    <a:pos x="T0" y="T1"/>
                  </a:cxn>
                  <a:cxn ang="0">
                    <a:pos x="T2" y="T3"/>
                  </a:cxn>
                  <a:cxn ang="0">
                    <a:pos x="T4" y="T5"/>
                  </a:cxn>
                  <a:cxn ang="0">
                    <a:pos x="T6" y="T7"/>
                  </a:cxn>
                  <a:cxn ang="0">
                    <a:pos x="T8" y="T9"/>
                  </a:cxn>
                  <a:cxn ang="0">
                    <a:pos x="T10" y="T11"/>
                  </a:cxn>
                  <a:cxn ang="0">
                    <a:pos x="T12" y="T13"/>
                  </a:cxn>
                </a:cxnLst>
                <a:rect l="0" t="0" r="r" b="b"/>
                <a:pathLst>
                  <a:path w="3332" h="47">
                    <a:moveTo>
                      <a:pt x="3332" y="23"/>
                    </a:moveTo>
                    <a:cubicBezTo>
                      <a:pt x="3332" y="36"/>
                      <a:pt x="3322" y="47"/>
                      <a:pt x="3309" y="47"/>
                    </a:cubicBezTo>
                    <a:cubicBezTo>
                      <a:pt x="24" y="47"/>
                      <a:pt x="24" y="47"/>
                      <a:pt x="24" y="47"/>
                    </a:cubicBezTo>
                    <a:cubicBezTo>
                      <a:pt x="11" y="47"/>
                      <a:pt x="0" y="36"/>
                      <a:pt x="0" y="23"/>
                    </a:cubicBezTo>
                    <a:cubicBezTo>
                      <a:pt x="0" y="10"/>
                      <a:pt x="11" y="0"/>
                      <a:pt x="24" y="0"/>
                    </a:cubicBezTo>
                    <a:cubicBezTo>
                      <a:pt x="3309" y="0"/>
                      <a:pt x="3309" y="0"/>
                      <a:pt x="3309" y="0"/>
                    </a:cubicBezTo>
                    <a:cubicBezTo>
                      <a:pt x="3322" y="0"/>
                      <a:pt x="3332" y="10"/>
                      <a:pt x="3332" y="23"/>
                    </a:cubicBezTo>
                  </a:path>
                </a:pathLst>
              </a:custGeom>
              <a:solidFill>
                <a:srgbClr val="A867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3" name="Freeform 128">
                <a:extLst>
                  <a:ext uri="{FF2B5EF4-FFF2-40B4-BE49-F238E27FC236}">
                    <a16:creationId xmlns:a16="http://schemas.microsoft.com/office/drawing/2014/main" id="{EB0FD74C-8CA2-4597-9DAA-F99DE19E5C01}"/>
                  </a:ext>
                </a:extLst>
              </p:cNvPr>
              <p:cNvSpPr>
                <a:spLocks/>
              </p:cNvSpPr>
              <p:nvPr/>
            </p:nvSpPr>
            <p:spPr bwMode="auto">
              <a:xfrm>
                <a:off x="106" y="2398"/>
                <a:ext cx="7466" cy="56"/>
              </a:xfrm>
              <a:custGeom>
                <a:avLst/>
                <a:gdLst>
                  <a:gd name="T0" fmla="*/ 3217 w 3240"/>
                  <a:gd name="T1" fmla="*/ 0 h 24"/>
                  <a:gd name="T2" fmla="*/ 24 w 3240"/>
                  <a:gd name="T3" fmla="*/ 0 h 24"/>
                  <a:gd name="T4" fmla="*/ 0 w 3240"/>
                  <a:gd name="T5" fmla="*/ 24 h 24"/>
                  <a:gd name="T6" fmla="*/ 3240 w 3240"/>
                  <a:gd name="T7" fmla="*/ 24 h 24"/>
                  <a:gd name="T8" fmla="*/ 3217 w 3240"/>
                  <a:gd name="T9" fmla="*/ 0 h 24"/>
                </a:gdLst>
                <a:ahLst/>
                <a:cxnLst>
                  <a:cxn ang="0">
                    <a:pos x="T0" y="T1"/>
                  </a:cxn>
                  <a:cxn ang="0">
                    <a:pos x="T2" y="T3"/>
                  </a:cxn>
                  <a:cxn ang="0">
                    <a:pos x="T4" y="T5"/>
                  </a:cxn>
                  <a:cxn ang="0">
                    <a:pos x="T6" y="T7"/>
                  </a:cxn>
                  <a:cxn ang="0">
                    <a:pos x="T8" y="T9"/>
                  </a:cxn>
                </a:cxnLst>
                <a:rect l="0" t="0" r="r" b="b"/>
                <a:pathLst>
                  <a:path w="3240" h="24">
                    <a:moveTo>
                      <a:pt x="3217" y="0"/>
                    </a:moveTo>
                    <a:cubicBezTo>
                      <a:pt x="24" y="0"/>
                      <a:pt x="24" y="0"/>
                      <a:pt x="24" y="0"/>
                    </a:cubicBezTo>
                    <a:cubicBezTo>
                      <a:pt x="11" y="0"/>
                      <a:pt x="0" y="11"/>
                      <a:pt x="0" y="24"/>
                    </a:cubicBezTo>
                    <a:cubicBezTo>
                      <a:pt x="3240" y="24"/>
                      <a:pt x="3240" y="24"/>
                      <a:pt x="3240" y="24"/>
                    </a:cubicBezTo>
                    <a:cubicBezTo>
                      <a:pt x="3240" y="11"/>
                      <a:pt x="3230" y="0"/>
                      <a:pt x="3217" y="0"/>
                    </a:cubicBezTo>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4" name="Freeform 129">
                <a:extLst>
                  <a:ext uri="{FF2B5EF4-FFF2-40B4-BE49-F238E27FC236}">
                    <a16:creationId xmlns:a16="http://schemas.microsoft.com/office/drawing/2014/main" id="{1075EDC7-01C1-4790-9DC1-034612499A76}"/>
                  </a:ext>
                </a:extLst>
              </p:cNvPr>
              <p:cNvSpPr>
                <a:spLocks/>
              </p:cNvSpPr>
              <p:nvPr/>
            </p:nvSpPr>
            <p:spPr bwMode="auto">
              <a:xfrm>
                <a:off x="196"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5" name="Freeform 130">
                <a:extLst>
                  <a:ext uri="{FF2B5EF4-FFF2-40B4-BE49-F238E27FC236}">
                    <a16:creationId xmlns:a16="http://schemas.microsoft.com/office/drawing/2014/main" id="{DCEECC97-9C9E-4531-987E-BEFB1EFD1EDB}"/>
                  </a:ext>
                </a:extLst>
              </p:cNvPr>
              <p:cNvSpPr>
                <a:spLocks/>
              </p:cNvSpPr>
              <p:nvPr/>
            </p:nvSpPr>
            <p:spPr bwMode="auto">
              <a:xfrm>
                <a:off x="405"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6" name="Freeform 131">
                <a:extLst>
                  <a:ext uri="{FF2B5EF4-FFF2-40B4-BE49-F238E27FC236}">
                    <a16:creationId xmlns:a16="http://schemas.microsoft.com/office/drawing/2014/main" id="{17D1D7B8-B47B-4D95-80DE-D7C817EAB709}"/>
                  </a:ext>
                </a:extLst>
              </p:cNvPr>
              <p:cNvSpPr>
                <a:spLocks/>
              </p:cNvSpPr>
              <p:nvPr/>
            </p:nvSpPr>
            <p:spPr bwMode="auto">
              <a:xfrm>
                <a:off x="29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7" name="Freeform 132">
                <a:extLst>
                  <a:ext uri="{FF2B5EF4-FFF2-40B4-BE49-F238E27FC236}">
                    <a16:creationId xmlns:a16="http://schemas.microsoft.com/office/drawing/2014/main" id="{04316606-AE2F-43A3-B962-8EAD388C605D}"/>
                  </a:ext>
                </a:extLst>
              </p:cNvPr>
              <p:cNvSpPr>
                <a:spLocks/>
              </p:cNvSpPr>
              <p:nvPr/>
            </p:nvSpPr>
            <p:spPr bwMode="auto">
              <a:xfrm>
                <a:off x="17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8" name="Freeform 133">
                <a:extLst>
                  <a:ext uri="{FF2B5EF4-FFF2-40B4-BE49-F238E27FC236}">
                    <a16:creationId xmlns:a16="http://schemas.microsoft.com/office/drawing/2014/main" id="{D9E6CD75-BBD0-412C-B666-CB6E544750F3}"/>
                  </a:ext>
                </a:extLst>
              </p:cNvPr>
              <p:cNvSpPr>
                <a:spLocks/>
              </p:cNvSpPr>
              <p:nvPr/>
            </p:nvSpPr>
            <p:spPr bwMode="auto">
              <a:xfrm>
                <a:off x="346"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9" name="Freeform 134">
                <a:extLst>
                  <a:ext uri="{FF2B5EF4-FFF2-40B4-BE49-F238E27FC236}">
                    <a16:creationId xmlns:a16="http://schemas.microsoft.com/office/drawing/2014/main" id="{4B8303EF-9B61-4885-B2B4-2CEB4699BFEB}"/>
                  </a:ext>
                </a:extLst>
              </p:cNvPr>
              <p:cNvSpPr>
                <a:spLocks/>
              </p:cNvSpPr>
              <p:nvPr/>
            </p:nvSpPr>
            <p:spPr bwMode="auto">
              <a:xfrm>
                <a:off x="484" y="2303"/>
                <a:ext cx="30" cy="100"/>
              </a:xfrm>
              <a:custGeom>
                <a:avLst/>
                <a:gdLst>
                  <a:gd name="T0" fmla="*/ 0 w 13"/>
                  <a:gd name="T1" fmla="*/ 43 h 43"/>
                  <a:gd name="T2" fmla="*/ 9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9" y="0"/>
                    </a:cubicBezTo>
                    <a:cubicBezTo>
                      <a:pt x="9"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0" name="Freeform 135">
                <a:extLst>
                  <a:ext uri="{FF2B5EF4-FFF2-40B4-BE49-F238E27FC236}">
                    <a16:creationId xmlns:a16="http://schemas.microsoft.com/office/drawing/2014/main" id="{831531D5-CC59-4F8F-AB77-233EC1AFF60A}"/>
                  </a:ext>
                </a:extLst>
              </p:cNvPr>
              <p:cNvSpPr>
                <a:spLocks/>
              </p:cNvSpPr>
              <p:nvPr/>
            </p:nvSpPr>
            <p:spPr bwMode="auto">
              <a:xfrm>
                <a:off x="456" y="2319"/>
                <a:ext cx="28" cy="84"/>
              </a:xfrm>
              <a:custGeom>
                <a:avLst/>
                <a:gdLst>
                  <a:gd name="T0" fmla="*/ 12 w 12"/>
                  <a:gd name="T1" fmla="*/ 36 h 36"/>
                  <a:gd name="T2" fmla="*/ 4 w 12"/>
                  <a:gd name="T3" fmla="*/ 0 h 36"/>
                  <a:gd name="T4" fmla="*/ 0 w 12"/>
                  <a:gd name="T5" fmla="*/ 36 h 36"/>
                  <a:gd name="T6" fmla="*/ 12 w 12"/>
                  <a:gd name="T7" fmla="*/ 36 h 36"/>
                </a:gdLst>
                <a:ahLst/>
                <a:cxnLst>
                  <a:cxn ang="0">
                    <a:pos x="T0" y="T1"/>
                  </a:cxn>
                  <a:cxn ang="0">
                    <a:pos x="T2" y="T3"/>
                  </a:cxn>
                  <a:cxn ang="0">
                    <a:pos x="T4" y="T5"/>
                  </a:cxn>
                  <a:cxn ang="0">
                    <a:pos x="T6" y="T7"/>
                  </a:cxn>
                </a:cxnLst>
                <a:rect l="0" t="0" r="r" b="b"/>
                <a:pathLst>
                  <a:path w="12" h="36">
                    <a:moveTo>
                      <a:pt x="12" y="36"/>
                    </a:moveTo>
                    <a:cubicBezTo>
                      <a:pt x="12" y="36"/>
                      <a:pt x="11" y="19"/>
                      <a:pt x="4" y="0"/>
                    </a:cubicBezTo>
                    <a:cubicBezTo>
                      <a:pt x="4" y="0"/>
                      <a:pt x="0" y="33"/>
                      <a:pt x="0" y="36"/>
                    </a:cubicBezTo>
                    <a:lnTo>
                      <a:pt x="12"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1" name="Freeform 136">
                <a:extLst>
                  <a:ext uri="{FF2B5EF4-FFF2-40B4-BE49-F238E27FC236}">
                    <a16:creationId xmlns:a16="http://schemas.microsoft.com/office/drawing/2014/main" id="{0A8B4080-62B7-47C6-A5BE-8F064B58BF68}"/>
                  </a:ext>
                </a:extLst>
              </p:cNvPr>
              <p:cNvSpPr>
                <a:spLocks/>
              </p:cNvSpPr>
              <p:nvPr/>
            </p:nvSpPr>
            <p:spPr bwMode="auto">
              <a:xfrm>
                <a:off x="359"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2" name="Freeform 137">
                <a:extLst>
                  <a:ext uri="{FF2B5EF4-FFF2-40B4-BE49-F238E27FC236}">
                    <a16:creationId xmlns:a16="http://schemas.microsoft.com/office/drawing/2014/main" id="{7C38755E-897B-4B98-A14A-D5A89C99FD33}"/>
                  </a:ext>
                </a:extLst>
              </p:cNvPr>
              <p:cNvSpPr>
                <a:spLocks/>
              </p:cNvSpPr>
              <p:nvPr/>
            </p:nvSpPr>
            <p:spPr bwMode="auto">
              <a:xfrm>
                <a:off x="246"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3" name="Freeform 138">
                <a:extLst>
                  <a:ext uri="{FF2B5EF4-FFF2-40B4-BE49-F238E27FC236}">
                    <a16:creationId xmlns:a16="http://schemas.microsoft.com/office/drawing/2014/main" id="{4D4C28CF-556C-4D75-B995-2F313257CC4A}"/>
                  </a:ext>
                </a:extLst>
              </p:cNvPr>
              <p:cNvSpPr>
                <a:spLocks/>
              </p:cNvSpPr>
              <p:nvPr/>
            </p:nvSpPr>
            <p:spPr bwMode="auto">
              <a:xfrm>
                <a:off x="539"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2"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4" name="Freeform 139">
                <a:extLst>
                  <a:ext uri="{FF2B5EF4-FFF2-40B4-BE49-F238E27FC236}">
                    <a16:creationId xmlns:a16="http://schemas.microsoft.com/office/drawing/2014/main" id="{7D967C3C-F508-40B5-A228-7DBF3A123383}"/>
                  </a:ext>
                </a:extLst>
              </p:cNvPr>
              <p:cNvSpPr>
                <a:spLocks/>
              </p:cNvSpPr>
              <p:nvPr/>
            </p:nvSpPr>
            <p:spPr bwMode="auto">
              <a:xfrm>
                <a:off x="79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5" name="Freeform 140">
                <a:extLst>
                  <a:ext uri="{FF2B5EF4-FFF2-40B4-BE49-F238E27FC236}">
                    <a16:creationId xmlns:a16="http://schemas.microsoft.com/office/drawing/2014/main" id="{03758C37-2A9B-46B2-8B73-E3202BEA3629}"/>
                  </a:ext>
                </a:extLst>
              </p:cNvPr>
              <p:cNvSpPr>
                <a:spLocks/>
              </p:cNvSpPr>
              <p:nvPr/>
            </p:nvSpPr>
            <p:spPr bwMode="auto">
              <a:xfrm>
                <a:off x="659"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6" name="Freeform 141">
                <a:extLst>
                  <a:ext uri="{FF2B5EF4-FFF2-40B4-BE49-F238E27FC236}">
                    <a16:creationId xmlns:a16="http://schemas.microsoft.com/office/drawing/2014/main" id="{3415ECFA-B295-42BE-B333-AA65FA391920}"/>
                  </a:ext>
                </a:extLst>
              </p:cNvPr>
              <p:cNvSpPr>
                <a:spLocks/>
              </p:cNvSpPr>
              <p:nvPr/>
            </p:nvSpPr>
            <p:spPr bwMode="auto">
              <a:xfrm>
                <a:off x="514"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7" name="Freeform 142">
                <a:extLst>
                  <a:ext uri="{FF2B5EF4-FFF2-40B4-BE49-F238E27FC236}">
                    <a16:creationId xmlns:a16="http://schemas.microsoft.com/office/drawing/2014/main" id="{F4FA7101-7DFE-43FC-BBD1-3F22E3A3E27C}"/>
                  </a:ext>
                </a:extLst>
              </p:cNvPr>
              <p:cNvSpPr>
                <a:spLocks/>
              </p:cNvSpPr>
              <p:nvPr/>
            </p:nvSpPr>
            <p:spPr bwMode="auto">
              <a:xfrm>
                <a:off x="726"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8" name="Freeform 143">
                <a:extLst>
                  <a:ext uri="{FF2B5EF4-FFF2-40B4-BE49-F238E27FC236}">
                    <a16:creationId xmlns:a16="http://schemas.microsoft.com/office/drawing/2014/main" id="{961A977F-9845-47BF-B32D-D71E6E28243D}"/>
                  </a:ext>
                </a:extLst>
              </p:cNvPr>
              <p:cNvSpPr>
                <a:spLocks/>
              </p:cNvSpPr>
              <p:nvPr/>
            </p:nvSpPr>
            <p:spPr bwMode="auto">
              <a:xfrm>
                <a:off x="899" y="2303"/>
                <a:ext cx="36"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9" name="Freeform 144">
                <a:extLst>
                  <a:ext uri="{FF2B5EF4-FFF2-40B4-BE49-F238E27FC236}">
                    <a16:creationId xmlns:a16="http://schemas.microsoft.com/office/drawing/2014/main" id="{4DA09335-C889-4DA5-9D2B-2E27B9314866}"/>
                  </a:ext>
                </a:extLst>
              </p:cNvPr>
              <p:cNvSpPr>
                <a:spLocks/>
              </p:cNvSpPr>
              <p:nvPr/>
            </p:nvSpPr>
            <p:spPr bwMode="auto">
              <a:xfrm>
                <a:off x="86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0" name="Freeform 145">
                <a:extLst>
                  <a:ext uri="{FF2B5EF4-FFF2-40B4-BE49-F238E27FC236}">
                    <a16:creationId xmlns:a16="http://schemas.microsoft.com/office/drawing/2014/main" id="{0790F8EA-0773-4E33-A82D-8F7E886774A3}"/>
                  </a:ext>
                </a:extLst>
              </p:cNvPr>
              <p:cNvSpPr>
                <a:spLocks/>
              </p:cNvSpPr>
              <p:nvPr/>
            </p:nvSpPr>
            <p:spPr bwMode="auto">
              <a:xfrm>
                <a:off x="744"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1" name="Freeform 146">
                <a:extLst>
                  <a:ext uri="{FF2B5EF4-FFF2-40B4-BE49-F238E27FC236}">
                    <a16:creationId xmlns:a16="http://schemas.microsoft.com/office/drawing/2014/main" id="{C043AC62-635A-410A-BB20-E805C1CF375D}"/>
                  </a:ext>
                </a:extLst>
              </p:cNvPr>
              <p:cNvSpPr>
                <a:spLocks/>
              </p:cNvSpPr>
              <p:nvPr/>
            </p:nvSpPr>
            <p:spPr bwMode="auto">
              <a:xfrm>
                <a:off x="604"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2" name="Freeform 147">
                <a:extLst>
                  <a:ext uri="{FF2B5EF4-FFF2-40B4-BE49-F238E27FC236}">
                    <a16:creationId xmlns:a16="http://schemas.microsoft.com/office/drawing/2014/main" id="{B2BFAA23-6E9E-4FCC-B5FC-01B5DB22A27D}"/>
                  </a:ext>
                </a:extLst>
              </p:cNvPr>
              <p:cNvSpPr>
                <a:spLocks/>
              </p:cNvSpPr>
              <p:nvPr/>
            </p:nvSpPr>
            <p:spPr bwMode="auto">
              <a:xfrm>
                <a:off x="954" y="2277"/>
                <a:ext cx="53" cy="126"/>
              </a:xfrm>
              <a:custGeom>
                <a:avLst/>
                <a:gdLst>
                  <a:gd name="T0" fmla="*/ 0 w 23"/>
                  <a:gd name="T1" fmla="*/ 54 h 54"/>
                  <a:gd name="T2" fmla="*/ 15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5" y="0"/>
                    </a:cubicBezTo>
                    <a:cubicBezTo>
                      <a:pt x="15"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3" name="Freeform 148">
                <a:extLst>
                  <a:ext uri="{FF2B5EF4-FFF2-40B4-BE49-F238E27FC236}">
                    <a16:creationId xmlns:a16="http://schemas.microsoft.com/office/drawing/2014/main" id="{F24536EE-1938-4ADD-8C5F-EEB1BDF4D739}"/>
                  </a:ext>
                </a:extLst>
              </p:cNvPr>
              <p:cNvSpPr>
                <a:spLocks/>
              </p:cNvSpPr>
              <p:nvPr/>
            </p:nvSpPr>
            <p:spPr bwMode="auto">
              <a:xfrm>
                <a:off x="116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4" name="Freeform 149">
                <a:extLst>
                  <a:ext uri="{FF2B5EF4-FFF2-40B4-BE49-F238E27FC236}">
                    <a16:creationId xmlns:a16="http://schemas.microsoft.com/office/drawing/2014/main" id="{C8614121-494C-440B-A5EF-8582D5B543DB}"/>
                  </a:ext>
                </a:extLst>
              </p:cNvPr>
              <p:cNvSpPr>
                <a:spLocks/>
              </p:cNvSpPr>
              <p:nvPr/>
            </p:nvSpPr>
            <p:spPr bwMode="auto">
              <a:xfrm>
                <a:off x="1053"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5" name="Freeform 150">
                <a:extLst>
                  <a:ext uri="{FF2B5EF4-FFF2-40B4-BE49-F238E27FC236}">
                    <a16:creationId xmlns:a16="http://schemas.microsoft.com/office/drawing/2014/main" id="{E4AE05C7-47BE-4D4F-9B99-B922999027CE}"/>
                  </a:ext>
                </a:extLst>
              </p:cNvPr>
              <p:cNvSpPr>
                <a:spLocks/>
              </p:cNvSpPr>
              <p:nvPr/>
            </p:nvSpPr>
            <p:spPr bwMode="auto">
              <a:xfrm>
                <a:off x="93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6" name="Freeform 151">
                <a:extLst>
                  <a:ext uri="{FF2B5EF4-FFF2-40B4-BE49-F238E27FC236}">
                    <a16:creationId xmlns:a16="http://schemas.microsoft.com/office/drawing/2014/main" id="{C8989F17-4AE4-40CD-A819-3CE0F435122C}"/>
                  </a:ext>
                </a:extLst>
              </p:cNvPr>
              <p:cNvSpPr>
                <a:spLocks/>
              </p:cNvSpPr>
              <p:nvPr/>
            </p:nvSpPr>
            <p:spPr bwMode="auto">
              <a:xfrm>
                <a:off x="1106"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7" name="Freeform 152">
                <a:extLst>
                  <a:ext uri="{FF2B5EF4-FFF2-40B4-BE49-F238E27FC236}">
                    <a16:creationId xmlns:a16="http://schemas.microsoft.com/office/drawing/2014/main" id="{D630E3E4-8460-4CFD-A2DE-AEA33659BE92}"/>
                  </a:ext>
                </a:extLst>
              </p:cNvPr>
              <p:cNvSpPr>
                <a:spLocks/>
              </p:cNvSpPr>
              <p:nvPr/>
            </p:nvSpPr>
            <p:spPr bwMode="auto">
              <a:xfrm>
                <a:off x="12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8" name="Freeform 153">
                <a:extLst>
                  <a:ext uri="{FF2B5EF4-FFF2-40B4-BE49-F238E27FC236}">
                    <a16:creationId xmlns:a16="http://schemas.microsoft.com/office/drawing/2014/main" id="{20508EDA-304E-4042-97CF-CD9EFA16FB75}"/>
                  </a:ext>
                </a:extLst>
              </p:cNvPr>
              <p:cNvSpPr>
                <a:spLocks/>
              </p:cNvSpPr>
              <p:nvPr/>
            </p:nvSpPr>
            <p:spPr bwMode="auto">
              <a:xfrm>
                <a:off x="121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9" name="Freeform 154">
                <a:extLst>
                  <a:ext uri="{FF2B5EF4-FFF2-40B4-BE49-F238E27FC236}">
                    <a16:creationId xmlns:a16="http://schemas.microsoft.com/office/drawing/2014/main" id="{79BAE213-3089-4384-B8F3-0EDC8EC9E43A}"/>
                  </a:ext>
                </a:extLst>
              </p:cNvPr>
              <p:cNvSpPr>
                <a:spLocks/>
              </p:cNvSpPr>
              <p:nvPr/>
            </p:nvSpPr>
            <p:spPr bwMode="auto">
              <a:xfrm>
                <a:off x="112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0" name="Freeform 155">
                <a:extLst>
                  <a:ext uri="{FF2B5EF4-FFF2-40B4-BE49-F238E27FC236}">
                    <a16:creationId xmlns:a16="http://schemas.microsoft.com/office/drawing/2014/main" id="{51DD3ED4-BE23-4790-896C-B15EE08073B9}"/>
                  </a:ext>
                </a:extLst>
              </p:cNvPr>
              <p:cNvSpPr>
                <a:spLocks/>
              </p:cNvSpPr>
              <p:nvPr/>
            </p:nvSpPr>
            <p:spPr bwMode="auto">
              <a:xfrm>
                <a:off x="100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1" name="Freeform 156">
                <a:extLst>
                  <a:ext uri="{FF2B5EF4-FFF2-40B4-BE49-F238E27FC236}">
                    <a16:creationId xmlns:a16="http://schemas.microsoft.com/office/drawing/2014/main" id="{7702BFB1-B84B-4C02-B1F4-77968E46A5C8}"/>
                  </a:ext>
                </a:extLst>
              </p:cNvPr>
              <p:cNvSpPr>
                <a:spLocks/>
              </p:cNvSpPr>
              <p:nvPr/>
            </p:nvSpPr>
            <p:spPr bwMode="auto">
              <a:xfrm>
                <a:off x="1297" y="2277"/>
                <a:ext cx="67" cy="126"/>
              </a:xfrm>
              <a:custGeom>
                <a:avLst/>
                <a:gdLst>
                  <a:gd name="T0" fmla="*/ 0 w 29"/>
                  <a:gd name="T1" fmla="*/ 54 h 54"/>
                  <a:gd name="T2" fmla="*/ 18 w 29"/>
                  <a:gd name="T3" fmla="*/ 0 h 54"/>
                  <a:gd name="T4" fmla="*/ 29 w 29"/>
                  <a:gd name="T5" fmla="*/ 54 h 54"/>
                  <a:gd name="T6" fmla="*/ 0 w 29"/>
                  <a:gd name="T7" fmla="*/ 54 h 54"/>
                </a:gdLst>
                <a:ahLst/>
                <a:cxnLst>
                  <a:cxn ang="0">
                    <a:pos x="T0" y="T1"/>
                  </a:cxn>
                  <a:cxn ang="0">
                    <a:pos x="T2" y="T3"/>
                  </a:cxn>
                  <a:cxn ang="0">
                    <a:pos x="T4" y="T5"/>
                  </a:cxn>
                  <a:cxn ang="0">
                    <a:pos x="T6" y="T7"/>
                  </a:cxn>
                </a:cxnLst>
                <a:rect l="0" t="0" r="r" b="b"/>
                <a:pathLst>
                  <a:path w="29" h="54">
                    <a:moveTo>
                      <a:pt x="0" y="54"/>
                    </a:moveTo>
                    <a:cubicBezTo>
                      <a:pt x="0" y="54"/>
                      <a:pt x="3" y="32"/>
                      <a:pt x="18" y="0"/>
                    </a:cubicBezTo>
                    <a:cubicBezTo>
                      <a:pt x="18" y="0"/>
                      <a:pt x="29" y="49"/>
                      <a:pt x="29"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2" name="Freeform 157">
                <a:extLst>
                  <a:ext uri="{FF2B5EF4-FFF2-40B4-BE49-F238E27FC236}">
                    <a16:creationId xmlns:a16="http://schemas.microsoft.com/office/drawing/2014/main" id="{FABC9D47-E649-4632-A800-ADEC41D50DB2}"/>
                  </a:ext>
                </a:extLst>
              </p:cNvPr>
              <p:cNvSpPr>
                <a:spLocks/>
              </p:cNvSpPr>
              <p:nvPr/>
            </p:nvSpPr>
            <p:spPr bwMode="auto">
              <a:xfrm>
                <a:off x="156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3" name="Freeform 158">
                <a:extLst>
                  <a:ext uri="{FF2B5EF4-FFF2-40B4-BE49-F238E27FC236}">
                    <a16:creationId xmlns:a16="http://schemas.microsoft.com/office/drawing/2014/main" id="{1F46F392-C27B-4B63-8FB2-69C3CA58AA4E}"/>
                  </a:ext>
                </a:extLst>
              </p:cNvPr>
              <p:cNvSpPr>
                <a:spLocks/>
              </p:cNvSpPr>
              <p:nvPr/>
            </p:nvSpPr>
            <p:spPr bwMode="auto">
              <a:xfrm>
                <a:off x="141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4" name="Freeform 159">
                <a:extLst>
                  <a:ext uri="{FF2B5EF4-FFF2-40B4-BE49-F238E27FC236}">
                    <a16:creationId xmlns:a16="http://schemas.microsoft.com/office/drawing/2014/main" id="{DFBCD8F9-A4F9-4DA2-9C45-006F0CD26C1E}"/>
                  </a:ext>
                </a:extLst>
              </p:cNvPr>
              <p:cNvSpPr>
                <a:spLocks/>
              </p:cNvSpPr>
              <p:nvPr/>
            </p:nvSpPr>
            <p:spPr bwMode="auto">
              <a:xfrm>
                <a:off x="1274"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5" name="Freeform 160">
                <a:extLst>
                  <a:ext uri="{FF2B5EF4-FFF2-40B4-BE49-F238E27FC236}">
                    <a16:creationId xmlns:a16="http://schemas.microsoft.com/office/drawing/2014/main" id="{EB1871E0-0355-465D-9B6D-3720FE2B176F}"/>
                  </a:ext>
                </a:extLst>
              </p:cNvPr>
              <p:cNvSpPr>
                <a:spLocks/>
              </p:cNvSpPr>
              <p:nvPr/>
            </p:nvSpPr>
            <p:spPr bwMode="auto">
              <a:xfrm>
                <a:off x="1484" y="2319"/>
                <a:ext cx="39" cy="84"/>
              </a:xfrm>
              <a:custGeom>
                <a:avLst/>
                <a:gdLst>
                  <a:gd name="T0" fmla="*/ 17 w 17"/>
                  <a:gd name="T1" fmla="*/ 36 h 36"/>
                  <a:gd name="T2" fmla="*/ 6 w 17"/>
                  <a:gd name="T3" fmla="*/ 0 h 36"/>
                  <a:gd name="T4" fmla="*/ 0 w 17"/>
                  <a:gd name="T5" fmla="*/ 36 h 36"/>
                  <a:gd name="T6" fmla="*/ 17 w 17"/>
                  <a:gd name="T7" fmla="*/ 36 h 36"/>
                </a:gdLst>
                <a:ahLst/>
                <a:cxnLst>
                  <a:cxn ang="0">
                    <a:pos x="T0" y="T1"/>
                  </a:cxn>
                  <a:cxn ang="0">
                    <a:pos x="T2" y="T3"/>
                  </a:cxn>
                  <a:cxn ang="0">
                    <a:pos x="T4" y="T5"/>
                  </a:cxn>
                  <a:cxn ang="0">
                    <a:pos x="T6" y="T7"/>
                  </a:cxn>
                </a:cxnLst>
                <a:rect l="0" t="0" r="r" b="b"/>
                <a:pathLst>
                  <a:path w="17" h="36">
                    <a:moveTo>
                      <a:pt x="17" y="36"/>
                    </a:moveTo>
                    <a:cubicBezTo>
                      <a:pt x="17" y="36"/>
                      <a:pt x="15" y="19"/>
                      <a:pt x="6" y="0"/>
                    </a:cubicBezTo>
                    <a:cubicBezTo>
                      <a:pt x="6" y="0"/>
                      <a:pt x="0" y="33"/>
                      <a:pt x="0" y="36"/>
                    </a:cubicBezTo>
                    <a:lnTo>
                      <a:pt x="17"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6" name="Freeform 161">
                <a:extLst>
                  <a:ext uri="{FF2B5EF4-FFF2-40B4-BE49-F238E27FC236}">
                    <a16:creationId xmlns:a16="http://schemas.microsoft.com/office/drawing/2014/main" id="{CAD4DB9D-5E98-4AB7-A9EC-5B0038F83155}"/>
                  </a:ext>
                </a:extLst>
              </p:cNvPr>
              <p:cNvSpPr>
                <a:spLocks/>
              </p:cNvSpPr>
              <p:nvPr/>
            </p:nvSpPr>
            <p:spPr bwMode="auto">
              <a:xfrm>
                <a:off x="165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7" name="Freeform 162">
                <a:extLst>
                  <a:ext uri="{FF2B5EF4-FFF2-40B4-BE49-F238E27FC236}">
                    <a16:creationId xmlns:a16="http://schemas.microsoft.com/office/drawing/2014/main" id="{9C18730F-9F6F-4897-A89E-2199FFD9B67D}"/>
                  </a:ext>
                </a:extLst>
              </p:cNvPr>
              <p:cNvSpPr>
                <a:spLocks/>
              </p:cNvSpPr>
              <p:nvPr/>
            </p:nvSpPr>
            <p:spPr bwMode="auto">
              <a:xfrm>
                <a:off x="162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8" name="Freeform 163">
                <a:extLst>
                  <a:ext uri="{FF2B5EF4-FFF2-40B4-BE49-F238E27FC236}">
                    <a16:creationId xmlns:a16="http://schemas.microsoft.com/office/drawing/2014/main" id="{EC60835D-1B2F-4B6E-8568-5A5BE58A6308}"/>
                  </a:ext>
                </a:extLst>
              </p:cNvPr>
              <p:cNvSpPr>
                <a:spLocks/>
              </p:cNvSpPr>
              <p:nvPr/>
            </p:nvSpPr>
            <p:spPr bwMode="auto">
              <a:xfrm>
                <a:off x="1502" y="2305"/>
                <a:ext cx="67" cy="98"/>
              </a:xfrm>
              <a:custGeom>
                <a:avLst/>
                <a:gdLst>
                  <a:gd name="T0" fmla="*/ 29 w 29"/>
                  <a:gd name="T1" fmla="*/ 42 h 42"/>
                  <a:gd name="T2" fmla="*/ 11 w 29"/>
                  <a:gd name="T3" fmla="*/ 0 h 42"/>
                  <a:gd name="T4" fmla="*/ 0 w 29"/>
                  <a:gd name="T5" fmla="*/ 42 h 42"/>
                  <a:gd name="T6" fmla="*/ 29 w 29"/>
                  <a:gd name="T7" fmla="*/ 42 h 42"/>
                </a:gdLst>
                <a:ahLst/>
                <a:cxnLst>
                  <a:cxn ang="0">
                    <a:pos x="T0" y="T1"/>
                  </a:cxn>
                  <a:cxn ang="0">
                    <a:pos x="T2" y="T3"/>
                  </a:cxn>
                  <a:cxn ang="0">
                    <a:pos x="T4" y="T5"/>
                  </a:cxn>
                  <a:cxn ang="0">
                    <a:pos x="T6" y="T7"/>
                  </a:cxn>
                </a:cxnLst>
                <a:rect l="0" t="0" r="r" b="b"/>
                <a:pathLst>
                  <a:path w="29" h="42">
                    <a:moveTo>
                      <a:pt x="29" y="42"/>
                    </a:moveTo>
                    <a:cubicBezTo>
                      <a:pt x="29" y="42"/>
                      <a:pt x="26" y="24"/>
                      <a:pt x="11" y="0"/>
                    </a:cubicBezTo>
                    <a:cubicBezTo>
                      <a:pt x="11" y="0"/>
                      <a:pt x="0" y="39"/>
                      <a:pt x="0" y="42"/>
                    </a:cubicBezTo>
                    <a:lnTo>
                      <a:pt x="29"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9" name="Freeform 164">
                <a:extLst>
                  <a:ext uri="{FF2B5EF4-FFF2-40B4-BE49-F238E27FC236}">
                    <a16:creationId xmlns:a16="http://schemas.microsoft.com/office/drawing/2014/main" id="{FE1D1A20-F213-47BD-A6C9-2613A415D1F2}"/>
                  </a:ext>
                </a:extLst>
              </p:cNvPr>
              <p:cNvSpPr>
                <a:spLocks/>
              </p:cNvSpPr>
              <p:nvPr/>
            </p:nvSpPr>
            <p:spPr bwMode="auto">
              <a:xfrm>
                <a:off x="1364"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0" name="Freeform 165">
                <a:extLst>
                  <a:ext uri="{FF2B5EF4-FFF2-40B4-BE49-F238E27FC236}">
                    <a16:creationId xmlns:a16="http://schemas.microsoft.com/office/drawing/2014/main" id="{B23794F4-FF86-4471-9898-C4F5E9068BED}"/>
                  </a:ext>
                </a:extLst>
              </p:cNvPr>
              <p:cNvSpPr>
                <a:spLocks/>
              </p:cNvSpPr>
              <p:nvPr/>
            </p:nvSpPr>
            <p:spPr bwMode="auto">
              <a:xfrm>
                <a:off x="1714"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1" name="Freeform 166">
                <a:extLst>
                  <a:ext uri="{FF2B5EF4-FFF2-40B4-BE49-F238E27FC236}">
                    <a16:creationId xmlns:a16="http://schemas.microsoft.com/office/drawing/2014/main" id="{B17AD9C9-608A-45E8-BC8D-F444C5112589}"/>
                  </a:ext>
                </a:extLst>
              </p:cNvPr>
              <p:cNvSpPr>
                <a:spLocks/>
              </p:cNvSpPr>
              <p:nvPr/>
            </p:nvSpPr>
            <p:spPr bwMode="auto">
              <a:xfrm>
                <a:off x="192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2" name="Freeform 167">
                <a:extLst>
                  <a:ext uri="{FF2B5EF4-FFF2-40B4-BE49-F238E27FC236}">
                    <a16:creationId xmlns:a16="http://schemas.microsoft.com/office/drawing/2014/main" id="{DE734902-A1BD-4D2D-8B4E-3C7F7F8E4EC5}"/>
                  </a:ext>
                </a:extLst>
              </p:cNvPr>
              <p:cNvSpPr>
                <a:spLocks/>
              </p:cNvSpPr>
              <p:nvPr/>
            </p:nvSpPr>
            <p:spPr bwMode="auto">
              <a:xfrm>
                <a:off x="1813"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3" name="Freeform 168">
                <a:extLst>
                  <a:ext uri="{FF2B5EF4-FFF2-40B4-BE49-F238E27FC236}">
                    <a16:creationId xmlns:a16="http://schemas.microsoft.com/office/drawing/2014/main" id="{F613EC00-B372-46DA-AEB8-6DB1BC9C0923}"/>
                  </a:ext>
                </a:extLst>
              </p:cNvPr>
              <p:cNvSpPr>
                <a:spLocks/>
              </p:cNvSpPr>
              <p:nvPr/>
            </p:nvSpPr>
            <p:spPr bwMode="auto">
              <a:xfrm>
                <a:off x="169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4" name="Freeform 169">
                <a:extLst>
                  <a:ext uri="{FF2B5EF4-FFF2-40B4-BE49-F238E27FC236}">
                    <a16:creationId xmlns:a16="http://schemas.microsoft.com/office/drawing/2014/main" id="{7BB42E02-5246-4479-89C7-5A9E6E4F5761}"/>
                  </a:ext>
                </a:extLst>
              </p:cNvPr>
              <p:cNvSpPr>
                <a:spLocks/>
              </p:cNvSpPr>
              <p:nvPr/>
            </p:nvSpPr>
            <p:spPr bwMode="auto">
              <a:xfrm>
                <a:off x="186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5" name="Freeform 170">
                <a:extLst>
                  <a:ext uri="{FF2B5EF4-FFF2-40B4-BE49-F238E27FC236}">
                    <a16:creationId xmlns:a16="http://schemas.microsoft.com/office/drawing/2014/main" id="{C6639A25-F2E2-4335-934A-6E94C4472BC9}"/>
                  </a:ext>
                </a:extLst>
              </p:cNvPr>
              <p:cNvSpPr>
                <a:spLocks/>
              </p:cNvSpPr>
              <p:nvPr/>
            </p:nvSpPr>
            <p:spPr bwMode="auto">
              <a:xfrm>
                <a:off x="200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6" name="Freeform 171">
                <a:extLst>
                  <a:ext uri="{FF2B5EF4-FFF2-40B4-BE49-F238E27FC236}">
                    <a16:creationId xmlns:a16="http://schemas.microsoft.com/office/drawing/2014/main" id="{C59E2DD2-B562-411C-8959-0D0BCFA2ED90}"/>
                  </a:ext>
                </a:extLst>
              </p:cNvPr>
              <p:cNvSpPr>
                <a:spLocks/>
              </p:cNvSpPr>
              <p:nvPr/>
            </p:nvSpPr>
            <p:spPr bwMode="auto">
              <a:xfrm>
                <a:off x="197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7" name="Freeform 172">
                <a:extLst>
                  <a:ext uri="{FF2B5EF4-FFF2-40B4-BE49-F238E27FC236}">
                    <a16:creationId xmlns:a16="http://schemas.microsoft.com/office/drawing/2014/main" id="{76B11712-ABD3-4045-8056-BADEBF8E13A8}"/>
                  </a:ext>
                </a:extLst>
              </p:cNvPr>
              <p:cNvSpPr>
                <a:spLocks/>
              </p:cNvSpPr>
              <p:nvPr/>
            </p:nvSpPr>
            <p:spPr bwMode="auto">
              <a:xfrm>
                <a:off x="188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8" name="Freeform 173">
                <a:extLst>
                  <a:ext uri="{FF2B5EF4-FFF2-40B4-BE49-F238E27FC236}">
                    <a16:creationId xmlns:a16="http://schemas.microsoft.com/office/drawing/2014/main" id="{14C4E23B-289F-46A9-96C5-81A99FB29DC1}"/>
                  </a:ext>
                </a:extLst>
              </p:cNvPr>
              <p:cNvSpPr>
                <a:spLocks/>
              </p:cNvSpPr>
              <p:nvPr/>
            </p:nvSpPr>
            <p:spPr bwMode="auto">
              <a:xfrm>
                <a:off x="176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9" name="Freeform 174">
                <a:extLst>
                  <a:ext uri="{FF2B5EF4-FFF2-40B4-BE49-F238E27FC236}">
                    <a16:creationId xmlns:a16="http://schemas.microsoft.com/office/drawing/2014/main" id="{1A07C2A3-9717-4B4C-A1D0-7C2EAA058AD0}"/>
                  </a:ext>
                </a:extLst>
              </p:cNvPr>
              <p:cNvSpPr>
                <a:spLocks/>
              </p:cNvSpPr>
              <p:nvPr/>
            </p:nvSpPr>
            <p:spPr bwMode="auto">
              <a:xfrm>
                <a:off x="205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0" name="Freeform 175">
                <a:extLst>
                  <a:ext uri="{FF2B5EF4-FFF2-40B4-BE49-F238E27FC236}">
                    <a16:creationId xmlns:a16="http://schemas.microsoft.com/office/drawing/2014/main" id="{F2EF4105-2CFE-46F1-9A84-F4E9F555511D}"/>
                  </a:ext>
                </a:extLst>
              </p:cNvPr>
              <p:cNvSpPr>
                <a:spLocks/>
              </p:cNvSpPr>
              <p:nvPr/>
            </p:nvSpPr>
            <p:spPr bwMode="auto">
              <a:xfrm>
                <a:off x="2320"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1" name="Freeform 176">
                <a:extLst>
                  <a:ext uri="{FF2B5EF4-FFF2-40B4-BE49-F238E27FC236}">
                    <a16:creationId xmlns:a16="http://schemas.microsoft.com/office/drawing/2014/main" id="{3CBC9553-9536-4DE7-9BEB-D91A0306C045}"/>
                  </a:ext>
                </a:extLst>
              </p:cNvPr>
              <p:cNvSpPr>
                <a:spLocks/>
              </p:cNvSpPr>
              <p:nvPr/>
            </p:nvSpPr>
            <p:spPr bwMode="auto">
              <a:xfrm>
                <a:off x="218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2" name="Freeform 177">
                <a:extLst>
                  <a:ext uri="{FF2B5EF4-FFF2-40B4-BE49-F238E27FC236}">
                    <a16:creationId xmlns:a16="http://schemas.microsoft.com/office/drawing/2014/main" id="{3765DFFC-07EF-4A4B-A8C7-D184F55CEF05}"/>
                  </a:ext>
                </a:extLst>
              </p:cNvPr>
              <p:cNvSpPr>
                <a:spLocks/>
              </p:cNvSpPr>
              <p:nvPr/>
            </p:nvSpPr>
            <p:spPr bwMode="auto">
              <a:xfrm>
                <a:off x="203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3" name="Freeform 178">
                <a:extLst>
                  <a:ext uri="{FF2B5EF4-FFF2-40B4-BE49-F238E27FC236}">
                    <a16:creationId xmlns:a16="http://schemas.microsoft.com/office/drawing/2014/main" id="{FEAEE8F4-F334-42E8-9C5D-7951B51E0D61}"/>
                  </a:ext>
                </a:extLst>
              </p:cNvPr>
              <p:cNvSpPr>
                <a:spLocks/>
              </p:cNvSpPr>
              <p:nvPr/>
            </p:nvSpPr>
            <p:spPr bwMode="auto">
              <a:xfrm>
                <a:off x="224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4" name="Freeform 179">
                <a:extLst>
                  <a:ext uri="{FF2B5EF4-FFF2-40B4-BE49-F238E27FC236}">
                    <a16:creationId xmlns:a16="http://schemas.microsoft.com/office/drawing/2014/main" id="{739CDF31-DBDB-4DBD-B5C3-0A53427BA5A5}"/>
                  </a:ext>
                </a:extLst>
              </p:cNvPr>
              <p:cNvSpPr>
                <a:spLocks/>
              </p:cNvSpPr>
              <p:nvPr/>
            </p:nvSpPr>
            <p:spPr bwMode="auto">
              <a:xfrm>
                <a:off x="241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5" name="Freeform 180">
                <a:extLst>
                  <a:ext uri="{FF2B5EF4-FFF2-40B4-BE49-F238E27FC236}">
                    <a16:creationId xmlns:a16="http://schemas.microsoft.com/office/drawing/2014/main" id="{43DDAFCD-7D87-482F-9B80-268BED942062}"/>
                  </a:ext>
                </a:extLst>
              </p:cNvPr>
              <p:cNvSpPr>
                <a:spLocks/>
              </p:cNvSpPr>
              <p:nvPr/>
            </p:nvSpPr>
            <p:spPr bwMode="auto">
              <a:xfrm>
                <a:off x="238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6" name="Freeform 181">
                <a:extLst>
                  <a:ext uri="{FF2B5EF4-FFF2-40B4-BE49-F238E27FC236}">
                    <a16:creationId xmlns:a16="http://schemas.microsoft.com/office/drawing/2014/main" id="{6ED55A25-643F-4FEC-913A-2F5671203AF0}"/>
                  </a:ext>
                </a:extLst>
              </p:cNvPr>
              <p:cNvSpPr>
                <a:spLocks/>
              </p:cNvSpPr>
              <p:nvPr/>
            </p:nvSpPr>
            <p:spPr bwMode="auto">
              <a:xfrm>
                <a:off x="2263" y="2305"/>
                <a:ext cx="64"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6"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7" name="Freeform 182">
                <a:extLst>
                  <a:ext uri="{FF2B5EF4-FFF2-40B4-BE49-F238E27FC236}">
                    <a16:creationId xmlns:a16="http://schemas.microsoft.com/office/drawing/2014/main" id="{DBB872C7-69C9-4A8B-BA7C-4FD5E5B97385}"/>
                  </a:ext>
                </a:extLst>
              </p:cNvPr>
              <p:cNvSpPr>
                <a:spLocks/>
              </p:cNvSpPr>
              <p:nvPr/>
            </p:nvSpPr>
            <p:spPr bwMode="auto">
              <a:xfrm>
                <a:off x="2122" y="2287"/>
                <a:ext cx="67"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8" name="Freeform 183">
                <a:extLst>
                  <a:ext uri="{FF2B5EF4-FFF2-40B4-BE49-F238E27FC236}">
                    <a16:creationId xmlns:a16="http://schemas.microsoft.com/office/drawing/2014/main" id="{BEC76E33-06A2-4593-87A6-ABB6CE9833E3}"/>
                  </a:ext>
                </a:extLst>
              </p:cNvPr>
              <p:cNvSpPr>
                <a:spLocks/>
              </p:cNvSpPr>
              <p:nvPr/>
            </p:nvSpPr>
            <p:spPr bwMode="auto">
              <a:xfrm>
                <a:off x="2475"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9" name="Freeform 184">
                <a:extLst>
                  <a:ext uri="{FF2B5EF4-FFF2-40B4-BE49-F238E27FC236}">
                    <a16:creationId xmlns:a16="http://schemas.microsoft.com/office/drawing/2014/main" id="{6DD3C405-8779-464B-A614-C540715863A3}"/>
                  </a:ext>
                </a:extLst>
              </p:cNvPr>
              <p:cNvSpPr>
                <a:spLocks/>
              </p:cNvSpPr>
              <p:nvPr/>
            </p:nvSpPr>
            <p:spPr bwMode="auto">
              <a:xfrm>
                <a:off x="268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0" name="Freeform 185">
                <a:extLst>
                  <a:ext uri="{FF2B5EF4-FFF2-40B4-BE49-F238E27FC236}">
                    <a16:creationId xmlns:a16="http://schemas.microsoft.com/office/drawing/2014/main" id="{61DBFF03-A114-469A-94CA-3F368008C01B}"/>
                  </a:ext>
                </a:extLst>
              </p:cNvPr>
              <p:cNvSpPr>
                <a:spLocks/>
              </p:cNvSpPr>
              <p:nvPr/>
            </p:nvSpPr>
            <p:spPr bwMode="auto">
              <a:xfrm>
                <a:off x="2574"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1" name="Freeform 186">
                <a:extLst>
                  <a:ext uri="{FF2B5EF4-FFF2-40B4-BE49-F238E27FC236}">
                    <a16:creationId xmlns:a16="http://schemas.microsoft.com/office/drawing/2014/main" id="{BAA1EA85-5B73-48C3-BCE9-A77EA4051AF3}"/>
                  </a:ext>
                </a:extLst>
              </p:cNvPr>
              <p:cNvSpPr>
                <a:spLocks/>
              </p:cNvSpPr>
              <p:nvPr/>
            </p:nvSpPr>
            <p:spPr bwMode="auto">
              <a:xfrm>
                <a:off x="245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2" name="Freeform 187">
                <a:extLst>
                  <a:ext uri="{FF2B5EF4-FFF2-40B4-BE49-F238E27FC236}">
                    <a16:creationId xmlns:a16="http://schemas.microsoft.com/office/drawing/2014/main" id="{3F5E92DE-5A8A-4525-9EC1-91D74427C0E6}"/>
                  </a:ext>
                </a:extLst>
              </p:cNvPr>
              <p:cNvSpPr>
                <a:spLocks/>
              </p:cNvSpPr>
              <p:nvPr/>
            </p:nvSpPr>
            <p:spPr bwMode="auto">
              <a:xfrm>
                <a:off x="262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3" name="Freeform 188">
                <a:extLst>
                  <a:ext uri="{FF2B5EF4-FFF2-40B4-BE49-F238E27FC236}">
                    <a16:creationId xmlns:a16="http://schemas.microsoft.com/office/drawing/2014/main" id="{362D6D21-B2B6-491B-9033-B8CCB2D03918}"/>
                  </a:ext>
                </a:extLst>
              </p:cNvPr>
              <p:cNvSpPr>
                <a:spLocks/>
              </p:cNvSpPr>
              <p:nvPr/>
            </p:nvSpPr>
            <p:spPr bwMode="auto">
              <a:xfrm>
                <a:off x="276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4" name="Freeform 189">
                <a:extLst>
                  <a:ext uri="{FF2B5EF4-FFF2-40B4-BE49-F238E27FC236}">
                    <a16:creationId xmlns:a16="http://schemas.microsoft.com/office/drawing/2014/main" id="{F4AD8FB9-4B2C-44A1-BA47-E2B799C67672}"/>
                  </a:ext>
                </a:extLst>
              </p:cNvPr>
              <p:cNvSpPr>
                <a:spLocks/>
              </p:cNvSpPr>
              <p:nvPr/>
            </p:nvSpPr>
            <p:spPr bwMode="auto">
              <a:xfrm>
                <a:off x="273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5" name="Freeform 190">
                <a:extLst>
                  <a:ext uri="{FF2B5EF4-FFF2-40B4-BE49-F238E27FC236}">
                    <a16:creationId xmlns:a16="http://schemas.microsoft.com/office/drawing/2014/main" id="{094CB7E4-C05F-4D11-BC2A-D59E2EB821E4}"/>
                  </a:ext>
                </a:extLst>
              </p:cNvPr>
              <p:cNvSpPr>
                <a:spLocks/>
              </p:cNvSpPr>
              <p:nvPr/>
            </p:nvSpPr>
            <p:spPr bwMode="auto">
              <a:xfrm>
                <a:off x="2641"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6" name="Freeform 191">
                <a:extLst>
                  <a:ext uri="{FF2B5EF4-FFF2-40B4-BE49-F238E27FC236}">
                    <a16:creationId xmlns:a16="http://schemas.microsoft.com/office/drawing/2014/main" id="{1A91B92E-4DAC-4E32-BF96-041455F20F0E}"/>
                  </a:ext>
                </a:extLst>
              </p:cNvPr>
              <p:cNvSpPr>
                <a:spLocks/>
              </p:cNvSpPr>
              <p:nvPr/>
            </p:nvSpPr>
            <p:spPr bwMode="auto">
              <a:xfrm>
                <a:off x="2528"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7" name="Freeform 192">
                <a:extLst>
                  <a:ext uri="{FF2B5EF4-FFF2-40B4-BE49-F238E27FC236}">
                    <a16:creationId xmlns:a16="http://schemas.microsoft.com/office/drawing/2014/main" id="{2BB97105-8195-4780-A964-2AAF57C74A7C}"/>
                  </a:ext>
                </a:extLst>
              </p:cNvPr>
              <p:cNvSpPr>
                <a:spLocks/>
              </p:cNvSpPr>
              <p:nvPr/>
            </p:nvSpPr>
            <p:spPr bwMode="auto">
              <a:xfrm>
                <a:off x="281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8" name="Freeform 193">
                <a:extLst>
                  <a:ext uri="{FF2B5EF4-FFF2-40B4-BE49-F238E27FC236}">
                    <a16:creationId xmlns:a16="http://schemas.microsoft.com/office/drawing/2014/main" id="{B42E86D6-89D0-40FA-BD2B-53060C093429}"/>
                  </a:ext>
                </a:extLst>
              </p:cNvPr>
              <p:cNvSpPr>
                <a:spLocks/>
              </p:cNvSpPr>
              <p:nvPr/>
            </p:nvSpPr>
            <p:spPr bwMode="auto">
              <a:xfrm>
                <a:off x="3081"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9" name="Freeform 194">
                <a:extLst>
                  <a:ext uri="{FF2B5EF4-FFF2-40B4-BE49-F238E27FC236}">
                    <a16:creationId xmlns:a16="http://schemas.microsoft.com/office/drawing/2014/main" id="{4DC3B883-D679-4F21-9918-8B042D74E866}"/>
                  </a:ext>
                </a:extLst>
              </p:cNvPr>
              <p:cNvSpPr>
                <a:spLocks/>
              </p:cNvSpPr>
              <p:nvPr/>
            </p:nvSpPr>
            <p:spPr bwMode="auto">
              <a:xfrm>
                <a:off x="2940"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0" name="Freeform 195">
                <a:extLst>
                  <a:ext uri="{FF2B5EF4-FFF2-40B4-BE49-F238E27FC236}">
                    <a16:creationId xmlns:a16="http://schemas.microsoft.com/office/drawing/2014/main" id="{BAF3C083-DDF0-4256-B8F2-F1BD7F1393FB}"/>
                  </a:ext>
                </a:extLst>
              </p:cNvPr>
              <p:cNvSpPr>
                <a:spLocks/>
              </p:cNvSpPr>
              <p:nvPr/>
            </p:nvSpPr>
            <p:spPr bwMode="auto">
              <a:xfrm>
                <a:off x="279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1" name="Freeform 196">
                <a:extLst>
                  <a:ext uri="{FF2B5EF4-FFF2-40B4-BE49-F238E27FC236}">
                    <a16:creationId xmlns:a16="http://schemas.microsoft.com/office/drawing/2014/main" id="{F12EE5A8-1CA7-4C1D-BBDA-CC87F188190D}"/>
                  </a:ext>
                </a:extLst>
              </p:cNvPr>
              <p:cNvSpPr>
                <a:spLocks/>
              </p:cNvSpPr>
              <p:nvPr/>
            </p:nvSpPr>
            <p:spPr bwMode="auto">
              <a:xfrm>
                <a:off x="3005"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2" name="Freeform 197">
                <a:extLst>
                  <a:ext uri="{FF2B5EF4-FFF2-40B4-BE49-F238E27FC236}">
                    <a16:creationId xmlns:a16="http://schemas.microsoft.com/office/drawing/2014/main" id="{31D41BD4-9934-4393-B58F-F26FE2684F16}"/>
                  </a:ext>
                </a:extLst>
              </p:cNvPr>
              <p:cNvSpPr>
                <a:spLocks/>
              </p:cNvSpPr>
              <p:nvPr/>
            </p:nvSpPr>
            <p:spPr bwMode="auto">
              <a:xfrm>
                <a:off x="3180"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3" name="Freeform 198">
                <a:extLst>
                  <a:ext uri="{FF2B5EF4-FFF2-40B4-BE49-F238E27FC236}">
                    <a16:creationId xmlns:a16="http://schemas.microsoft.com/office/drawing/2014/main" id="{2E91D217-D13A-4CAA-9A28-A2B00B7A6B75}"/>
                  </a:ext>
                </a:extLst>
              </p:cNvPr>
              <p:cNvSpPr>
                <a:spLocks/>
              </p:cNvSpPr>
              <p:nvPr/>
            </p:nvSpPr>
            <p:spPr bwMode="auto">
              <a:xfrm>
                <a:off x="3143"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4" name="Freeform 199">
                <a:extLst>
                  <a:ext uri="{FF2B5EF4-FFF2-40B4-BE49-F238E27FC236}">
                    <a16:creationId xmlns:a16="http://schemas.microsoft.com/office/drawing/2014/main" id="{8B910884-E37D-4A31-882E-2E9B8216EFB3}"/>
                  </a:ext>
                </a:extLst>
              </p:cNvPr>
              <p:cNvSpPr>
                <a:spLocks/>
              </p:cNvSpPr>
              <p:nvPr/>
            </p:nvSpPr>
            <p:spPr bwMode="auto">
              <a:xfrm>
                <a:off x="3023"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5" name="Freeform 200">
                <a:extLst>
                  <a:ext uri="{FF2B5EF4-FFF2-40B4-BE49-F238E27FC236}">
                    <a16:creationId xmlns:a16="http://schemas.microsoft.com/office/drawing/2014/main" id="{9B3848EC-D3EC-4E1C-877C-0D9309C34FE4}"/>
                  </a:ext>
                </a:extLst>
              </p:cNvPr>
              <p:cNvSpPr>
                <a:spLocks/>
              </p:cNvSpPr>
              <p:nvPr/>
            </p:nvSpPr>
            <p:spPr bwMode="auto">
              <a:xfrm>
                <a:off x="2882"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6" name="Freeform 201">
                <a:extLst>
                  <a:ext uri="{FF2B5EF4-FFF2-40B4-BE49-F238E27FC236}">
                    <a16:creationId xmlns:a16="http://schemas.microsoft.com/office/drawing/2014/main" id="{57CCC3DC-C073-4B53-BED3-A784AA0B6F60}"/>
                  </a:ext>
                </a:extLst>
              </p:cNvPr>
              <p:cNvSpPr>
                <a:spLocks/>
              </p:cNvSpPr>
              <p:nvPr/>
            </p:nvSpPr>
            <p:spPr bwMode="auto">
              <a:xfrm>
                <a:off x="321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7" name="Freeform 202">
                <a:extLst>
                  <a:ext uri="{FF2B5EF4-FFF2-40B4-BE49-F238E27FC236}">
                    <a16:creationId xmlns:a16="http://schemas.microsoft.com/office/drawing/2014/main" id="{B485A619-653E-47A3-82CA-D085E4AE2195}"/>
                  </a:ext>
                </a:extLst>
              </p:cNvPr>
              <p:cNvSpPr>
                <a:spLocks/>
              </p:cNvSpPr>
              <p:nvPr/>
            </p:nvSpPr>
            <p:spPr bwMode="auto">
              <a:xfrm>
                <a:off x="3422"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8" name="Freeform 203">
                <a:extLst>
                  <a:ext uri="{FF2B5EF4-FFF2-40B4-BE49-F238E27FC236}">
                    <a16:creationId xmlns:a16="http://schemas.microsoft.com/office/drawing/2014/main" id="{83391D3F-A282-410C-9B38-F29C22D31C0C}"/>
                  </a:ext>
                </a:extLst>
              </p:cNvPr>
              <p:cNvSpPr>
                <a:spLocks/>
              </p:cNvSpPr>
              <p:nvPr/>
            </p:nvSpPr>
            <p:spPr bwMode="auto">
              <a:xfrm>
                <a:off x="3309"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9" name="Freeform 204">
                <a:extLst>
                  <a:ext uri="{FF2B5EF4-FFF2-40B4-BE49-F238E27FC236}">
                    <a16:creationId xmlns:a16="http://schemas.microsoft.com/office/drawing/2014/main" id="{AF5A6CC7-C4A0-4707-AF9E-3CD57E038DD4}"/>
                  </a:ext>
                </a:extLst>
              </p:cNvPr>
              <p:cNvSpPr>
                <a:spLocks/>
              </p:cNvSpPr>
              <p:nvPr/>
            </p:nvSpPr>
            <p:spPr bwMode="auto">
              <a:xfrm>
                <a:off x="3191" y="2303"/>
                <a:ext cx="33"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20" name="Freeform 206">
              <a:extLst>
                <a:ext uri="{FF2B5EF4-FFF2-40B4-BE49-F238E27FC236}">
                  <a16:creationId xmlns:a16="http://schemas.microsoft.com/office/drawing/2014/main" id="{EABD3E35-C7B0-4EE4-98D8-76DB2A0812C9}"/>
                </a:ext>
              </a:extLst>
            </p:cNvPr>
            <p:cNvSpPr>
              <a:spLocks/>
            </p:cNvSpPr>
            <p:nvPr/>
          </p:nvSpPr>
          <p:spPr bwMode="auto">
            <a:xfrm>
              <a:off x="335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 name="Freeform 207">
              <a:extLst>
                <a:ext uri="{FF2B5EF4-FFF2-40B4-BE49-F238E27FC236}">
                  <a16:creationId xmlns:a16="http://schemas.microsoft.com/office/drawing/2014/main" id="{AEBAE833-D96C-4C67-A5F2-D82361A13289}"/>
                </a:ext>
              </a:extLst>
            </p:cNvPr>
            <p:cNvSpPr>
              <a:spLocks/>
            </p:cNvSpPr>
            <p:nvPr/>
          </p:nvSpPr>
          <p:spPr bwMode="auto">
            <a:xfrm>
              <a:off x="350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 name="Freeform 208">
              <a:extLst>
                <a:ext uri="{FF2B5EF4-FFF2-40B4-BE49-F238E27FC236}">
                  <a16:creationId xmlns:a16="http://schemas.microsoft.com/office/drawing/2014/main" id="{A27A868F-C8C1-4D13-A89C-798D3D59D265}"/>
                </a:ext>
              </a:extLst>
            </p:cNvPr>
            <p:cNvSpPr>
              <a:spLocks/>
            </p:cNvSpPr>
            <p:nvPr/>
          </p:nvSpPr>
          <p:spPr bwMode="auto">
            <a:xfrm>
              <a:off x="347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 name="Freeform 209">
              <a:extLst>
                <a:ext uri="{FF2B5EF4-FFF2-40B4-BE49-F238E27FC236}">
                  <a16:creationId xmlns:a16="http://schemas.microsoft.com/office/drawing/2014/main" id="{D72D4850-CCDE-4CDF-9110-4356A5804E18}"/>
                </a:ext>
              </a:extLst>
            </p:cNvPr>
            <p:cNvSpPr>
              <a:spLocks/>
            </p:cNvSpPr>
            <p:nvPr/>
          </p:nvSpPr>
          <p:spPr bwMode="auto">
            <a:xfrm>
              <a:off x="3376"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 name="Freeform 210">
              <a:extLst>
                <a:ext uri="{FF2B5EF4-FFF2-40B4-BE49-F238E27FC236}">
                  <a16:creationId xmlns:a16="http://schemas.microsoft.com/office/drawing/2014/main" id="{B90A4148-D9C9-4244-A5CA-79D7CF1333B0}"/>
                </a:ext>
              </a:extLst>
            </p:cNvPr>
            <p:cNvSpPr>
              <a:spLocks/>
            </p:cNvSpPr>
            <p:nvPr/>
          </p:nvSpPr>
          <p:spPr bwMode="auto">
            <a:xfrm>
              <a:off x="3263"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211">
              <a:extLst>
                <a:ext uri="{FF2B5EF4-FFF2-40B4-BE49-F238E27FC236}">
                  <a16:creationId xmlns:a16="http://schemas.microsoft.com/office/drawing/2014/main" id="{9DBBCE5E-7C28-49E1-A6F5-BA77242613B3}"/>
                </a:ext>
              </a:extLst>
            </p:cNvPr>
            <p:cNvSpPr>
              <a:spLocks/>
            </p:cNvSpPr>
            <p:nvPr/>
          </p:nvSpPr>
          <p:spPr bwMode="auto">
            <a:xfrm>
              <a:off x="355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 name="Freeform 212">
              <a:extLst>
                <a:ext uri="{FF2B5EF4-FFF2-40B4-BE49-F238E27FC236}">
                  <a16:creationId xmlns:a16="http://schemas.microsoft.com/office/drawing/2014/main" id="{96652EF1-00B4-42E8-8A55-5EE4150D2BE1}"/>
                </a:ext>
              </a:extLst>
            </p:cNvPr>
            <p:cNvSpPr>
              <a:spLocks/>
            </p:cNvSpPr>
            <p:nvPr/>
          </p:nvSpPr>
          <p:spPr bwMode="auto">
            <a:xfrm>
              <a:off x="381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 name="Freeform 213">
              <a:extLst>
                <a:ext uri="{FF2B5EF4-FFF2-40B4-BE49-F238E27FC236}">
                  <a16:creationId xmlns:a16="http://schemas.microsoft.com/office/drawing/2014/main" id="{52313CA5-5644-4E31-B556-7FDA51DF41F1}"/>
                </a:ext>
              </a:extLst>
            </p:cNvPr>
            <p:cNvSpPr>
              <a:spLocks/>
            </p:cNvSpPr>
            <p:nvPr/>
          </p:nvSpPr>
          <p:spPr bwMode="auto">
            <a:xfrm>
              <a:off x="3675"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 name="Freeform 214">
              <a:extLst>
                <a:ext uri="{FF2B5EF4-FFF2-40B4-BE49-F238E27FC236}">
                  <a16:creationId xmlns:a16="http://schemas.microsoft.com/office/drawing/2014/main" id="{0732B938-DBD6-49ED-9993-E37BFEFCA4E2}"/>
                </a:ext>
              </a:extLst>
            </p:cNvPr>
            <p:cNvSpPr>
              <a:spLocks/>
            </p:cNvSpPr>
            <p:nvPr/>
          </p:nvSpPr>
          <p:spPr bwMode="auto">
            <a:xfrm>
              <a:off x="3530"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 name="Freeform 215">
              <a:extLst>
                <a:ext uri="{FF2B5EF4-FFF2-40B4-BE49-F238E27FC236}">
                  <a16:creationId xmlns:a16="http://schemas.microsoft.com/office/drawing/2014/main" id="{5DA09C0E-651A-49ED-9A0A-5A1BB87E6CB2}"/>
                </a:ext>
              </a:extLst>
            </p:cNvPr>
            <p:cNvSpPr>
              <a:spLocks/>
            </p:cNvSpPr>
            <p:nvPr/>
          </p:nvSpPr>
          <p:spPr bwMode="auto">
            <a:xfrm>
              <a:off x="374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 name="Freeform 216">
              <a:extLst>
                <a:ext uri="{FF2B5EF4-FFF2-40B4-BE49-F238E27FC236}">
                  <a16:creationId xmlns:a16="http://schemas.microsoft.com/office/drawing/2014/main" id="{6D861889-A8A2-4702-A403-A462A6CBABD9}"/>
                </a:ext>
              </a:extLst>
            </p:cNvPr>
            <p:cNvSpPr>
              <a:spLocks/>
            </p:cNvSpPr>
            <p:nvPr/>
          </p:nvSpPr>
          <p:spPr bwMode="auto">
            <a:xfrm>
              <a:off x="391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 name="Freeform 217">
              <a:extLst>
                <a:ext uri="{FF2B5EF4-FFF2-40B4-BE49-F238E27FC236}">
                  <a16:creationId xmlns:a16="http://schemas.microsoft.com/office/drawing/2014/main" id="{A3E8ED66-D680-4E44-8DB2-FC707A5F5C34}"/>
                </a:ext>
              </a:extLst>
            </p:cNvPr>
            <p:cNvSpPr>
              <a:spLocks/>
            </p:cNvSpPr>
            <p:nvPr/>
          </p:nvSpPr>
          <p:spPr bwMode="auto">
            <a:xfrm>
              <a:off x="387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 name="Freeform 218">
              <a:extLst>
                <a:ext uri="{FF2B5EF4-FFF2-40B4-BE49-F238E27FC236}">
                  <a16:creationId xmlns:a16="http://schemas.microsoft.com/office/drawing/2014/main" id="{7C5D4DAC-945C-43CC-BC57-56CCB86ADC14}"/>
                </a:ext>
              </a:extLst>
            </p:cNvPr>
            <p:cNvSpPr>
              <a:spLocks/>
            </p:cNvSpPr>
            <p:nvPr/>
          </p:nvSpPr>
          <p:spPr bwMode="auto">
            <a:xfrm>
              <a:off x="375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 name="Freeform 219">
              <a:extLst>
                <a:ext uri="{FF2B5EF4-FFF2-40B4-BE49-F238E27FC236}">
                  <a16:creationId xmlns:a16="http://schemas.microsoft.com/office/drawing/2014/main" id="{C70A71C2-19FF-4FA8-AAEE-D5273BE45F0A}"/>
                </a:ext>
              </a:extLst>
            </p:cNvPr>
            <p:cNvSpPr>
              <a:spLocks/>
            </p:cNvSpPr>
            <p:nvPr/>
          </p:nvSpPr>
          <p:spPr bwMode="auto">
            <a:xfrm>
              <a:off x="3618" y="2287"/>
              <a:ext cx="66"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 name="Freeform 220">
              <a:extLst>
                <a:ext uri="{FF2B5EF4-FFF2-40B4-BE49-F238E27FC236}">
                  <a16:creationId xmlns:a16="http://schemas.microsoft.com/office/drawing/2014/main" id="{6AAECBBB-F252-4828-907E-E15B58A06EC8}"/>
                </a:ext>
              </a:extLst>
            </p:cNvPr>
            <p:cNvSpPr>
              <a:spLocks/>
            </p:cNvSpPr>
            <p:nvPr/>
          </p:nvSpPr>
          <p:spPr bwMode="auto">
            <a:xfrm>
              <a:off x="397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2"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 name="Freeform 221">
              <a:extLst>
                <a:ext uri="{FF2B5EF4-FFF2-40B4-BE49-F238E27FC236}">
                  <a16:creationId xmlns:a16="http://schemas.microsoft.com/office/drawing/2014/main" id="{D2276E10-A756-4226-893C-B953507953EC}"/>
                </a:ext>
              </a:extLst>
            </p:cNvPr>
            <p:cNvSpPr>
              <a:spLocks/>
            </p:cNvSpPr>
            <p:nvPr/>
          </p:nvSpPr>
          <p:spPr bwMode="auto">
            <a:xfrm>
              <a:off x="418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 name="Freeform 222">
              <a:extLst>
                <a:ext uri="{FF2B5EF4-FFF2-40B4-BE49-F238E27FC236}">
                  <a16:creationId xmlns:a16="http://schemas.microsoft.com/office/drawing/2014/main" id="{D1A3EE41-497B-44F3-9E8A-F55514D0A889}"/>
                </a:ext>
              </a:extLst>
            </p:cNvPr>
            <p:cNvSpPr>
              <a:spLocks/>
            </p:cNvSpPr>
            <p:nvPr/>
          </p:nvSpPr>
          <p:spPr bwMode="auto">
            <a:xfrm>
              <a:off x="4069"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 name="Freeform 223">
              <a:extLst>
                <a:ext uri="{FF2B5EF4-FFF2-40B4-BE49-F238E27FC236}">
                  <a16:creationId xmlns:a16="http://schemas.microsoft.com/office/drawing/2014/main" id="{0F7B3EBA-F4D3-4AF3-953A-C17BB74EDE19}"/>
                </a:ext>
              </a:extLst>
            </p:cNvPr>
            <p:cNvSpPr>
              <a:spLocks/>
            </p:cNvSpPr>
            <p:nvPr/>
          </p:nvSpPr>
          <p:spPr bwMode="auto">
            <a:xfrm>
              <a:off x="3952"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 name="Freeform 224">
              <a:extLst>
                <a:ext uri="{FF2B5EF4-FFF2-40B4-BE49-F238E27FC236}">
                  <a16:creationId xmlns:a16="http://schemas.microsoft.com/office/drawing/2014/main" id="{0A8D970D-E410-4ED9-ADF2-0E429F612557}"/>
                </a:ext>
              </a:extLst>
            </p:cNvPr>
            <p:cNvSpPr>
              <a:spLocks/>
            </p:cNvSpPr>
            <p:nvPr/>
          </p:nvSpPr>
          <p:spPr bwMode="auto">
            <a:xfrm>
              <a:off x="412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 name="Freeform 225">
              <a:extLst>
                <a:ext uri="{FF2B5EF4-FFF2-40B4-BE49-F238E27FC236}">
                  <a16:creationId xmlns:a16="http://schemas.microsoft.com/office/drawing/2014/main" id="{47C7B823-F04F-4171-9C74-473C50078C03}"/>
                </a:ext>
              </a:extLst>
            </p:cNvPr>
            <p:cNvSpPr>
              <a:spLocks/>
            </p:cNvSpPr>
            <p:nvPr/>
          </p:nvSpPr>
          <p:spPr bwMode="auto">
            <a:xfrm>
              <a:off x="426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 name="Freeform 226">
              <a:extLst>
                <a:ext uri="{FF2B5EF4-FFF2-40B4-BE49-F238E27FC236}">
                  <a16:creationId xmlns:a16="http://schemas.microsoft.com/office/drawing/2014/main" id="{7B55E44D-290F-46B5-AE26-96FBC2400FC0}"/>
                </a:ext>
              </a:extLst>
            </p:cNvPr>
            <p:cNvSpPr>
              <a:spLocks/>
            </p:cNvSpPr>
            <p:nvPr/>
          </p:nvSpPr>
          <p:spPr bwMode="auto">
            <a:xfrm>
              <a:off x="423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 name="Freeform 227">
              <a:extLst>
                <a:ext uri="{FF2B5EF4-FFF2-40B4-BE49-F238E27FC236}">
                  <a16:creationId xmlns:a16="http://schemas.microsoft.com/office/drawing/2014/main" id="{06D1A045-3A1E-49EA-B01D-8EA24D43391C}"/>
                </a:ext>
              </a:extLst>
            </p:cNvPr>
            <p:cNvSpPr>
              <a:spLocks/>
            </p:cNvSpPr>
            <p:nvPr/>
          </p:nvSpPr>
          <p:spPr bwMode="auto">
            <a:xfrm>
              <a:off x="4136" y="2305"/>
              <a:ext cx="51"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 name="Freeform 228">
              <a:extLst>
                <a:ext uri="{FF2B5EF4-FFF2-40B4-BE49-F238E27FC236}">
                  <a16:creationId xmlns:a16="http://schemas.microsoft.com/office/drawing/2014/main" id="{A046B578-2AFC-438B-97D3-6774BF21804D}"/>
                </a:ext>
              </a:extLst>
            </p:cNvPr>
            <p:cNvSpPr>
              <a:spLocks/>
            </p:cNvSpPr>
            <p:nvPr/>
          </p:nvSpPr>
          <p:spPr bwMode="auto">
            <a:xfrm>
              <a:off x="4023" y="2287"/>
              <a:ext cx="51"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 name="Freeform 229">
              <a:extLst>
                <a:ext uri="{FF2B5EF4-FFF2-40B4-BE49-F238E27FC236}">
                  <a16:creationId xmlns:a16="http://schemas.microsoft.com/office/drawing/2014/main" id="{CA49E734-27FC-4BD2-98A0-4A92159FE2B9}"/>
                </a:ext>
              </a:extLst>
            </p:cNvPr>
            <p:cNvSpPr>
              <a:spLocks/>
            </p:cNvSpPr>
            <p:nvPr/>
          </p:nvSpPr>
          <p:spPr bwMode="auto">
            <a:xfrm>
              <a:off x="431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 name="Freeform 230">
              <a:extLst>
                <a:ext uri="{FF2B5EF4-FFF2-40B4-BE49-F238E27FC236}">
                  <a16:creationId xmlns:a16="http://schemas.microsoft.com/office/drawing/2014/main" id="{FE0E4AEF-9A9B-4522-995A-71649F717F4B}"/>
                </a:ext>
              </a:extLst>
            </p:cNvPr>
            <p:cNvSpPr>
              <a:spLocks/>
            </p:cNvSpPr>
            <p:nvPr/>
          </p:nvSpPr>
          <p:spPr bwMode="auto">
            <a:xfrm>
              <a:off x="4576"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 name="Freeform 231">
              <a:extLst>
                <a:ext uri="{FF2B5EF4-FFF2-40B4-BE49-F238E27FC236}">
                  <a16:creationId xmlns:a16="http://schemas.microsoft.com/office/drawing/2014/main" id="{CA5BA31B-6DAD-4A30-A01E-D47C46DD72B9}"/>
                </a:ext>
              </a:extLst>
            </p:cNvPr>
            <p:cNvSpPr>
              <a:spLocks/>
            </p:cNvSpPr>
            <p:nvPr/>
          </p:nvSpPr>
          <p:spPr bwMode="auto">
            <a:xfrm>
              <a:off x="443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 name="Freeform 232">
              <a:extLst>
                <a:ext uri="{FF2B5EF4-FFF2-40B4-BE49-F238E27FC236}">
                  <a16:creationId xmlns:a16="http://schemas.microsoft.com/office/drawing/2014/main" id="{6255F007-D115-4869-BDFF-6A58443EDF39}"/>
                </a:ext>
              </a:extLst>
            </p:cNvPr>
            <p:cNvSpPr>
              <a:spLocks/>
            </p:cNvSpPr>
            <p:nvPr/>
          </p:nvSpPr>
          <p:spPr bwMode="auto">
            <a:xfrm>
              <a:off x="4290"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 name="Freeform 233">
              <a:extLst>
                <a:ext uri="{FF2B5EF4-FFF2-40B4-BE49-F238E27FC236}">
                  <a16:creationId xmlns:a16="http://schemas.microsoft.com/office/drawing/2014/main" id="{77A40817-06CD-4990-8BF6-D04DA67D1636}"/>
                </a:ext>
              </a:extLst>
            </p:cNvPr>
            <p:cNvSpPr>
              <a:spLocks/>
            </p:cNvSpPr>
            <p:nvPr/>
          </p:nvSpPr>
          <p:spPr bwMode="auto">
            <a:xfrm>
              <a:off x="450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 name="Freeform 234">
              <a:extLst>
                <a:ext uri="{FF2B5EF4-FFF2-40B4-BE49-F238E27FC236}">
                  <a16:creationId xmlns:a16="http://schemas.microsoft.com/office/drawing/2014/main" id="{5230E45A-7403-4011-9BAC-192F841322DD}"/>
                </a:ext>
              </a:extLst>
            </p:cNvPr>
            <p:cNvSpPr>
              <a:spLocks/>
            </p:cNvSpPr>
            <p:nvPr/>
          </p:nvSpPr>
          <p:spPr bwMode="auto">
            <a:xfrm>
              <a:off x="467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9" name="Freeform 235">
              <a:extLst>
                <a:ext uri="{FF2B5EF4-FFF2-40B4-BE49-F238E27FC236}">
                  <a16:creationId xmlns:a16="http://schemas.microsoft.com/office/drawing/2014/main" id="{98B567C3-0EB3-457C-B9BD-938F097D2BAE}"/>
                </a:ext>
              </a:extLst>
            </p:cNvPr>
            <p:cNvSpPr>
              <a:spLocks/>
            </p:cNvSpPr>
            <p:nvPr/>
          </p:nvSpPr>
          <p:spPr bwMode="auto">
            <a:xfrm>
              <a:off x="463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0" name="Freeform 236">
              <a:extLst>
                <a:ext uri="{FF2B5EF4-FFF2-40B4-BE49-F238E27FC236}">
                  <a16:creationId xmlns:a16="http://schemas.microsoft.com/office/drawing/2014/main" id="{765A5C3D-A38E-4231-B4EE-C11326D538EF}"/>
                </a:ext>
              </a:extLst>
            </p:cNvPr>
            <p:cNvSpPr>
              <a:spLocks/>
            </p:cNvSpPr>
            <p:nvPr/>
          </p:nvSpPr>
          <p:spPr bwMode="auto">
            <a:xfrm>
              <a:off x="451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1" name="Freeform 237">
              <a:extLst>
                <a:ext uri="{FF2B5EF4-FFF2-40B4-BE49-F238E27FC236}">
                  <a16:creationId xmlns:a16="http://schemas.microsoft.com/office/drawing/2014/main" id="{DAA37AE3-CB8B-49B9-804C-19543E5256FA}"/>
                </a:ext>
              </a:extLst>
            </p:cNvPr>
            <p:cNvSpPr>
              <a:spLocks/>
            </p:cNvSpPr>
            <p:nvPr/>
          </p:nvSpPr>
          <p:spPr bwMode="auto">
            <a:xfrm>
              <a:off x="4378"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 name="Freeform 238">
              <a:extLst>
                <a:ext uri="{FF2B5EF4-FFF2-40B4-BE49-F238E27FC236}">
                  <a16:creationId xmlns:a16="http://schemas.microsoft.com/office/drawing/2014/main" id="{DF01442F-CEE1-467C-A44F-B71258CB4CDC}"/>
                </a:ext>
              </a:extLst>
            </p:cNvPr>
            <p:cNvSpPr>
              <a:spLocks/>
            </p:cNvSpPr>
            <p:nvPr/>
          </p:nvSpPr>
          <p:spPr bwMode="auto">
            <a:xfrm>
              <a:off x="4694"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 name="Freeform 239">
              <a:extLst>
                <a:ext uri="{FF2B5EF4-FFF2-40B4-BE49-F238E27FC236}">
                  <a16:creationId xmlns:a16="http://schemas.microsoft.com/office/drawing/2014/main" id="{2B613D84-A5EB-4E94-9306-0AC3F8287F64}"/>
                </a:ext>
              </a:extLst>
            </p:cNvPr>
            <p:cNvSpPr>
              <a:spLocks/>
            </p:cNvSpPr>
            <p:nvPr/>
          </p:nvSpPr>
          <p:spPr bwMode="auto">
            <a:xfrm>
              <a:off x="490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 name="Freeform 240">
              <a:extLst>
                <a:ext uri="{FF2B5EF4-FFF2-40B4-BE49-F238E27FC236}">
                  <a16:creationId xmlns:a16="http://schemas.microsoft.com/office/drawing/2014/main" id="{E018DE82-C0C0-4675-94D0-4A1AD6727C50}"/>
                </a:ext>
              </a:extLst>
            </p:cNvPr>
            <p:cNvSpPr>
              <a:spLocks/>
            </p:cNvSpPr>
            <p:nvPr/>
          </p:nvSpPr>
          <p:spPr bwMode="auto">
            <a:xfrm>
              <a:off x="479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 name="Freeform 241">
              <a:extLst>
                <a:ext uri="{FF2B5EF4-FFF2-40B4-BE49-F238E27FC236}">
                  <a16:creationId xmlns:a16="http://schemas.microsoft.com/office/drawing/2014/main" id="{9A96CCD6-B53F-4F48-AD38-6A7B7099CE4A}"/>
                </a:ext>
              </a:extLst>
            </p:cNvPr>
            <p:cNvSpPr>
              <a:spLocks/>
            </p:cNvSpPr>
            <p:nvPr/>
          </p:nvSpPr>
          <p:spPr bwMode="auto">
            <a:xfrm>
              <a:off x="4675"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 name="Freeform 242">
              <a:extLst>
                <a:ext uri="{FF2B5EF4-FFF2-40B4-BE49-F238E27FC236}">
                  <a16:creationId xmlns:a16="http://schemas.microsoft.com/office/drawing/2014/main" id="{B1DEB4BB-C6F6-4932-9361-44D0044FCDC0}"/>
                </a:ext>
              </a:extLst>
            </p:cNvPr>
            <p:cNvSpPr>
              <a:spLocks/>
            </p:cNvSpPr>
            <p:nvPr/>
          </p:nvSpPr>
          <p:spPr bwMode="auto">
            <a:xfrm>
              <a:off x="4843"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 name="Freeform 243">
              <a:extLst>
                <a:ext uri="{FF2B5EF4-FFF2-40B4-BE49-F238E27FC236}">
                  <a16:creationId xmlns:a16="http://schemas.microsoft.com/office/drawing/2014/main" id="{88B3820F-E575-45D4-9E45-148EBA0D646E}"/>
                </a:ext>
              </a:extLst>
            </p:cNvPr>
            <p:cNvSpPr>
              <a:spLocks/>
            </p:cNvSpPr>
            <p:nvPr/>
          </p:nvSpPr>
          <p:spPr bwMode="auto">
            <a:xfrm>
              <a:off x="498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 name="Freeform 244">
              <a:extLst>
                <a:ext uri="{FF2B5EF4-FFF2-40B4-BE49-F238E27FC236}">
                  <a16:creationId xmlns:a16="http://schemas.microsoft.com/office/drawing/2014/main" id="{981B44BD-21F3-449B-B76C-A8BFA0A8D357}"/>
                </a:ext>
              </a:extLst>
            </p:cNvPr>
            <p:cNvSpPr>
              <a:spLocks/>
            </p:cNvSpPr>
            <p:nvPr/>
          </p:nvSpPr>
          <p:spPr bwMode="auto">
            <a:xfrm>
              <a:off x="495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 name="Freeform 245">
              <a:extLst>
                <a:ext uri="{FF2B5EF4-FFF2-40B4-BE49-F238E27FC236}">
                  <a16:creationId xmlns:a16="http://schemas.microsoft.com/office/drawing/2014/main" id="{B7DF98C7-5E9F-4E0B-B697-7825EE730772}"/>
                </a:ext>
              </a:extLst>
            </p:cNvPr>
            <p:cNvSpPr>
              <a:spLocks/>
            </p:cNvSpPr>
            <p:nvPr/>
          </p:nvSpPr>
          <p:spPr bwMode="auto">
            <a:xfrm>
              <a:off x="4857"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 name="Freeform 246">
              <a:extLst>
                <a:ext uri="{FF2B5EF4-FFF2-40B4-BE49-F238E27FC236}">
                  <a16:creationId xmlns:a16="http://schemas.microsoft.com/office/drawing/2014/main" id="{AE373B76-9EFF-43BE-87C8-77E0D7E84EB2}"/>
                </a:ext>
              </a:extLst>
            </p:cNvPr>
            <p:cNvSpPr>
              <a:spLocks/>
            </p:cNvSpPr>
            <p:nvPr/>
          </p:nvSpPr>
          <p:spPr bwMode="auto">
            <a:xfrm>
              <a:off x="4747"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 name="Freeform 247">
              <a:extLst>
                <a:ext uri="{FF2B5EF4-FFF2-40B4-BE49-F238E27FC236}">
                  <a16:creationId xmlns:a16="http://schemas.microsoft.com/office/drawing/2014/main" id="{AD2225D0-7AAF-4557-9C4C-2D1A698CEA96}"/>
                </a:ext>
              </a:extLst>
            </p:cNvPr>
            <p:cNvSpPr>
              <a:spLocks/>
            </p:cNvSpPr>
            <p:nvPr/>
          </p:nvSpPr>
          <p:spPr bwMode="auto">
            <a:xfrm>
              <a:off x="5037"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 name="Freeform 248">
              <a:extLst>
                <a:ext uri="{FF2B5EF4-FFF2-40B4-BE49-F238E27FC236}">
                  <a16:creationId xmlns:a16="http://schemas.microsoft.com/office/drawing/2014/main" id="{34B8F9D5-BB89-4981-B8C0-11517FCDBDDE}"/>
                </a:ext>
              </a:extLst>
            </p:cNvPr>
            <p:cNvSpPr>
              <a:spLocks/>
            </p:cNvSpPr>
            <p:nvPr/>
          </p:nvSpPr>
          <p:spPr bwMode="auto">
            <a:xfrm>
              <a:off x="529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3" name="Freeform 249">
              <a:extLst>
                <a:ext uri="{FF2B5EF4-FFF2-40B4-BE49-F238E27FC236}">
                  <a16:creationId xmlns:a16="http://schemas.microsoft.com/office/drawing/2014/main" id="{691248AB-0988-4D08-858D-69E91AD6D9AD}"/>
                </a:ext>
              </a:extLst>
            </p:cNvPr>
            <p:cNvSpPr>
              <a:spLocks/>
            </p:cNvSpPr>
            <p:nvPr/>
          </p:nvSpPr>
          <p:spPr bwMode="auto">
            <a:xfrm>
              <a:off x="5159"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4" name="Freeform 250">
              <a:extLst>
                <a:ext uri="{FF2B5EF4-FFF2-40B4-BE49-F238E27FC236}">
                  <a16:creationId xmlns:a16="http://schemas.microsoft.com/office/drawing/2014/main" id="{8276BB28-6704-4751-9B55-05EECBB039DB}"/>
                </a:ext>
              </a:extLst>
            </p:cNvPr>
            <p:cNvSpPr>
              <a:spLocks/>
            </p:cNvSpPr>
            <p:nvPr/>
          </p:nvSpPr>
          <p:spPr bwMode="auto">
            <a:xfrm>
              <a:off x="501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 name="Freeform 251">
              <a:extLst>
                <a:ext uri="{FF2B5EF4-FFF2-40B4-BE49-F238E27FC236}">
                  <a16:creationId xmlns:a16="http://schemas.microsoft.com/office/drawing/2014/main" id="{E86768EC-5FCE-4174-B88F-A6DEA6390C76}"/>
                </a:ext>
              </a:extLst>
            </p:cNvPr>
            <p:cNvSpPr>
              <a:spLocks/>
            </p:cNvSpPr>
            <p:nvPr/>
          </p:nvSpPr>
          <p:spPr bwMode="auto">
            <a:xfrm>
              <a:off x="5224"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 name="Freeform 252">
              <a:extLst>
                <a:ext uri="{FF2B5EF4-FFF2-40B4-BE49-F238E27FC236}">
                  <a16:creationId xmlns:a16="http://schemas.microsoft.com/office/drawing/2014/main" id="{F2BA1C1E-D91F-492B-B6F3-1DE9AE83051E}"/>
                </a:ext>
              </a:extLst>
            </p:cNvPr>
            <p:cNvSpPr>
              <a:spLocks/>
            </p:cNvSpPr>
            <p:nvPr/>
          </p:nvSpPr>
          <p:spPr bwMode="auto">
            <a:xfrm>
              <a:off x="5396" y="2303"/>
              <a:ext cx="40"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1" y="0"/>
                  </a:cubicBezTo>
                  <a:cubicBezTo>
                    <a:pt x="11"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 name="Freeform 253">
              <a:extLst>
                <a:ext uri="{FF2B5EF4-FFF2-40B4-BE49-F238E27FC236}">
                  <a16:creationId xmlns:a16="http://schemas.microsoft.com/office/drawing/2014/main" id="{99875C78-DACA-4E24-B7A5-8A43F75DFE79}"/>
                </a:ext>
              </a:extLst>
            </p:cNvPr>
            <p:cNvSpPr>
              <a:spLocks/>
            </p:cNvSpPr>
            <p:nvPr/>
          </p:nvSpPr>
          <p:spPr bwMode="auto">
            <a:xfrm>
              <a:off x="5360"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 name="Freeform 254">
              <a:extLst>
                <a:ext uri="{FF2B5EF4-FFF2-40B4-BE49-F238E27FC236}">
                  <a16:creationId xmlns:a16="http://schemas.microsoft.com/office/drawing/2014/main" id="{4A2ACBED-65C9-4468-A64F-987AD565B0EB}"/>
                </a:ext>
              </a:extLst>
            </p:cNvPr>
            <p:cNvSpPr>
              <a:spLocks/>
            </p:cNvSpPr>
            <p:nvPr/>
          </p:nvSpPr>
          <p:spPr bwMode="auto">
            <a:xfrm>
              <a:off x="524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 name="Freeform 255">
              <a:extLst>
                <a:ext uri="{FF2B5EF4-FFF2-40B4-BE49-F238E27FC236}">
                  <a16:creationId xmlns:a16="http://schemas.microsoft.com/office/drawing/2014/main" id="{79173BEB-C58B-4035-9723-8489E8EE2B4C}"/>
                </a:ext>
              </a:extLst>
            </p:cNvPr>
            <p:cNvSpPr>
              <a:spLocks/>
            </p:cNvSpPr>
            <p:nvPr/>
          </p:nvSpPr>
          <p:spPr bwMode="auto">
            <a:xfrm>
              <a:off x="5101"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 name="Freeform 256">
              <a:extLst>
                <a:ext uri="{FF2B5EF4-FFF2-40B4-BE49-F238E27FC236}">
                  <a16:creationId xmlns:a16="http://schemas.microsoft.com/office/drawing/2014/main" id="{D248F03E-DDCB-4C03-8F4E-C2F9E25F3403}"/>
                </a:ext>
              </a:extLst>
            </p:cNvPr>
            <p:cNvSpPr>
              <a:spLocks/>
            </p:cNvSpPr>
            <p:nvPr/>
          </p:nvSpPr>
          <p:spPr bwMode="auto">
            <a:xfrm>
              <a:off x="5454"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 name="Freeform 257">
              <a:extLst>
                <a:ext uri="{FF2B5EF4-FFF2-40B4-BE49-F238E27FC236}">
                  <a16:creationId xmlns:a16="http://schemas.microsoft.com/office/drawing/2014/main" id="{C8C4A4C3-5C99-4923-A437-B9F1F3074580}"/>
                </a:ext>
              </a:extLst>
            </p:cNvPr>
            <p:cNvSpPr>
              <a:spLocks/>
            </p:cNvSpPr>
            <p:nvPr/>
          </p:nvSpPr>
          <p:spPr bwMode="auto">
            <a:xfrm>
              <a:off x="566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 name="Freeform 258">
              <a:extLst>
                <a:ext uri="{FF2B5EF4-FFF2-40B4-BE49-F238E27FC236}">
                  <a16:creationId xmlns:a16="http://schemas.microsoft.com/office/drawing/2014/main" id="{065828D4-DF0A-4308-8B37-CAADDDFF1B7C}"/>
                </a:ext>
              </a:extLst>
            </p:cNvPr>
            <p:cNvSpPr>
              <a:spLocks/>
            </p:cNvSpPr>
            <p:nvPr/>
          </p:nvSpPr>
          <p:spPr bwMode="auto">
            <a:xfrm>
              <a:off x="5551"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 name="Freeform 259">
              <a:extLst>
                <a:ext uri="{FF2B5EF4-FFF2-40B4-BE49-F238E27FC236}">
                  <a16:creationId xmlns:a16="http://schemas.microsoft.com/office/drawing/2014/main" id="{EF531473-177F-4A10-85D5-D1605625CE9E}"/>
                </a:ext>
              </a:extLst>
            </p:cNvPr>
            <p:cNvSpPr>
              <a:spLocks/>
            </p:cNvSpPr>
            <p:nvPr/>
          </p:nvSpPr>
          <p:spPr bwMode="auto">
            <a:xfrm>
              <a:off x="5436"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 name="Freeform 260">
              <a:extLst>
                <a:ext uri="{FF2B5EF4-FFF2-40B4-BE49-F238E27FC236}">
                  <a16:creationId xmlns:a16="http://schemas.microsoft.com/office/drawing/2014/main" id="{1576CD83-DA3D-4565-A4C1-6F0D40ECF06A}"/>
                </a:ext>
              </a:extLst>
            </p:cNvPr>
            <p:cNvSpPr>
              <a:spLocks/>
            </p:cNvSpPr>
            <p:nvPr/>
          </p:nvSpPr>
          <p:spPr bwMode="auto">
            <a:xfrm>
              <a:off x="560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 name="Freeform 261">
              <a:extLst>
                <a:ext uri="{FF2B5EF4-FFF2-40B4-BE49-F238E27FC236}">
                  <a16:creationId xmlns:a16="http://schemas.microsoft.com/office/drawing/2014/main" id="{24688FCA-9AAC-4FA5-8338-DB66613B9ACE}"/>
                </a:ext>
              </a:extLst>
            </p:cNvPr>
            <p:cNvSpPr>
              <a:spLocks/>
            </p:cNvSpPr>
            <p:nvPr/>
          </p:nvSpPr>
          <p:spPr bwMode="auto">
            <a:xfrm>
              <a:off x="57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6" name="Freeform 262">
              <a:extLst>
                <a:ext uri="{FF2B5EF4-FFF2-40B4-BE49-F238E27FC236}">
                  <a16:creationId xmlns:a16="http://schemas.microsoft.com/office/drawing/2014/main" id="{DCA692AA-21D3-4B1D-B7CC-79B7CD5668BF}"/>
                </a:ext>
              </a:extLst>
            </p:cNvPr>
            <p:cNvSpPr>
              <a:spLocks/>
            </p:cNvSpPr>
            <p:nvPr/>
          </p:nvSpPr>
          <p:spPr bwMode="auto">
            <a:xfrm>
              <a:off x="5714"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7" name="Freeform 263">
              <a:extLst>
                <a:ext uri="{FF2B5EF4-FFF2-40B4-BE49-F238E27FC236}">
                  <a16:creationId xmlns:a16="http://schemas.microsoft.com/office/drawing/2014/main" id="{65D65BF8-C61A-4528-9C36-E837F721E8F1}"/>
                </a:ext>
              </a:extLst>
            </p:cNvPr>
            <p:cNvSpPr>
              <a:spLocks/>
            </p:cNvSpPr>
            <p:nvPr/>
          </p:nvSpPr>
          <p:spPr bwMode="auto">
            <a:xfrm>
              <a:off x="5618"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8" name="Freeform 264">
              <a:extLst>
                <a:ext uri="{FF2B5EF4-FFF2-40B4-BE49-F238E27FC236}">
                  <a16:creationId xmlns:a16="http://schemas.microsoft.com/office/drawing/2014/main" id="{0C8DB2BE-256E-4FBD-A17E-460E275830CC}"/>
                </a:ext>
              </a:extLst>
            </p:cNvPr>
            <p:cNvSpPr>
              <a:spLocks/>
            </p:cNvSpPr>
            <p:nvPr/>
          </p:nvSpPr>
          <p:spPr bwMode="auto">
            <a:xfrm>
              <a:off x="5505"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9" name="Freeform 265">
              <a:extLst>
                <a:ext uri="{FF2B5EF4-FFF2-40B4-BE49-F238E27FC236}">
                  <a16:creationId xmlns:a16="http://schemas.microsoft.com/office/drawing/2014/main" id="{158CCF00-9C42-419A-8799-2F956D42CEB7}"/>
                </a:ext>
              </a:extLst>
            </p:cNvPr>
            <p:cNvSpPr>
              <a:spLocks/>
            </p:cNvSpPr>
            <p:nvPr/>
          </p:nvSpPr>
          <p:spPr bwMode="auto">
            <a:xfrm>
              <a:off x="5797"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0" name="Freeform 266">
              <a:extLst>
                <a:ext uri="{FF2B5EF4-FFF2-40B4-BE49-F238E27FC236}">
                  <a16:creationId xmlns:a16="http://schemas.microsoft.com/office/drawing/2014/main" id="{C56ABAC4-51B6-4B1A-9DCC-CDE7BB3716AB}"/>
                </a:ext>
              </a:extLst>
            </p:cNvPr>
            <p:cNvSpPr>
              <a:spLocks/>
            </p:cNvSpPr>
            <p:nvPr/>
          </p:nvSpPr>
          <p:spPr bwMode="auto">
            <a:xfrm>
              <a:off x="6058"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6"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1" name="Freeform 267">
              <a:extLst>
                <a:ext uri="{FF2B5EF4-FFF2-40B4-BE49-F238E27FC236}">
                  <a16:creationId xmlns:a16="http://schemas.microsoft.com/office/drawing/2014/main" id="{4F38971E-A0EB-46A1-93CB-B1AC5DBE6AD9}"/>
                </a:ext>
              </a:extLst>
            </p:cNvPr>
            <p:cNvSpPr>
              <a:spLocks/>
            </p:cNvSpPr>
            <p:nvPr/>
          </p:nvSpPr>
          <p:spPr bwMode="auto">
            <a:xfrm>
              <a:off x="591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2" name="Freeform 268">
              <a:extLst>
                <a:ext uri="{FF2B5EF4-FFF2-40B4-BE49-F238E27FC236}">
                  <a16:creationId xmlns:a16="http://schemas.microsoft.com/office/drawing/2014/main" id="{198474DE-F457-4E67-BEB4-F81287819486}"/>
                </a:ext>
              </a:extLst>
            </p:cNvPr>
            <p:cNvSpPr>
              <a:spLocks/>
            </p:cNvSpPr>
            <p:nvPr/>
          </p:nvSpPr>
          <p:spPr bwMode="auto">
            <a:xfrm>
              <a:off x="577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3" name="Freeform 269">
              <a:extLst>
                <a:ext uri="{FF2B5EF4-FFF2-40B4-BE49-F238E27FC236}">
                  <a16:creationId xmlns:a16="http://schemas.microsoft.com/office/drawing/2014/main" id="{A09AC936-2596-453F-99E9-228DF7460E6E}"/>
                </a:ext>
              </a:extLst>
            </p:cNvPr>
            <p:cNvSpPr>
              <a:spLocks/>
            </p:cNvSpPr>
            <p:nvPr/>
          </p:nvSpPr>
          <p:spPr bwMode="auto">
            <a:xfrm>
              <a:off x="598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4" name="Freeform 270">
              <a:extLst>
                <a:ext uri="{FF2B5EF4-FFF2-40B4-BE49-F238E27FC236}">
                  <a16:creationId xmlns:a16="http://schemas.microsoft.com/office/drawing/2014/main" id="{1910D610-AA19-4D66-B9D9-6A2E2713158E}"/>
                </a:ext>
              </a:extLst>
            </p:cNvPr>
            <p:cNvSpPr>
              <a:spLocks/>
            </p:cNvSpPr>
            <p:nvPr/>
          </p:nvSpPr>
          <p:spPr bwMode="auto">
            <a:xfrm>
              <a:off x="6157"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5" name="Freeform 271">
              <a:extLst>
                <a:ext uri="{FF2B5EF4-FFF2-40B4-BE49-F238E27FC236}">
                  <a16:creationId xmlns:a16="http://schemas.microsoft.com/office/drawing/2014/main" id="{637A7DFE-FE78-40B6-A64F-E15AFF772508}"/>
                </a:ext>
              </a:extLst>
            </p:cNvPr>
            <p:cNvSpPr>
              <a:spLocks/>
            </p:cNvSpPr>
            <p:nvPr/>
          </p:nvSpPr>
          <p:spPr bwMode="auto">
            <a:xfrm>
              <a:off x="612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6" name="Freeform 272">
              <a:extLst>
                <a:ext uri="{FF2B5EF4-FFF2-40B4-BE49-F238E27FC236}">
                  <a16:creationId xmlns:a16="http://schemas.microsoft.com/office/drawing/2014/main" id="{440056CA-33A1-44CC-89CF-E62AD43AD7A3}"/>
                </a:ext>
              </a:extLst>
            </p:cNvPr>
            <p:cNvSpPr>
              <a:spLocks/>
            </p:cNvSpPr>
            <p:nvPr/>
          </p:nvSpPr>
          <p:spPr bwMode="auto">
            <a:xfrm>
              <a:off x="600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7" name="Freeform 273">
              <a:extLst>
                <a:ext uri="{FF2B5EF4-FFF2-40B4-BE49-F238E27FC236}">
                  <a16:creationId xmlns:a16="http://schemas.microsoft.com/office/drawing/2014/main" id="{4A513BF5-EE93-430E-A40E-B41DB0F88F91}"/>
                </a:ext>
              </a:extLst>
            </p:cNvPr>
            <p:cNvSpPr>
              <a:spLocks/>
            </p:cNvSpPr>
            <p:nvPr/>
          </p:nvSpPr>
          <p:spPr bwMode="auto">
            <a:xfrm>
              <a:off x="5862"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8" name="Freeform 274">
              <a:extLst>
                <a:ext uri="{FF2B5EF4-FFF2-40B4-BE49-F238E27FC236}">
                  <a16:creationId xmlns:a16="http://schemas.microsoft.com/office/drawing/2014/main" id="{F4F8AC6F-AC3A-4E60-B9D1-5D7021CD9EC6}"/>
                </a:ext>
              </a:extLst>
            </p:cNvPr>
            <p:cNvSpPr>
              <a:spLocks/>
            </p:cNvSpPr>
            <p:nvPr/>
          </p:nvSpPr>
          <p:spPr bwMode="auto">
            <a:xfrm>
              <a:off x="618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9" name="Freeform 275">
              <a:extLst>
                <a:ext uri="{FF2B5EF4-FFF2-40B4-BE49-F238E27FC236}">
                  <a16:creationId xmlns:a16="http://schemas.microsoft.com/office/drawing/2014/main" id="{EB77965A-B487-4EEB-855D-687101494B1A}"/>
                </a:ext>
              </a:extLst>
            </p:cNvPr>
            <p:cNvSpPr>
              <a:spLocks/>
            </p:cNvSpPr>
            <p:nvPr/>
          </p:nvSpPr>
          <p:spPr bwMode="auto">
            <a:xfrm>
              <a:off x="6399"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0" name="Freeform 276">
              <a:extLst>
                <a:ext uri="{FF2B5EF4-FFF2-40B4-BE49-F238E27FC236}">
                  <a16:creationId xmlns:a16="http://schemas.microsoft.com/office/drawing/2014/main" id="{EB897AE9-A771-4561-888C-C392D6BA1550}"/>
                </a:ext>
              </a:extLst>
            </p:cNvPr>
            <p:cNvSpPr>
              <a:spLocks/>
            </p:cNvSpPr>
            <p:nvPr/>
          </p:nvSpPr>
          <p:spPr bwMode="auto">
            <a:xfrm>
              <a:off x="628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1" name="Freeform 277">
              <a:extLst>
                <a:ext uri="{FF2B5EF4-FFF2-40B4-BE49-F238E27FC236}">
                  <a16:creationId xmlns:a16="http://schemas.microsoft.com/office/drawing/2014/main" id="{21040155-8E54-4CBF-9A80-992D6F965746}"/>
                </a:ext>
              </a:extLst>
            </p:cNvPr>
            <p:cNvSpPr>
              <a:spLocks/>
            </p:cNvSpPr>
            <p:nvPr/>
          </p:nvSpPr>
          <p:spPr bwMode="auto">
            <a:xfrm>
              <a:off x="6171"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2" name="Freeform 278">
              <a:extLst>
                <a:ext uri="{FF2B5EF4-FFF2-40B4-BE49-F238E27FC236}">
                  <a16:creationId xmlns:a16="http://schemas.microsoft.com/office/drawing/2014/main" id="{DDAB9C51-E381-4B67-A5C8-AF6B865DBAD7}"/>
                </a:ext>
              </a:extLst>
            </p:cNvPr>
            <p:cNvSpPr>
              <a:spLocks/>
            </p:cNvSpPr>
            <p:nvPr/>
          </p:nvSpPr>
          <p:spPr bwMode="auto">
            <a:xfrm>
              <a:off x="633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3" name="Freeform 279">
              <a:extLst>
                <a:ext uri="{FF2B5EF4-FFF2-40B4-BE49-F238E27FC236}">
                  <a16:creationId xmlns:a16="http://schemas.microsoft.com/office/drawing/2014/main" id="{758E90C3-234A-4D0E-9C3F-740FD1828C6E}"/>
                </a:ext>
              </a:extLst>
            </p:cNvPr>
            <p:cNvSpPr>
              <a:spLocks/>
            </p:cNvSpPr>
            <p:nvPr/>
          </p:nvSpPr>
          <p:spPr bwMode="auto">
            <a:xfrm>
              <a:off x="6479"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4" name="Freeform 280">
              <a:extLst>
                <a:ext uri="{FF2B5EF4-FFF2-40B4-BE49-F238E27FC236}">
                  <a16:creationId xmlns:a16="http://schemas.microsoft.com/office/drawing/2014/main" id="{D8CE768F-B928-4ED6-9352-E19BE903C771}"/>
                </a:ext>
              </a:extLst>
            </p:cNvPr>
            <p:cNvSpPr>
              <a:spLocks/>
            </p:cNvSpPr>
            <p:nvPr/>
          </p:nvSpPr>
          <p:spPr bwMode="auto">
            <a:xfrm>
              <a:off x="644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5" name="Freeform 281">
              <a:extLst>
                <a:ext uri="{FF2B5EF4-FFF2-40B4-BE49-F238E27FC236}">
                  <a16:creationId xmlns:a16="http://schemas.microsoft.com/office/drawing/2014/main" id="{341A2601-A732-49FE-83CC-552087B9BEB3}"/>
                </a:ext>
              </a:extLst>
            </p:cNvPr>
            <p:cNvSpPr>
              <a:spLocks/>
            </p:cNvSpPr>
            <p:nvPr/>
          </p:nvSpPr>
          <p:spPr bwMode="auto">
            <a:xfrm>
              <a:off x="635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6" name="Freeform 282">
              <a:extLst>
                <a:ext uri="{FF2B5EF4-FFF2-40B4-BE49-F238E27FC236}">
                  <a16:creationId xmlns:a16="http://schemas.microsoft.com/office/drawing/2014/main" id="{227830DE-D6B5-438E-B319-49F57586B36C}"/>
                </a:ext>
              </a:extLst>
            </p:cNvPr>
            <p:cNvSpPr>
              <a:spLocks/>
            </p:cNvSpPr>
            <p:nvPr/>
          </p:nvSpPr>
          <p:spPr bwMode="auto">
            <a:xfrm>
              <a:off x="6240"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7" name="Freeform 283">
              <a:extLst>
                <a:ext uri="{FF2B5EF4-FFF2-40B4-BE49-F238E27FC236}">
                  <a16:creationId xmlns:a16="http://schemas.microsoft.com/office/drawing/2014/main" id="{944C371C-2C7C-4C01-8B09-42B6B318F0CF}"/>
                </a:ext>
              </a:extLst>
            </p:cNvPr>
            <p:cNvSpPr>
              <a:spLocks/>
            </p:cNvSpPr>
            <p:nvPr/>
          </p:nvSpPr>
          <p:spPr bwMode="auto">
            <a:xfrm>
              <a:off x="6532"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8" name="Freeform 284">
              <a:extLst>
                <a:ext uri="{FF2B5EF4-FFF2-40B4-BE49-F238E27FC236}">
                  <a16:creationId xmlns:a16="http://schemas.microsoft.com/office/drawing/2014/main" id="{B7C91B49-C7D8-4194-B5D7-373BE3B7E3E5}"/>
                </a:ext>
              </a:extLst>
            </p:cNvPr>
            <p:cNvSpPr>
              <a:spLocks/>
            </p:cNvSpPr>
            <p:nvPr/>
          </p:nvSpPr>
          <p:spPr bwMode="auto">
            <a:xfrm>
              <a:off x="6793"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9" name="Freeform 285">
              <a:extLst>
                <a:ext uri="{FF2B5EF4-FFF2-40B4-BE49-F238E27FC236}">
                  <a16:creationId xmlns:a16="http://schemas.microsoft.com/office/drawing/2014/main" id="{E8F708D4-764E-4158-970C-E7F46BB17FA6}"/>
                </a:ext>
              </a:extLst>
            </p:cNvPr>
            <p:cNvSpPr>
              <a:spLocks/>
            </p:cNvSpPr>
            <p:nvPr/>
          </p:nvSpPr>
          <p:spPr bwMode="auto">
            <a:xfrm>
              <a:off x="6654"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0" name="Freeform 286">
              <a:extLst>
                <a:ext uri="{FF2B5EF4-FFF2-40B4-BE49-F238E27FC236}">
                  <a16:creationId xmlns:a16="http://schemas.microsoft.com/office/drawing/2014/main" id="{B6EB617C-5A10-4DAC-8D00-961543D9CC6E}"/>
                </a:ext>
              </a:extLst>
            </p:cNvPr>
            <p:cNvSpPr>
              <a:spLocks/>
            </p:cNvSpPr>
            <p:nvPr/>
          </p:nvSpPr>
          <p:spPr bwMode="auto">
            <a:xfrm>
              <a:off x="6509"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1" name="Freeform 287">
              <a:extLst>
                <a:ext uri="{FF2B5EF4-FFF2-40B4-BE49-F238E27FC236}">
                  <a16:creationId xmlns:a16="http://schemas.microsoft.com/office/drawing/2014/main" id="{F70C8E5E-6D4B-4FDD-8BDB-AEA7CDA6AB34}"/>
                </a:ext>
              </a:extLst>
            </p:cNvPr>
            <p:cNvSpPr>
              <a:spLocks/>
            </p:cNvSpPr>
            <p:nvPr/>
          </p:nvSpPr>
          <p:spPr bwMode="auto">
            <a:xfrm>
              <a:off x="671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2" name="Freeform 288">
              <a:extLst>
                <a:ext uri="{FF2B5EF4-FFF2-40B4-BE49-F238E27FC236}">
                  <a16:creationId xmlns:a16="http://schemas.microsoft.com/office/drawing/2014/main" id="{7654929B-ECE0-4153-ABB5-0414FB9F9B3E}"/>
                </a:ext>
              </a:extLst>
            </p:cNvPr>
            <p:cNvSpPr>
              <a:spLocks/>
            </p:cNvSpPr>
            <p:nvPr/>
          </p:nvSpPr>
          <p:spPr bwMode="auto">
            <a:xfrm>
              <a:off x="6892" y="2303"/>
              <a:ext cx="39" cy="100"/>
            </a:xfrm>
            <a:custGeom>
              <a:avLst/>
              <a:gdLst>
                <a:gd name="T0" fmla="*/ 0 w 17"/>
                <a:gd name="T1" fmla="*/ 43 h 43"/>
                <a:gd name="T2" fmla="*/ 10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0" y="0"/>
                  </a:cubicBezTo>
                  <a:cubicBezTo>
                    <a:pt x="10"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3" name="Freeform 289">
              <a:extLst>
                <a:ext uri="{FF2B5EF4-FFF2-40B4-BE49-F238E27FC236}">
                  <a16:creationId xmlns:a16="http://schemas.microsoft.com/office/drawing/2014/main" id="{A0B9B79D-7D53-4D03-A4E9-00C6EB8BDEB7}"/>
                </a:ext>
              </a:extLst>
            </p:cNvPr>
            <p:cNvSpPr>
              <a:spLocks/>
            </p:cNvSpPr>
            <p:nvPr/>
          </p:nvSpPr>
          <p:spPr bwMode="auto">
            <a:xfrm>
              <a:off x="6855"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4" name="Freeform 290">
              <a:extLst>
                <a:ext uri="{FF2B5EF4-FFF2-40B4-BE49-F238E27FC236}">
                  <a16:creationId xmlns:a16="http://schemas.microsoft.com/office/drawing/2014/main" id="{8F9E8127-2635-4DA1-81F1-1E5B7E2FA8C0}"/>
                </a:ext>
              </a:extLst>
            </p:cNvPr>
            <p:cNvSpPr>
              <a:spLocks/>
            </p:cNvSpPr>
            <p:nvPr/>
          </p:nvSpPr>
          <p:spPr bwMode="auto">
            <a:xfrm>
              <a:off x="6737"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5" name="Freeform 291">
              <a:extLst>
                <a:ext uri="{FF2B5EF4-FFF2-40B4-BE49-F238E27FC236}">
                  <a16:creationId xmlns:a16="http://schemas.microsoft.com/office/drawing/2014/main" id="{00B78C97-E5E0-455A-BE2D-35667C959782}"/>
                </a:ext>
              </a:extLst>
            </p:cNvPr>
            <p:cNvSpPr>
              <a:spLocks/>
            </p:cNvSpPr>
            <p:nvPr/>
          </p:nvSpPr>
          <p:spPr bwMode="auto">
            <a:xfrm>
              <a:off x="6597"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6" name="Freeform 292">
              <a:extLst>
                <a:ext uri="{FF2B5EF4-FFF2-40B4-BE49-F238E27FC236}">
                  <a16:creationId xmlns:a16="http://schemas.microsoft.com/office/drawing/2014/main" id="{4B769716-F811-4AB7-8D21-3BC15808B0AD}"/>
                </a:ext>
              </a:extLst>
            </p:cNvPr>
            <p:cNvSpPr>
              <a:spLocks/>
            </p:cNvSpPr>
            <p:nvPr/>
          </p:nvSpPr>
          <p:spPr bwMode="auto">
            <a:xfrm>
              <a:off x="694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7" name="Freeform 293">
              <a:extLst>
                <a:ext uri="{FF2B5EF4-FFF2-40B4-BE49-F238E27FC236}">
                  <a16:creationId xmlns:a16="http://schemas.microsoft.com/office/drawing/2014/main" id="{7325CBB8-4452-47EA-B06D-A0797A075110}"/>
                </a:ext>
              </a:extLst>
            </p:cNvPr>
            <p:cNvSpPr>
              <a:spLocks/>
            </p:cNvSpPr>
            <p:nvPr/>
          </p:nvSpPr>
          <p:spPr bwMode="auto">
            <a:xfrm>
              <a:off x="7159"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8" name="Freeform 294">
              <a:extLst>
                <a:ext uri="{FF2B5EF4-FFF2-40B4-BE49-F238E27FC236}">
                  <a16:creationId xmlns:a16="http://schemas.microsoft.com/office/drawing/2014/main" id="{98BFA92A-AC4E-46F0-B1C5-C253AE7562C2}"/>
                </a:ext>
              </a:extLst>
            </p:cNvPr>
            <p:cNvSpPr>
              <a:spLocks/>
            </p:cNvSpPr>
            <p:nvPr/>
          </p:nvSpPr>
          <p:spPr bwMode="auto">
            <a:xfrm>
              <a:off x="704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9" name="Freeform 295">
              <a:extLst>
                <a:ext uri="{FF2B5EF4-FFF2-40B4-BE49-F238E27FC236}">
                  <a16:creationId xmlns:a16="http://schemas.microsoft.com/office/drawing/2014/main" id="{30E84ABF-01C7-49B3-A4BC-95472D44DBF0}"/>
                </a:ext>
              </a:extLst>
            </p:cNvPr>
            <p:cNvSpPr>
              <a:spLocks/>
            </p:cNvSpPr>
            <p:nvPr/>
          </p:nvSpPr>
          <p:spPr bwMode="auto">
            <a:xfrm>
              <a:off x="6931"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0" name="Freeform 296">
              <a:extLst>
                <a:ext uri="{FF2B5EF4-FFF2-40B4-BE49-F238E27FC236}">
                  <a16:creationId xmlns:a16="http://schemas.microsoft.com/office/drawing/2014/main" id="{6A3DA2F0-894E-42FD-A4B0-258FC8C874CD}"/>
                </a:ext>
              </a:extLst>
            </p:cNvPr>
            <p:cNvSpPr>
              <a:spLocks/>
            </p:cNvSpPr>
            <p:nvPr/>
          </p:nvSpPr>
          <p:spPr bwMode="auto">
            <a:xfrm>
              <a:off x="709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1" name="Freeform 297">
              <a:extLst>
                <a:ext uri="{FF2B5EF4-FFF2-40B4-BE49-F238E27FC236}">
                  <a16:creationId xmlns:a16="http://schemas.microsoft.com/office/drawing/2014/main" id="{FC35C545-A76B-47A2-8A98-C4B72E661619}"/>
                </a:ext>
              </a:extLst>
            </p:cNvPr>
            <p:cNvSpPr>
              <a:spLocks/>
            </p:cNvSpPr>
            <p:nvPr/>
          </p:nvSpPr>
          <p:spPr bwMode="auto">
            <a:xfrm>
              <a:off x="7240" y="2303"/>
              <a:ext cx="27" cy="100"/>
            </a:xfrm>
            <a:custGeom>
              <a:avLst/>
              <a:gdLst>
                <a:gd name="T0" fmla="*/ 0 w 12"/>
                <a:gd name="T1" fmla="*/ 43 h 43"/>
                <a:gd name="T2" fmla="*/ 8 w 12"/>
                <a:gd name="T3" fmla="*/ 0 h 43"/>
                <a:gd name="T4" fmla="*/ 12 w 12"/>
                <a:gd name="T5" fmla="*/ 43 h 43"/>
                <a:gd name="T6" fmla="*/ 0 w 12"/>
                <a:gd name="T7" fmla="*/ 43 h 43"/>
              </a:gdLst>
              <a:ahLst/>
              <a:cxnLst>
                <a:cxn ang="0">
                  <a:pos x="T0" y="T1"/>
                </a:cxn>
                <a:cxn ang="0">
                  <a:pos x="T2" y="T3"/>
                </a:cxn>
                <a:cxn ang="0">
                  <a:pos x="T4" y="T5"/>
                </a:cxn>
                <a:cxn ang="0">
                  <a:pos x="T6" y="T7"/>
                </a:cxn>
              </a:cxnLst>
              <a:rect l="0" t="0" r="r" b="b"/>
              <a:pathLst>
                <a:path w="12" h="43">
                  <a:moveTo>
                    <a:pt x="0" y="43"/>
                  </a:moveTo>
                  <a:cubicBezTo>
                    <a:pt x="0" y="43"/>
                    <a:pt x="1" y="23"/>
                    <a:pt x="8" y="0"/>
                  </a:cubicBezTo>
                  <a:cubicBezTo>
                    <a:pt x="8" y="0"/>
                    <a:pt x="12" y="40"/>
                    <a:pt x="12"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2" name="Freeform 298">
              <a:extLst>
                <a:ext uri="{FF2B5EF4-FFF2-40B4-BE49-F238E27FC236}">
                  <a16:creationId xmlns:a16="http://schemas.microsoft.com/office/drawing/2014/main" id="{6F2D5959-86A7-4CDD-A5F9-EA1CBFF30736}"/>
                </a:ext>
              </a:extLst>
            </p:cNvPr>
            <p:cNvSpPr>
              <a:spLocks/>
            </p:cNvSpPr>
            <p:nvPr/>
          </p:nvSpPr>
          <p:spPr bwMode="auto">
            <a:xfrm>
              <a:off x="7210"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3" name="Freeform 299">
              <a:extLst>
                <a:ext uri="{FF2B5EF4-FFF2-40B4-BE49-F238E27FC236}">
                  <a16:creationId xmlns:a16="http://schemas.microsoft.com/office/drawing/2014/main" id="{60290581-5BB8-435B-A07A-4E8C19C8AF68}"/>
                </a:ext>
              </a:extLst>
            </p:cNvPr>
            <p:cNvSpPr>
              <a:spLocks/>
            </p:cNvSpPr>
            <p:nvPr/>
          </p:nvSpPr>
          <p:spPr bwMode="auto">
            <a:xfrm>
              <a:off x="711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4" name="Freeform 300">
              <a:extLst>
                <a:ext uri="{FF2B5EF4-FFF2-40B4-BE49-F238E27FC236}">
                  <a16:creationId xmlns:a16="http://schemas.microsoft.com/office/drawing/2014/main" id="{8F8C3DE8-C5AF-4FA2-A68A-947104AF0369}"/>
                </a:ext>
              </a:extLst>
            </p:cNvPr>
            <p:cNvSpPr>
              <a:spLocks/>
            </p:cNvSpPr>
            <p:nvPr/>
          </p:nvSpPr>
          <p:spPr bwMode="auto">
            <a:xfrm>
              <a:off x="7000"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5" name="Freeform 301">
              <a:extLst>
                <a:ext uri="{FF2B5EF4-FFF2-40B4-BE49-F238E27FC236}">
                  <a16:creationId xmlns:a16="http://schemas.microsoft.com/office/drawing/2014/main" id="{895484EF-DB9B-4CC6-B0D0-44A3F5EAB287}"/>
                </a:ext>
              </a:extLst>
            </p:cNvPr>
            <p:cNvSpPr>
              <a:spLocks/>
            </p:cNvSpPr>
            <p:nvPr/>
          </p:nvSpPr>
          <p:spPr bwMode="auto">
            <a:xfrm>
              <a:off x="7293"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6" name="Freeform 302">
              <a:extLst>
                <a:ext uri="{FF2B5EF4-FFF2-40B4-BE49-F238E27FC236}">
                  <a16:creationId xmlns:a16="http://schemas.microsoft.com/office/drawing/2014/main" id="{769CD946-965B-4CD0-AEC9-EF0E4BD157E4}"/>
                </a:ext>
              </a:extLst>
            </p:cNvPr>
            <p:cNvSpPr>
              <a:spLocks/>
            </p:cNvSpPr>
            <p:nvPr/>
          </p:nvSpPr>
          <p:spPr bwMode="auto">
            <a:xfrm>
              <a:off x="7413" y="2277"/>
              <a:ext cx="66"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7" name="Freeform 303">
              <a:extLst>
                <a:ext uri="{FF2B5EF4-FFF2-40B4-BE49-F238E27FC236}">
                  <a16:creationId xmlns:a16="http://schemas.microsoft.com/office/drawing/2014/main" id="{65AD46F2-A74F-4CFC-B821-F46ABC2FBE66}"/>
                </a:ext>
              </a:extLst>
            </p:cNvPr>
            <p:cNvSpPr>
              <a:spLocks/>
            </p:cNvSpPr>
            <p:nvPr/>
          </p:nvSpPr>
          <p:spPr bwMode="auto">
            <a:xfrm>
              <a:off x="7267" y="2303"/>
              <a:ext cx="42" cy="100"/>
            </a:xfrm>
            <a:custGeom>
              <a:avLst/>
              <a:gdLst>
                <a:gd name="T0" fmla="*/ 0 w 18"/>
                <a:gd name="T1" fmla="*/ 43 h 43"/>
                <a:gd name="T2" fmla="*/ 12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2" y="0"/>
                  </a:cubicBezTo>
                  <a:cubicBezTo>
                    <a:pt x="12"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8" name="Freeform 304">
              <a:extLst>
                <a:ext uri="{FF2B5EF4-FFF2-40B4-BE49-F238E27FC236}">
                  <a16:creationId xmlns:a16="http://schemas.microsoft.com/office/drawing/2014/main" id="{8FBBBADC-89A7-4F82-9D0F-029393A7C86C}"/>
                </a:ext>
              </a:extLst>
            </p:cNvPr>
            <p:cNvSpPr>
              <a:spLocks/>
            </p:cNvSpPr>
            <p:nvPr/>
          </p:nvSpPr>
          <p:spPr bwMode="auto">
            <a:xfrm>
              <a:off x="747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9" name="Freeform 305">
              <a:extLst>
                <a:ext uri="{FF2B5EF4-FFF2-40B4-BE49-F238E27FC236}">
                  <a16:creationId xmlns:a16="http://schemas.microsoft.com/office/drawing/2014/main" id="{378DA0E0-3A9B-48D4-A722-ACBFB05629FB}"/>
                </a:ext>
              </a:extLst>
            </p:cNvPr>
            <p:cNvSpPr>
              <a:spLocks/>
            </p:cNvSpPr>
            <p:nvPr/>
          </p:nvSpPr>
          <p:spPr bwMode="auto">
            <a:xfrm>
              <a:off x="7357"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Tree>
    <p:extLst>
      <p:ext uri="{BB962C8B-B14F-4D97-AF65-F5344CB8AC3E}">
        <p14:creationId xmlns:p14="http://schemas.microsoft.com/office/powerpoint/2010/main" val="245405251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4B8BBD-A89F-4C03-8BF2-F84B38772531}" type="datetimeFigureOut">
              <a:rPr lang="en-US" smtClean="0"/>
              <a:t>5/26/2025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4A9C10-21C4-44E5-A46E-E83D9AB0E239}" type="slidenum">
              <a:rPr lang="en-US" smtClean="0"/>
              <a:t>‹#›</a:t>
            </a:fld>
            <a:endParaRPr lang="en-US"/>
          </a:p>
        </p:txBody>
      </p:sp>
    </p:spTree>
    <p:extLst>
      <p:ext uri="{BB962C8B-B14F-4D97-AF65-F5344CB8AC3E}">
        <p14:creationId xmlns:p14="http://schemas.microsoft.com/office/powerpoint/2010/main" val="1747270291"/>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3.xml"/><Relationship Id="rId7" Type="http://schemas.openxmlformats.org/officeDocument/2006/relationships/image" Target="../media/image20.png"/><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16.png"/><Relationship Id="rId5" Type="http://schemas.openxmlformats.org/officeDocument/2006/relationships/slide" Target="slide7.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28.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 Id="rId14" Type="http://schemas.openxmlformats.org/officeDocument/2006/relationships/image" Target="../media/image32.png"/></Relationships>
</file>

<file path=ppt/slides/_rels/slide1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28.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 Id="rId14" Type="http://schemas.openxmlformats.org/officeDocument/2006/relationships/image" Target="../media/image32.png"/></Relationships>
</file>

<file path=ppt/slides/_rels/slide1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8" Type="http://schemas.openxmlformats.org/officeDocument/2006/relationships/slide" Target="slide10.xml"/><Relationship Id="rId13" Type="http://schemas.microsoft.com/office/2007/relationships/hdphoto" Target="../media/hdphoto2.wdp"/><Relationship Id="rId18" Type="http://schemas.openxmlformats.org/officeDocument/2006/relationships/image" Target="../media/image14.png"/><Relationship Id="rId3" Type="http://schemas.openxmlformats.org/officeDocument/2006/relationships/audio" Target="NULL" TargetMode="External"/><Relationship Id="rId21" Type="http://schemas.microsoft.com/office/2007/relationships/hdphoto" Target="../media/hdphoto5.wdp"/><Relationship Id="rId7" Type="http://schemas.openxmlformats.org/officeDocument/2006/relationships/image" Target="../media/image9.jpg"/><Relationship Id="rId12" Type="http://schemas.openxmlformats.org/officeDocument/2006/relationships/image" Target="../media/image11.png"/><Relationship Id="rId17" Type="http://schemas.openxmlformats.org/officeDocument/2006/relationships/image" Target="../media/image13.png"/><Relationship Id="rId2" Type="http://schemas.openxmlformats.org/officeDocument/2006/relationships/audio" Target="../media/media1.mp3"/><Relationship Id="rId16" Type="http://schemas.openxmlformats.org/officeDocument/2006/relationships/slide" Target="slide9.xml"/><Relationship Id="rId20" Type="http://schemas.openxmlformats.org/officeDocument/2006/relationships/image" Target="../media/image15.png"/><Relationship Id="rId1" Type="http://schemas.microsoft.com/office/2007/relationships/media" Target="../media/media1.mp3"/><Relationship Id="rId6" Type="http://schemas.openxmlformats.org/officeDocument/2006/relationships/notesSlide" Target="../notesSlides/notesSlide5.xml"/><Relationship Id="rId11" Type="http://schemas.openxmlformats.org/officeDocument/2006/relationships/slide" Target="slide8.xml"/><Relationship Id="rId5" Type="http://schemas.openxmlformats.org/officeDocument/2006/relationships/slideLayout" Target="../slideLayouts/slideLayout27.xml"/><Relationship Id="rId15" Type="http://schemas.microsoft.com/office/2007/relationships/hdphoto" Target="../media/hdphoto3.wdp"/><Relationship Id="rId23" Type="http://schemas.openxmlformats.org/officeDocument/2006/relationships/slide" Target="slide11.xml"/><Relationship Id="rId10" Type="http://schemas.microsoft.com/office/2007/relationships/hdphoto" Target="../media/hdphoto1.wdp"/><Relationship Id="rId19" Type="http://schemas.microsoft.com/office/2007/relationships/hdphoto" Target="../media/hdphoto4.wdp"/><Relationship Id="rId4" Type="http://schemas.microsoft.com/office/2007/relationships/media" Target="../media/media2.mp3"/><Relationship Id="rId9" Type="http://schemas.openxmlformats.org/officeDocument/2006/relationships/image" Target="../media/image10.png"/><Relationship Id="rId14" Type="http://schemas.openxmlformats.org/officeDocument/2006/relationships/image" Target="../media/image12.png"/><Relationship Id="rId22"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3.xml"/><Relationship Id="rId7" Type="http://schemas.openxmlformats.org/officeDocument/2006/relationships/image" Target="../media/image18.png"/><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16.png"/><Relationship Id="rId5" Type="http://schemas.openxmlformats.org/officeDocument/2006/relationships/slide" Target="slide7.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3.xml"/><Relationship Id="rId7" Type="http://schemas.openxmlformats.org/officeDocument/2006/relationships/image" Target="../media/image19.png"/><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16.png"/><Relationship Id="rId5" Type="http://schemas.openxmlformats.org/officeDocument/2006/relationships/slide" Target="slide7.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D9B129C-53BB-4D66-A296-F45E7EA99E5A}"/>
              </a:ext>
            </a:extLst>
          </p:cNvPr>
          <p:cNvSpPr txBox="1"/>
          <p:nvPr/>
        </p:nvSpPr>
        <p:spPr>
          <a:xfrm>
            <a:off x="4797109" y="80361"/>
            <a:ext cx="5903650" cy="584775"/>
          </a:xfrm>
          <a:prstGeom prst="rect">
            <a:avLst/>
          </a:prstGeom>
          <a:noFill/>
        </p:spPr>
        <p:txBody>
          <a:bodyPr wrap="square" rtlCol="0">
            <a:spAutoFit/>
          </a:bodyPr>
          <a:lstStyle/>
          <a:p>
            <a:r>
              <a:rPr lang="en-US" sz="3200" dirty="0" err="1">
                <a:highlight>
                  <a:srgbClr val="FFFF00"/>
                </a:highlight>
                <a:latin typeface="Calibri" panose="020F0502020204030204" pitchFamily="34" charset="0"/>
                <a:cs typeface="Calibri" panose="020F0502020204030204" pitchFamily="34" charset="0"/>
              </a:rPr>
              <a:t>Chủ</a:t>
            </a:r>
            <a:r>
              <a:rPr lang="en-US" sz="3200" dirty="0">
                <a:highlight>
                  <a:srgbClr val="FFFF00"/>
                </a:highlight>
                <a:latin typeface="Calibri" panose="020F0502020204030204" pitchFamily="34" charset="0"/>
                <a:cs typeface="Calibri" panose="020F0502020204030204" pitchFamily="34" charset="0"/>
              </a:rPr>
              <a:t> </a:t>
            </a:r>
            <a:r>
              <a:rPr lang="en-US" sz="3200" dirty="0" err="1">
                <a:highlight>
                  <a:srgbClr val="FFFF00"/>
                </a:highlight>
                <a:latin typeface="Calibri" panose="020F0502020204030204" pitchFamily="34" charset="0"/>
                <a:cs typeface="Calibri" panose="020F0502020204030204" pitchFamily="34" charset="0"/>
              </a:rPr>
              <a:t>đề</a:t>
            </a:r>
            <a:r>
              <a:rPr lang="en-US" sz="3200" dirty="0">
                <a:highlight>
                  <a:srgbClr val="FFFF00"/>
                </a:highlight>
                <a:latin typeface="Calibri" panose="020F0502020204030204" pitchFamily="34" charset="0"/>
                <a:cs typeface="Calibri" panose="020F0502020204030204" pitchFamily="34" charset="0"/>
              </a:rPr>
              <a:t> 1: </a:t>
            </a:r>
            <a:r>
              <a:rPr lang="en-US" sz="3200" dirty="0" err="1">
                <a:highlight>
                  <a:srgbClr val="FFFF00"/>
                </a:highlight>
                <a:latin typeface="Calibri" panose="020F0502020204030204" pitchFamily="34" charset="0"/>
                <a:cs typeface="Calibri" panose="020F0502020204030204" pitchFamily="34" charset="0"/>
              </a:rPr>
              <a:t>Quê</a:t>
            </a:r>
            <a:r>
              <a:rPr lang="en-US" sz="3200" dirty="0">
                <a:highlight>
                  <a:srgbClr val="FFFF00"/>
                </a:highlight>
                <a:latin typeface="Calibri" panose="020F0502020204030204" pitchFamily="34" charset="0"/>
                <a:cs typeface="Calibri" panose="020F0502020204030204" pitchFamily="34" charset="0"/>
              </a:rPr>
              <a:t> </a:t>
            </a:r>
            <a:r>
              <a:rPr lang="en-US" sz="3200" dirty="0" err="1">
                <a:highlight>
                  <a:srgbClr val="FFFF00"/>
                </a:highlight>
                <a:latin typeface="Calibri" panose="020F0502020204030204" pitchFamily="34" charset="0"/>
                <a:cs typeface="Calibri" panose="020F0502020204030204" pitchFamily="34" charset="0"/>
              </a:rPr>
              <a:t>hương</a:t>
            </a:r>
            <a:r>
              <a:rPr lang="en-US" sz="3200" dirty="0">
                <a:highlight>
                  <a:srgbClr val="FFFF00"/>
                </a:highlight>
                <a:latin typeface="Calibri" panose="020F0502020204030204" pitchFamily="34" charset="0"/>
                <a:cs typeface="Calibri" panose="020F0502020204030204" pitchFamily="34" charset="0"/>
              </a:rPr>
              <a:t> </a:t>
            </a:r>
            <a:r>
              <a:rPr lang="en-US" sz="3200" dirty="0" err="1">
                <a:highlight>
                  <a:srgbClr val="FFFF00"/>
                </a:highlight>
                <a:latin typeface="Calibri" panose="020F0502020204030204" pitchFamily="34" charset="0"/>
                <a:cs typeface="Calibri" panose="020F0502020204030204" pitchFamily="34" charset="0"/>
              </a:rPr>
              <a:t>em</a:t>
            </a:r>
            <a:endParaRPr lang="en-US" sz="3200" dirty="0">
              <a:highlight>
                <a:srgbClr val="FFFF00"/>
              </a:highlight>
              <a:latin typeface="Calibri" panose="020F0502020204030204" pitchFamily="34" charset="0"/>
              <a:cs typeface="Calibri" panose="020F0502020204030204" pitchFamily="34" charset="0"/>
            </a:endParaRPr>
          </a:p>
        </p:txBody>
      </p:sp>
      <p:sp>
        <p:nvSpPr>
          <p:cNvPr id="5" name="Rectangle 4">
            <a:extLst>
              <a:ext uri="{FF2B5EF4-FFF2-40B4-BE49-F238E27FC236}">
                <a16:creationId xmlns:a16="http://schemas.microsoft.com/office/drawing/2014/main" id="{63ABB3A8-CD78-42F6-8069-07045E16157C}"/>
              </a:ext>
            </a:extLst>
          </p:cNvPr>
          <p:cNvSpPr/>
          <p:nvPr/>
        </p:nvSpPr>
        <p:spPr>
          <a:xfrm>
            <a:off x="3819595" y="2510135"/>
            <a:ext cx="8096127" cy="1015663"/>
          </a:xfrm>
          <a:prstGeom prst="rect">
            <a:avLst/>
          </a:prstGeom>
          <a:noFill/>
        </p:spPr>
        <p:txBody>
          <a:bodyPr wrap="none" lIns="91440" tIns="45720" rIns="91440" bIns="45720">
            <a:spAutoFit/>
          </a:bodyPr>
          <a:lstStyle/>
          <a:p>
            <a:pPr algn="ctr"/>
            <a:r>
              <a:rPr lang="en-US" sz="6000" b="1" dirty="0" err="1">
                <a:ln w="22225">
                  <a:solidFill>
                    <a:schemeClr val="accent2"/>
                  </a:solidFill>
                  <a:prstDash val="solid"/>
                </a:ln>
                <a:solidFill>
                  <a:schemeClr val="accent2"/>
                </a:solidFill>
                <a:latin typeface="Calibri" panose="020F0502020204030204" pitchFamily="34" charset="0"/>
                <a:cs typeface="Calibri" panose="020F0502020204030204" pitchFamily="34" charset="0"/>
              </a:rPr>
              <a:t>Bài</a:t>
            </a:r>
            <a:r>
              <a:rPr lang="en-US" sz="6000" b="1" dirty="0">
                <a:ln w="22225">
                  <a:solidFill>
                    <a:schemeClr val="accent2"/>
                  </a:solidFill>
                  <a:prstDash val="solid"/>
                </a:ln>
                <a:solidFill>
                  <a:schemeClr val="accent2"/>
                </a:solidFill>
                <a:latin typeface="Calibri" panose="020F0502020204030204" pitchFamily="34" charset="0"/>
                <a:cs typeface="Calibri" panose="020F0502020204030204" pitchFamily="34" charset="0"/>
              </a:rPr>
              <a:t> 1: </a:t>
            </a:r>
            <a:r>
              <a:rPr lang="en-US" sz="6000" b="1" dirty="0" err="1">
                <a:ln w="22225">
                  <a:solidFill>
                    <a:schemeClr val="accent2"/>
                  </a:solidFill>
                  <a:prstDash val="solid"/>
                </a:ln>
                <a:solidFill>
                  <a:schemeClr val="accent2"/>
                </a:solidFill>
                <a:latin typeface="Calibri" panose="020F0502020204030204" pitchFamily="34" charset="0"/>
                <a:cs typeface="Calibri" panose="020F0502020204030204" pitchFamily="34" charset="0"/>
              </a:rPr>
              <a:t>Vẻ</a:t>
            </a:r>
            <a:r>
              <a:rPr lang="en-US" sz="6000" b="1" dirty="0">
                <a:ln w="22225">
                  <a:solidFill>
                    <a:schemeClr val="accent2"/>
                  </a:solidFill>
                  <a:prstDash val="solid"/>
                </a:ln>
                <a:solidFill>
                  <a:schemeClr val="accent2"/>
                </a:solidFill>
                <a:latin typeface="Calibri" panose="020F0502020204030204" pitchFamily="34" charset="0"/>
                <a:cs typeface="Calibri" panose="020F0502020204030204" pitchFamily="34" charset="0"/>
              </a:rPr>
              <a:t> </a:t>
            </a:r>
            <a:r>
              <a:rPr lang="en-US" sz="6000" b="1" dirty="0" err="1">
                <a:ln w="22225">
                  <a:solidFill>
                    <a:schemeClr val="accent2"/>
                  </a:solidFill>
                  <a:prstDash val="solid"/>
                </a:ln>
                <a:solidFill>
                  <a:schemeClr val="accent2"/>
                </a:solidFill>
                <a:latin typeface="Calibri" panose="020F0502020204030204" pitchFamily="34" charset="0"/>
                <a:cs typeface="Calibri" panose="020F0502020204030204" pitchFamily="34" charset="0"/>
              </a:rPr>
              <a:t>đẹp</a:t>
            </a:r>
            <a:r>
              <a:rPr lang="en-US" sz="6000" b="1" dirty="0">
                <a:ln w="22225">
                  <a:solidFill>
                    <a:schemeClr val="accent2"/>
                  </a:solidFill>
                  <a:prstDash val="solid"/>
                </a:ln>
                <a:solidFill>
                  <a:schemeClr val="accent2"/>
                </a:solidFill>
                <a:latin typeface="Calibri" panose="020F0502020204030204" pitchFamily="34" charset="0"/>
                <a:cs typeface="Calibri" panose="020F0502020204030204" pitchFamily="34" charset="0"/>
              </a:rPr>
              <a:t> </a:t>
            </a:r>
            <a:r>
              <a:rPr lang="en-US" sz="6000" b="1" dirty="0" err="1">
                <a:ln w="22225">
                  <a:solidFill>
                    <a:schemeClr val="accent2"/>
                  </a:solidFill>
                  <a:prstDash val="solid"/>
                </a:ln>
                <a:solidFill>
                  <a:schemeClr val="accent2"/>
                </a:solidFill>
                <a:latin typeface="Calibri" panose="020F0502020204030204" pitchFamily="34" charset="0"/>
                <a:cs typeface="Calibri" panose="020F0502020204030204" pitchFamily="34" charset="0"/>
              </a:rPr>
              <a:t>quê</a:t>
            </a:r>
            <a:r>
              <a:rPr lang="en-US" sz="6000" b="1" dirty="0">
                <a:ln w="22225">
                  <a:solidFill>
                    <a:schemeClr val="accent2"/>
                  </a:solidFill>
                  <a:prstDash val="solid"/>
                </a:ln>
                <a:solidFill>
                  <a:schemeClr val="accent2"/>
                </a:solidFill>
                <a:latin typeface="Calibri" panose="020F0502020204030204" pitchFamily="34" charset="0"/>
                <a:cs typeface="Calibri" panose="020F0502020204030204" pitchFamily="34" charset="0"/>
              </a:rPr>
              <a:t> </a:t>
            </a:r>
            <a:r>
              <a:rPr lang="en-US" sz="6000" b="1" dirty="0" err="1">
                <a:ln w="22225">
                  <a:solidFill>
                    <a:schemeClr val="accent2"/>
                  </a:solidFill>
                  <a:prstDash val="solid"/>
                </a:ln>
                <a:solidFill>
                  <a:schemeClr val="accent2"/>
                </a:solidFill>
                <a:latin typeface="Calibri" panose="020F0502020204030204" pitchFamily="34" charset="0"/>
                <a:cs typeface="Calibri" panose="020F0502020204030204" pitchFamily="34" charset="0"/>
              </a:rPr>
              <a:t>hương</a:t>
            </a:r>
            <a:endParaRPr lang="en-US" sz="6000" b="1" dirty="0">
              <a:ln w="22225">
                <a:solidFill>
                  <a:schemeClr val="accent2"/>
                </a:solidFill>
                <a:prstDash val="solid"/>
              </a:ln>
              <a:solidFill>
                <a:schemeClr val="accent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47748078"/>
      </p:ext>
    </p:extLst>
  </p:cSld>
  <p:clrMapOvr>
    <a:masterClrMapping/>
  </p:clrMapOvr>
  <p:transition spd="med" advClick="0" advTm="4000">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6" name="Left Arrow 5">
            <a:hlinkClick r:id="rId5" action="ppaction://hlinksldjump"/>
          </p:cNvPr>
          <p:cNvSpPr/>
          <p:nvPr/>
        </p:nvSpPr>
        <p:spPr>
          <a:xfrm>
            <a:off x="335280" y="5897880"/>
            <a:ext cx="1463040" cy="838200"/>
          </a:xfrm>
          <a:prstGeom prst="leftArrow">
            <a:avLst/>
          </a:prstGeom>
          <a:solidFill>
            <a:srgbClr val="00206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Calibri" panose="020F0502020204030204"/>
                <a:ea typeface="+mn-ea"/>
                <a:cs typeface="+mn-cs"/>
              </a:rPr>
              <a:t>Trở</a:t>
            </a: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white"/>
                </a:solidFill>
                <a:effectLst/>
                <a:uLnTx/>
                <a:uFillTx/>
                <a:latin typeface="Calibri" panose="020F0502020204030204"/>
                <a:ea typeface="+mn-ea"/>
                <a:cs typeface="+mn-cs"/>
              </a:rPr>
              <a:t>về</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ounded Rectangle 6"/>
          <p:cNvSpPr/>
          <p:nvPr/>
        </p:nvSpPr>
        <p:spPr>
          <a:xfrm>
            <a:off x="3018408" y="4888119"/>
            <a:ext cx="7137646" cy="1989042"/>
          </a:xfrm>
          <a:prstGeom prst="roundRect">
            <a:avLst/>
          </a:prstGeom>
          <a:solidFill>
            <a:schemeClr val="lt1">
              <a:alpha val="9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srgbClr val="FF0066"/>
                </a:solidFill>
                <a:effectLst/>
                <a:uLnTx/>
                <a:uFillTx/>
                <a:latin typeface="SVN-Fiolex Girls" panose="020B0606040200020203" pitchFamily="34" charset="0"/>
                <a:ea typeface="+mn-ea"/>
                <a:cs typeface="+mn-cs"/>
              </a:rPr>
              <a:t>Câu</a:t>
            </a:r>
            <a:r>
              <a:rPr kumimoji="0" lang="en-US" sz="6000" b="0" i="0" u="none" strike="noStrike" kern="1200" cap="none" spc="0" normalizeH="0" baseline="0" noProof="0" dirty="0">
                <a:ln>
                  <a:noFill/>
                </a:ln>
                <a:solidFill>
                  <a:srgbClr val="FF0066"/>
                </a:solidFill>
                <a:effectLst/>
                <a:uLnTx/>
                <a:uFillTx/>
                <a:latin typeface="SVN-Fiolex Girls" panose="020B0606040200020203" pitchFamily="34" charset="0"/>
                <a:ea typeface="+mn-ea"/>
                <a:cs typeface="+mn-cs"/>
              </a:rPr>
              <a:t> </a:t>
            </a:r>
            <a:r>
              <a:rPr kumimoji="0" lang="en-US" sz="6000" b="0" i="0" u="none" strike="noStrike" kern="1200" cap="none" spc="0" normalizeH="0" baseline="0" noProof="0" dirty="0" err="1">
                <a:ln>
                  <a:noFill/>
                </a:ln>
                <a:solidFill>
                  <a:srgbClr val="FF0066"/>
                </a:solidFill>
                <a:effectLst/>
                <a:uLnTx/>
                <a:uFillTx/>
                <a:latin typeface="SVN-Fiolex Girls" panose="020B0606040200020203" pitchFamily="34" charset="0"/>
                <a:ea typeface="+mn-ea"/>
                <a:cs typeface="+mn-cs"/>
              </a:rPr>
              <a:t>trả</a:t>
            </a:r>
            <a:r>
              <a:rPr kumimoji="0" lang="en-US" sz="6000" b="0" i="0" u="none" strike="noStrike" kern="1200" cap="none" spc="0" normalizeH="0" baseline="0" noProof="0" dirty="0">
                <a:ln>
                  <a:noFill/>
                </a:ln>
                <a:solidFill>
                  <a:srgbClr val="FF0066"/>
                </a:solidFill>
                <a:effectLst/>
                <a:uLnTx/>
                <a:uFillTx/>
                <a:latin typeface="SVN-Fiolex Girls" panose="020B0606040200020203" pitchFamily="34" charset="0"/>
                <a:ea typeface="+mn-ea"/>
                <a:cs typeface="+mn-cs"/>
              </a:rPr>
              <a:t> </a:t>
            </a:r>
            <a:r>
              <a:rPr kumimoji="0" lang="en-US" sz="6000" b="0" i="0" u="none" strike="noStrike" kern="1200" cap="none" spc="0" normalizeH="0" baseline="0" noProof="0" dirty="0" err="1">
                <a:ln>
                  <a:noFill/>
                </a:ln>
                <a:solidFill>
                  <a:srgbClr val="FF0066"/>
                </a:solidFill>
                <a:effectLst/>
                <a:uLnTx/>
                <a:uFillTx/>
                <a:latin typeface="SVN-Fiolex Girls" panose="020B0606040200020203" pitchFamily="34" charset="0"/>
                <a:ea typeface="+mn-ea"/>
                <a:cs typeface="+mn-cs"/>
              </a:rPr>
              <a:t>lời</a:t>
            </a:r>
            <a:r>
              <a:rPr kumimoji="0" lang="en-US" sz="6000" b="0" i="0" u="none" strike="noStrike" kern="1200" cap="none" spc="0" normalizeH="0" baseline="0" noProof="0" dirty="0">
                <a:ln>
                  <a:noFill/>
                </a:ln>
                <a:solidFill>
                  <a:srgbClr val="FF0066"/>
                </a:solidFill>
                <a:effectLst/>
                <a:uLnTx/>
                <a:uFillTx/>
                <a:latin typeface="SVN-Fiolex Girls" panose="020B0606040200020203" pitchFamily="34" charset="0"/>
                <a:ea typeface="+mn-ea"/>
                <a:cs typeface="+mn-cs"/>
              </a:rPr>
              <a:t>: </a:t>
            </a:r>
            <a:r>
              <a:rPr kumimoji="0" lang="en-US" sz="6000" b="0" i="0" u="none" strike="noStrike" kern="1200" cap="none" spc="0" normalizeH="0" baseline="0" noProof="0" dirty="0" err="1">
                <a:ln>
                  <a:noFill/>
                </a:ln>
                <a:solidFill>
                  <a:srgbClr val="FF0066"/>
                </a:solidFill>
                <a:effectLst/>
                <a:uLnTx/>
                <a:uFillTx/>
                <a:latin typeface="SVN-Fiolex Girls" panose="020B0606040200020203" pitchFamily="34" charset="0"/>
                <a:ea typeface="+mn-ea"/>
                <a:cs typeface="+mn-cs"/>
              </a:rPr>
              <a:t>Lăng</a:t>
            </a:r>
            <a:r>
              <a:rPr kumimoji="0" lang="en-US" sz="6000" b="0" i="0" u="none" strike="noStrike" kern="1200" cap="none" spc="0" normalizeH="0" noProof="0" dirty="0">
                <a:ln>
                  <a:noFill/>
                </a:ln>
                <a:solidFill>
                  <a:srgbClr val="FF0066"/>
                </a:solidFill>
                <a:effectLst/>
                <a:uLnTx/>
                <a:uFillTx/>
                <a:latin typeface="SVN-Fiolex Girls" panose="020B0606040200020203" pitchFamily="34" charset="0"/>
                <a:ea typeface="+mn-ea"/>
                <a:cs typeface="+mn-cs"/>
              </a:rPr>
              <a:t> </a:t>
            </a:r>
            <a:r>
              <a:rPr kumimoji="0" lang="en-US" sz="6000" b="0" i="0" u="none" strike="noStrike" kern="1200" cap="none" spc="0" normalizeH="0" noProof="0" dirty="0" err="1">
                <a:ln>
                  <a:noFill/>
                </a:ln>
                <a:solidFill>
                  <a:srgbClr val="FF0066"/>
                </a:solidFill>
                <a:effectLst/>
                <a:uLnTx/>
                <a:uFillTx/>
                <a:latin typeface="SVN-Fiolex Girls" panose="020B0606040200020203" pitchFamily="34" charset="0"/>
                <a:ea typeface="+mn-ea"/>
                <a:cs typeface="+mn-cs"/>
              </a:rPr>
              <a:t>Bác</a:t>
            </a:r>
            <a:endParaRPr kumimoji="0" lang="en-US" sz="6000" b="0" i="0" u="none" strike="noStrike" kern="1200" cap="none" spc="0" normalizeH="0" baseline="0" noProof="0" dirty="0">
              <a:ln>
                <a:noFill/>
              </a:ln>
              <a:solidFill>
                <a:srgbClr val="FF0066"/>
              </a:solidFill>
              <a:effectLst/>
              <a:uLnTx/>
              <a:uFillTx/>
              <a:latin typeface="SVN-Fiolex Girls" panose="020B0606040200020203" pitchFamily="34" charset="0"/>
              <a:ea typeface="+mn-ea"/>
              <a:cs typeface="+mn-cs"/>
            </a:endParaRPr>
          </a:p>
        </p:txBody>
      </p:sp>
      <p:pic>
        <p:nvPicPr>
          <p:cNvPr id="8"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st="141" end="5188.8333"/>
                </p14:media>
              </p:ext>
            </p:extLst>
          </p:nvPr>
        </p:nvPicPr>
        <p:blipFill>
          <a:blip r:embed="rId6"/>
          <a:stretch>
            <a:fillRect/>
          </a:stretch>
        </p:blipFill>
        <p:spPr>
          <a:xfrm>
            <a:off x="12192000" y="-1428750"/>
            <a:ext cx="1085850" cy="1085850"/>
          </a:xfrm>
          <a:prstGeom prst="rect">
            <a:avLst/>
          </a:prstGeom>
        </p:spPr>
      </p:pic>
      <p:pic>
        <p:nvPicPr>
          <p:cNvPr id="3" name="Picture 2">
            <a:extLst>
              <a:ext uri="{FF2B5EF4-FFF2-40B4-BE49-F238E27FC236}">
                <a16:creationId xmlns:a16="http://schemas.microsoft.com/office/drawing/2014/main" id="{FC462478-2E7C-453F-BDAE-D1A50E6CF874}"/>
              </a:ext>
            </a:extLst>
          </p:cNvPr>
          <p:cNvPicPr>
            <a:picLocks noChangeAspect="1"/>
          </p:cNvPicPr>
          <p:nvPr/>
        </p:nvPicPr>
        <p:blipFill>
          <a:blip r:embed="rId7"/>
          <a:stretch>
            <a:fillRect/>
          </a:stretch>
        </p:blipFill>
        <p:spPr>
          <a:xfrm>
            <a:off x="2433115" y="319596"/>
            <a:ext cx="8441151" cy="4110361"/>
          </a:xfrm>
          <a:prstGeom prst="rect">
            <a:avLst/>
          </a:prstGeom>
        </p:spPr>
      </p:pic>
    </p:spTree>
    <p:extLst>
      <p:ext uri="{BB962C8B-B14F-4D97-AF65-F5344CB8AC3E}">
        <p14:creationId xmlns:p14="http://schemas.microsoft.com/office/powerpoint/2010/main" val="392056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par>
                                <p:cTn id="14" presetID="1" presetClass="mediacall" presetSubtype="0" fill="hold" nodeType="withEffect">
                                  <p:stCondLst>
                                    <p:cond delay="0"/>
                                  </p:stCondLst>
                                  <p:childTnLst>
                                    <p:cmd type="call" cmd="playFrom(0.0)">
                                      <p:cBhvr>
                                        <p:cTn id="15" dur="275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8"/>
                </p:tgtEl>
              </p:cMediaNode>
            </p:audio>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stretch>
            <a:fillRect/>
          </a:stretch>
        </p:blipFill>
        <p:spPr>
          <a:xfrm>
            <a:off x="0" y="0"/>
            <a:ext cx="12192000" cy="6858000"/>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034" y="1338568"/>
            <a:ext cx="786511" cy="584398"/>
          </a:xfrm>
          <a:prstGeom prst="rect">
            <a:avLst/>
          </a:prstGeom>
        </p:spPr>
      </p:pic>
      <p:pic>
        <p:nvPicPr>
          <p:cNvPr id="6"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46478" y="2476667"/>
            <a:ext cx="725465" cy="539039"/>
          </a:xfrm>
          <a:prstGeom prst="rect">
            <a:avLst/>
          </a:prstGeom>
        </p:spPr>
      </p:pic>
      <p:pic>
        <p:nvPicPr>
          <p:cNvPr id="7" name="图片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54062" y="553864"/>
            <a:ext cx="1242640" cy="902018"/>
          </a:xfrm>
          <a:prstGeom prst="rect">
            <a:avLst/>
          </a:prstGeom>
        </p:spPr>
      </p:pic>
      <p:pic>
        <p:nvPicPr>
          <p:cNvPr id="8" name="图片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200431" y="1455882"/>
            <a:ext cx="1331922" cy="1020785"/>
          </a:xfrm>
          <a:prstGeom prst="rect">
            <a:avLst/>
          </a:prstGeom>
        </p:spPr>
      </p:pic>
      <p:pic>
        <p:nvPicPr>
          <p:cNvPr id="9" name="图片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2588" y="457356"/>
            <a:ext cx="1535541" cy="1236541"/>
          </a:xfrm>
          <a:prstGeom prst="rect">
            <a:avLst/>
          </a:prstGeom>
        </p:spPr>
      </p:pic>
      <p:pic>
        <p:nvPicPr>
          <p:cNvPr id="10" name="图片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5695" y="5011464"/>
            <a:ext cx="1185863" cy="1003423"/>
          </a:xfrm>
          <a:prstGeom prst="rect">
            <a:avLst/>
          </a:prstGeom>
        </p:spPr>
      </p:pic>
      <p:pic>
        <p:nvPicPr>
          <p:cNvPr id="11" name="图片 1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454576" y="493378"/>
            <a:ext cx="823892" cy="1338169"/>
          </a:xfrm>
          <a:prstGeom prst="rect">
            <a:avLst/>
          </a:prstGeom>
        </p:spPr>
      </p:pic>
      <p:pic>
        <p:nvPicPr>
          <p:cNvPr id="12" name="图片 1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66622" y="4002612"/>
            <a:ext cx="731361" cy="1180151"/>
          </a:xfrm>
          <a:prstGeom prst="rect">
            <a:avLst/>
          </a:prstGeom>
        </p:spPr>
      </p:pic>
      <p:sp>
        <p:nvSpPr>
          <p:cNvPr id="13" name="任意多边形: 形状 12"/>
          <p:cNvSpPr/>
          <p:nvPr/>
        </p:nvSpPr>
        <p:spPr>
          <a:xfrm>
            <a:off x="1006381" y="1649345"/>
            <a:ext cx="268849" cy="232932"/>
          </a:xfrm>
          <a:custGeom>
            <a:avLst/>
            <a:gdLst>
              <a:gd name="connsiteX0" fmla="*/ 639965 w 1300668"/>
              <a:gd name="connsiteY0" fmla="*/ 295844 h 1024714"/>
              <a:gd name="connsiteX1" fmla="*/ 436765 w 1300668"/>
              <a:gd name="connsiteY1" fmla="*/ 29144 h 1024714"/>
              <a:gd name="connsiteX2" fmla="*/ 17665 w 1300668"/>
              <a:gd name="connsiteY2" fmla="*/ 143444 h 1024714"/>
              <a:gd name="connsiteX3" fmla="*/ 144665 w 1300668"/>
              <a:gd name="connsiteY3" fmla="*/ 511744 h 1024714"/>
              <a:gd name="connsiteX4" fmla="*/ 741565 w 1300668"/>
              <a:gd name="connsiteY4" fmla="*/ 1019744 h 1024714"/>
              <a:gd name="connsiteX5" fmla="*/ 1300365 w 1300668"/>
              <a:gd name="connsiteY5" fmla="*/ 181544 h 1024714"/>
              <a:gd name="connsiteX6" fmla="*/ 817765 w 1300668"/>
              <a:gd name="connsiteY6" fmla="*/ 3744 h 1024714"/>
              <a:gd name="connsiteX7" fmla="*/ 639965 w 1300668"/>
              <a:gd name="connsiteY7" fmla="*/ 295844 h 1024714"/>
              <a:gd name="connsiteX0-1" fmla="*/ 639965 w 1300768"/>
              <a:gd name="connsiteY0-2" fmla="*/ 272650 h 1001520"/>
              <a:gd name="connsiteX1-3" fmla="*/ 436765 w 1300768"/>
              <a:gd name="connsiteY1-4" fmla="*/ 5950 h 1001520"/>
              <a:gd name="connsiteX2-5" fmla="*/ 17665 w 1300768"/>
              <a:gd name="connsiteY2-6" fmla="*/ 120250 h 1001520"/>
              <a:gd name="connsiteX3-7" fmla="*/ 144665 w 1300768"/>
              <a:gd name="connsiteY3-8" fmla="*/ 488550 h 1001520"/>
              <a:gd name="connsiteX4-9" fmla="*/ 741565 w 1300768"/>
              <a:gd name="connsiteY4-10" fmla="*/ 996550 h 1001520"/>
              <a:gd name="connsiteX5-11" fmla="*/ 1300365 w 1300768"/>
              <a:gd name="connsiteY5-12" fmla="*/ 158350 h 1001520"/>
              <a:gd name="connsiteX6-13" fmla="*/ 916825 w 1300768"/>
              <a:gd name="connsiteY6-14" fmla="*/ 41510 h 1001520"/>
              <a:gd name="connsiteX7-15" fmla="*/ 639965 w 1300768"/>
              <a:gd name="connsiteY7-16" fmla="*/ 272650 h 1001520"/>
              <a:gd name="connsiteX0-17" fmla="*/ 639965 w 1255114"/>
              <a:gd name="connsiteY0-18" fmla="*/ 272650 h 999147"/>
              <a:gd name="connsiteX1-19" fmla="*/ 436765 w 1255114"/>
              <a:gd name="connsiteY1-20" fmla="*/ 5950 h 999147"/>
              <a:gd name="connsiteX2-21" fmla="*/ 17665 w 1255114"/>
              <a:gd name="connsiteY2-22" fmla="*/ 120250 h 999147"/>
              <a:gd name="connsiteX3-23" fmla="*/ 144665 w 1255114"/>
              <a:gd name="connsiteY3-24" fmla="*/ 488550 h 999147"/>
              <a:gd name="connsiteX4-25" fmla="*/ 741565 w 1255114"/>
              <a:gd name="connsiteY4-26" fmla="*/ 996550 h 999147"/>
              <a:gd name="connsiteX5-27" fmla="*/ 1254645 w 1255114"/>
              <a:gd name="connsiteY5-28" fmla="*/ 257410 h 999147"/>
              <a:gd name="connsiteX6-29" fmla="*/ 916825 w 1255114"/>
              <a:gd name="connsiteY6-30" fmla="*/ 41510 h 999147"/>
              <a:gd name="connsiteX7-31" fmla="*/ 639965 w 1255114"/>
              <a:gd name="connsiteY7-32" fmla="*/ 272650 h 999147"/>
              <a:gd name="connsiteX0-33" fmla="*/ 626545 w 1241694"/>
              <a:gd name="connsiteY0-34" fmla="*/ 274485 h 1006887"/>
              <a:gd name="connsiteX1-35" fmla="*/ 423345 w 1241694"/>
              <a:gd name="connsiteY1-36" fmla="*/ 7785 h 1006887"/>
              <a:gd name="connsiteX2-37" fmla="*/ 4245 w 1241694"/>
              <a:gd name="connsiteY2-38" fmla="*/ 122085 h 1006887"/>
              <a:gd name="connsiteX3-39" fmla="*/ 237925 w 1241694"/>
              <a:gd name="connsiteY3-40" fmla="*/ 627545 h 1006887"/>
              <a:gd name="connsiteX4-41" fmla="*/ 728145 w 1241694"/>
              <a:gd name="connsiteY4-42" fmla="*/ 998385 h 1006887"/>
              <a:gd name="connsiteX5-43" fmla="*/ 1241225 w 1241694"/>
              <a:gd name="connsiteY5-44" fmla="*/ 259245 h 1006887"/>
              <a:gd name="connsiteX6-45" fmla="*/ 903405 w 1241694"/>
              <a:gd name="connsiteY6-46" fmla="*/ 43345 h 1006887"/>
              <a:gd name="connsiteX7-47" fmla="*/ 626545 w 1241694"/>
              <a:gd name="connsiteY7-48" fmla="*/ 274485 h 1006887"/>
              <a:gd name="connsiteX0-49" fmla="*/ 538375 w 1153524"/>
              <a:gd name="connsiteY0-50" fmla="*/ 268848 h 1001039"/>
              <a:gd name="connsiteX1-51" fmla="*/ 335175 w 1153524"/>
              <a:gd name="connsiteY1-52" fmla="*/ 2148 h 1001039"/>
              <a:gd name="connsiteX2-53" fmla="*/ 7515 w 1153524"/>
              <a:gd name="connsiteY2-54" fmla="*/ 169788 h 1001039"/>
              <a:gd name="connsiteX3-55" fmla="*/ 149755 w 1153524"/>
              <a:gd name="connsiteY3-56" fmla="*/ 621908 h 1001039"/>
              <a:gd name="connsiteX4-57" fmla="*/ 639975 w 1153524"/>
              <a:gd name="connsiteY4-58" fmla="*/ 992748 h 1001039"/>
              <a:gd name="connsiteX5-59" fmla="*/ 1153055 w 1153524"/>
              <a:gd name="connsiteY5-60" fmla="*/ 253608 h 1001039"/>
              <a:gd name="connsiteX6-61" fmla="*/ 815235 w 1153524"/>
              <a:gd name="connsiteY6-62" fmla="*/ 37708 h 1001039"/>
              <a:gd name="connsiteX7-63" fmla="*/ 538375 w 1153524"/>
              <a:gd name="connsiteY7-64" fmla="*/ 268848 h 1001039"/>
              <a:gd name="connsiteX0-65" fmla="*/ 536664 w 1151813"/>
              <a:gd name="connsiteY0-66" fmla="*/ 231233 h 963424"/>
              <a:gd name="connsiteX1-67" fmla="*/ 302984 w 1151813"/>
              <a:gd name="connsiteY1-68" fmla="*/ 17873 h 963424"/>
              <a:gd name="connsiteX2-69" fmla="*/ 5804 w 1151813"/>
              <a:gd name="connsiteY2-70" fmla="*/ 132173 h 963424"/>
              <a:gd name="connsiteX3-71" fmla="*/ 148044 w 1151813"/>
              <a:gd name="connsiteY3-72" fmla="*/ 584293 h 963424"/>
              <a:gd name="connsiteX4-73" fmla="*/ 638264 w 1151813"/>
              <a:gd name="connsiteY4-74" fmla="*/ 955133 h 963424"/>
              <a:gd name="connsiteX5-75" fmla="*/ 1151344 w 1151813"/>
              <a:gd name="connsiteY5-76" fmla="*/ 215993 h 963424"/>
              <a:gd name="connsiteX6-77" fmla="*/ 813524 w 1151813"/>
              <a:gd name="connsiteY6-78" fmla="*/ 93 h 963424"/>
              <a:gd name="connsiteX7-79" fmla="*/ 536664 w 1151813"/>
              <a:gd name="connsiteY7-80" fmla="*/ 231233 h 963424"/>
              <a:gd name="connsiteX0-81" fmla="*/ 574764 w 1151802"/>
              <a:gd name="connsiteY0-82" fmla="*/ 254501 h 963832"/>
              <a:gd name="connsiteX1-83" fmla="*/ 302984 w 1151802"/>
              <a:gd name="connsiteY1-84" fmla="*/ 18281 h 963832"/>
              <a:gd name="connsiteX2-85" fmla="*/ 5804 w 1151802"/>
              <a:gd name="connsiteY2-86" fmla="*/ 132581 h 963832"/>
              <a:gd name="connsiteX3-87" fmla="*/ 148044 w 1151802"/>
              <a:gd name="connsiteY3-88" fmla="*/ 584701 h 963832"/>
              <a:gd name="connsiteX4-89" fmla="*/ 638264 w 1151802"/>
              <a:gd name="connsiteY4-90" fmla="*/ 955541 h 963832"/>
              <a:gd name="connsiteX5-91" fmla="*/ 1151344 w 1151802"/>
              <a:gd name="connsiteY5-92" fmla="*/ 216401 h 963832"/>
              <a:gd name="connsiteX6-93" fmla="*/ 813524 w 1151802"/>
              <a:gd name="connsiteY6-94" fmla="*/ 501 h 963832"/>
              <a:gd name="connsiteX7-95" fmla="*/ 574764 w 1151802"/>
              <a:gd name="connsiteY7-96" fmla="*/ 254501 h 963832"/>
              <a:gd name="connsiteX0-97" fmla="*/ 574764 w 1151816"/>
              <a:gd name="connsiteY0-98" fmla="*/ 241366 h 950697"/>
              <a:gd name="connsiteX1-99" fmla="*/ 302984 w 1151816"/>
              <a:gd name="connsiteY1-100" fmla="*/ 5146 h 950697"/>
              <a:gd name="connsiteX2-101" fmla="*/ 5804 w 1151816"/>
              <a:gd name="connsiteY2-102" fmla="*/ 119446 h 950697"/>
              <a:gd name="connsiteX3-103" fmla="*/ 148044 w 1151816"/>
              <a:gd name="connsiteY3-104" fmla="*/ 571566 h 950697"/>
              <a:gd name="connsiteX4-105" fmla="*/ 638264 w 1151816"/>
              <a:gd name="connsiteY4-106" fmla="*/ 942406 h 950697"/>
              <a:gd name="connsiteX5-107" fmla="*/ 1151344 w 1151816"/>
              <a:gd name="connsiteY5-108" fmla="*/ 203266 h 950697"/>
              <a:gd name="connsiteX6-109" fmla="*/ 821144 w 1151816"/>
              <a:gd name="connsiteY6-110" fmla="*/ 33086 h 950697"/>
              <a:gd name="connsiteX7-111" fmla="*/ 574764 w 1151816"/>
              <a:gd name="connsiteY7-112" fmla="*/ 241366 h 950697"/>
              <a:gd name="connsiteX0-113" fmla="*/ 574764 w 1098575"/>
              <a:gd name="connsiteY0-114" fmla="*/ 241366 h 949292"/>
              <a:gd name="connsiteX1-115" fmla="*/ 302984 w 1098575"/>
              <a:gd name="connsiteY1-116" fmla="*/ 5146 h 949292"/>
              <a:gd name="connsiteX2-117" fmla="*/ 5804 w 1098575"/>
              <a:gd name="connsiteY2-118" fmla="*/ 119446 h 949292"/>
              <a:gd name="connsiteX3-119" fmla="*/ 148044 w 1098575"/>
              <a:gd name="connsiteY3-120" fmla="*/ 571566 h 949292"/>
              <a:gd name="connsiteX4-121" fmla="*/ 638264 w 1098575"/>
              <a:gd name="connsiteY4-122" fmla="*/ 942406 h 949292"/>
              <a:gd name="connsiteX5-123" fmla="*/ 1098004 w 1098575"/>
              <a:gd name="connsiteY5-124" fmla="*/ 241366 h 949292"/>
              <a:gd name="connsiteX6-125" fmla="*/ 821144 w 1098575"/>
              <a:gd name="connsiteY6-126" fmla="*/ 33086 h 949292"/>
              <a:gd name="connsiteX7-127" fmla="*/ 574764 w 1098575"/>
              <a:gd name="connsiteY7-128" fmla="*/ 241366 h 949292"/>
              <a:gd name="connsiteX0-129" fmla="*/ 567144 w 1098578"/>
              <a:gd name="connsiteY0-130" fmla="*/ 225251 h 948417"/>
              <a:gd name="connsiteX1-131" fmla="*/ 302984 w 1098578"/>
              <a:gd name="connsiteY1-132" fmla="*/ 4271 h 948417"/>
              <a:gd name="connsiteX2-133" fmla="*/ 5804 w 1098578"/>
              <a:gd name="connsiteY2-134" fmla="*/ 118571 h 948417"/>
              <a:gd name="connsiteX3-135" fmla="*/ 148044 w 1098578"/>
              <a:gd name="connsiteY3-136" fmla="*/ 570691 h 948417"/>
              <a:gd name="connsiteX4-137" fmla="*/ 638264 w 1098578"/>
              <a:gd name="connsiteY4-138" fmla="*/ 941531 h 948417"/>
              <a:gd name="connsiteX5-139" fmla="*/ 1098004 w 1098578"/>
              <a:gd name="connsiteY5-140" fmla="*/ 240491 h 948417"/>
              <a:gd name="connsiteX6-141" fmla="*/ 821144 w 1098578"/>
              <a:gd name="connsiteY6-142" fmla="*/ 32211 h 948417"/>
              <a:gd name="connsiteX7-143" fmla="*/ 567144 w 1098578"/>
              <a:gd name="connsiteY7-144" fmla="*/ 225251 h 948417"/>
              <a:gd name="connsiteX0-145" fmla="*/ 566791 w 1098225"/>
              <a:gd name="connsiteY0-146" fmla="*/ 225251 h 940931"/>
              <a:gd name="connsiteX1-147" fmla="*/ 302631 w 1098225"/>
              <a:gd name="connsiteY1-148" fmla="*/ 4271 h 940931"/>
              <a:gd name="connsiteX2-149" fmla="*/ 5451 w 1098225"/>
              <a:gd name="connsiteY2-150" fmla="*/ 118571 h 940931"/>
              <a:gd name="connsiteX3-151" fmla="*/ 147691 w 1098225"/>
              <a:gd name="connsiteY3-152" fmla="*/ 570691 h 940931"/>
              <a:gd name="connsiteX4-153" fmla="*/ 599811 w 1098225"/>
              <a:gd name="connsiteY4-154" fmla="*/ 933911 h 940931"/>
              <a:gd name="connsiteX5-155" fmla="*/ 1097651 w 1098225"/>
              <a:gd name="connsiteY5-156" fmla="*/ 240491 h 940931"/>
              <a:gd name="connsiteX6-157" fmla="*/ 820791 w 1098225"/>
              <a:gd name="connsiteY6-158" fmla="*/ 32211 h 940931"/>
              <a:gd name="connsiteX7-159" fmla="*/ 566791 w 1098225"/>
              <a:gd name="connsiteY7-160" fmla="*/ 225251 h 940931"/>
              <a:gd name="connsiteX0-161" fmla="*/ 588748 w 1120182"/>
              <a:gd name="connsiteY0-162" fmla="*/ 227566 h 943300"/>
              <a:gd name="connsiteX1-163" fmla="*/ 324588 w 1120182"/>
              <a:gd name="connsiteY1-164" fmla="*/ 6586 h 943300"/>
              <a:gd name="connsiteX2-165" fmla="*/ 4548 w 1120182"/>
              <a:gd name="connsiteY2-166" fmla="*/ 105646 h 943300"/>
              <a:gd name="connsiteX3-167" fmla="*/ 169648 w 1120182"/>
              <a:gd name="connsiteY3-168" fmla="*/ 573006 h 943300"/>
              <a:gd name="connsiteX4-169" fmla="*/ 621768 w 1120182"/>
              <a:gd name="connsiteY4-170" fmla="*/ 936226 h 943300"/>
              <a:gd name="connsiteX5-171" fmla="*/ 1119608 w 1120182"/>
              <a:gd name="connsiteY5-172" fmla="*/ 242806 h 943300"/>
              <a:gd name="connsiteX6-173" fmla="*/ 842748 w 1120182"/>
              <a:gd name="connsiteY6-174" fmla="*/ 34526 h 943300"/>
              <a:gd name="connsiteX7-175" fmla="*/ 588748 w 1120182"/>
              <a:gd name="connsiteY7-176" fmla="*/ 227566 h 943300"/>
              <a:gd name="connsiteX0-177" fmla="*/ 596127 w 1127561"/>
              <a:gd name="connsiteY0-178" fmla="*/ 233015 h 948829"/>
              <a:gd name="connsiteX1-179" fmla="*/ 331967 w 1127561"/>
              <a:gd name="connsiteY1-180" fmla="*/ 12035 h 948829"/>
              <a:gd name="connsiteX2-181" fmla="*/ 4307 w 1127561"/>
              <a:gd name="connsiteY2-182" fmla="*/ 88235 h 948829"/>
              <a:gd name="connsiteX3-183" fmla="*/ 177027 w 1127561"/>
              <a:gd name="connsiteY3-184" fmla="*/ 578455 h 948829"/>
              <a:gd name="connsiteX4-185" fmla="*/ 629147 w 1127561"/>
              <a:gd name="connsiteY4-186" fmla="*/ 941675 h 948829"/>
              <a:gd name="connsiteX5-187" fmla="*/ 1126987 w 1127561"/>
              <a:gd name="connsiteY5-188" fmla="*/ 248255 h 948829"/>
              <a:gd name="connsiteX6-189" fmla="*/ 850127 w 1127561"/>
              <a:gd name="connsiteY6-190" fmla="*/ 39975 h 948829"/>
              <a:gd name="connsiteX7-191" fmla="*/ 596127 w 1127561"/>
              <a:gd name="connsiteY7-192" fmla="*/ 233015 h 948829"/>
              <a:gd name="connsiteX0-193" fmla="*/ 596471 w 1127905"/>
              <a:gd name="connsiteY0-194" fmla="*/ 287455 h 1003269"/>
              <a:gd name="connsiteX1-195" fmla="*/ 339931 w 1127905"/>
              <a:gd name="connsiteY1-196" fmla="*/ 5515 h 1003269"/>
              <a:gd name="connsiteX2-197" fmla="*/ 4651 w 1127905"/>
              <a:gd name="connsiteY2-198" fmla="*/ 142675 h 1003269"/>
              <a:gd name="connsiteX3-199" fmla="*/ 177371 w 1127905"/>
              <a:gd name="connsiteY3-200" fmla="*/ 632895 h 1003269"/>
              <a:gd name="connsiteX4-201" fmla="*/ 629491 w 1127905"/>
              <a:gd name="connsiteY4-202" fmla="*/ 996115 h 1003269"/>
              <a:gd name="connsiteX5-203" fmla="*/ 1127331 w 1127905"/>
              <a:gd name="connsiteY5-204" fmla="*/ 302695 h 1003269"/>
              <a:gd name="connsiteX6-205" fmla="*/ 850471 w 1127905"/>
              <a:gd name="connsiteY6-206" fmla="*/ 94415 h 1003269"/>
              <a:gd name="connsiteX7-207" fmla="*/ 596471 w 1127905"/>
              <a:gd name="connsiteY7-208" fmla="*/ 287455 h 1003269"/>
              <a:gd name="connsiteX0-209" fmla="*/ 596471 w 1128002"/>
              <a:gd name="connsiteY0-210" fmla="*/ 287455 h 1003269"/>
              <a:gd name="connsiteX1-211" fmla="*/ 339931 w 1128002"/>
              <a:gd name="connsiteY1-212" fmla="*/ 5515 h 1003269"/>
              <a:gd name="connsiteX2-213" fmla="*/ 4651 w 1128002"/>
              <a:gd name="connsiteY2-214" fmla="*/ 142675 h 1003269"/>
              <a:gd name="connsiteX3-215" fmla="*/ 177371 w 1128002"/>
              <a:gd name="connsiteY3-216" fmla="*/ 632895 h 1003269"/>
              <a:gd name="connsiteX4-217" fmla="*/ 629491 w 1128002"/>
              <a:gd name="connsiteY4-218" fmla="*/ 996115 h 1003269"/>
              <a:gd name="connsiteX5-219" fmla="*/ 1127331 w 1128002"/>
              <a:gd name="connsiteY5-220" fmla="*/ 302695 h 1003269"/>
              <a:gd name="connsiteX6-221" fmla="*/ 880951 w 1128002"/>
              <a:gd name="connsiteY6-222" fmla="*/ 56315 h 1003269"/>
              <a:gd name="connsiteX7-223" fmla="*/ 596471 w 1128002"/>
              <a:gd name="connsiteY7-224" fmla="*/ 287455 h 1003269"/>
              <a:gd name="connsiteX0-225" fmla="*/ 596471 w 1173605"/>
              <a:gd name="connsiteY0-226" fmla="*/ 287455 h 1003552"/>
              <a:gd name="connsiteX1-227" fmla="*/ 339931 w 1173605"/>
              <a:gd name="connsiteY1-228" fmla="*/ 5515 h 1003552"/>
              <a:gd name="connsiteX2-229" fmla="*/ 4651 w 1173605"/>
              <a:gd name="connsiteY2-230" fmla="*/ 142675 h 1003552"/>
              <a:gd name="connsiteX3-231" fmla="*/ 177371 w 1173605"/>
              <a:gd name="connsiteY3-232" fmla="*/ 632895 h 1003552"/>
              <a:gd name="connsiteX4-233" fmla="*/ 629491 w 1173605"/>
              <a:gd name="connsiteY4-234" fmla="*/ 996115 h 1003552"/>
              <a:gd name="connsiteX5-235" fmla="*/ 1173051 w 1173605"/>
              <a:gd name="connsiteY5-236" fmla="*/ 295075 h 1003552"/>
              <a:gd name="connsiteX6-237" fmla="*/ 880951 w 1173605"/>
              <a:gd name="connsiteY6-238" fmla="*/ 56315 h 1003552"/>
              <a:gd name="connsiteX7-239" fmla="*/ 596471 w 1173605"/>
              <a:gd name="connsiteY7-240" fmla="*/ 287455 h 1003552"/>
              <a:gd name="connsiteX0-241" fmla="*/ 603276 w 1180410"/>
              <a:gd name="connsiteY0-242" fmla="*/ 287693 h 1005272"/>
              <a:gd name="connsiteX1-243" fmla="*/ 346736 w 1180410"/>
              <a:gd name="connsiteY1-244" fmla="*/ 5753 h 1005272"/>
              <a:gd name="connsiteX2-245" fmla="*/ 11456 w 1180410"/>
              <a:gd name="connsiteY2-246" fmla="*/ 142913 h 1005272"/>
              <a:gd name="connsiteX3-247" fmla="*/ 130836 w 1180410"/>
              <a:gd name="connsiteY3-248" fmla="*/ 655993 h 1005272"/>
              <a:gd name="connsiteX4-249" fmla="*/ 636296 w 1180410"/>
              <a:gd name="connsiteY4-250" fmla="*/ 996353 h 1005272"/>
              <a:gd name="connsiteX5-251" fmla="*/ 1179856 w 1180410"/>
              <a:gd name="connsiteY5-252" fmla="*/ 295313 h 1005272"/>
              <a:gd name="connsiteX6-253" fmla="*/ 887756 w 1180410"/>
              <a:gd name="connsiteY6-254" fmla="*/ 56553 h 1005272"/>
              <a:gd name="connsiteX7-255" fmla="*/ 603276 w 1180410"/>
              <a:gd name="connsiteY7-256" fmla="*/ 287693 h 1005272"/>
              <a:gd name="connsiteX0-257" fmla="*/ 604313 w 1181447"/>
              <a:gd name="connsiteY0-258" fmla="*/ 287693 h 1027612"/>
              <a:gd name="connsiteX1-259" fmla="*/ 347773 w 1181447"/>
              <a:gd name="connsiteY1-260" fmla="*/ 5753 h 1027612"/>
              <a:gd name="connsiteX2-261" fmla="*/ 12493 w 1181447"/>
              <a:gd name="connsiteY2-262" fmla="*/ 142913 h 1027612"/>
              <a:gd name="connsiteX3-263" fmla="*/ 131873 w 1181447"/>
              <a:gd name="connsiteY3-264" fmla="*/ 655993 h 1027612"/>
              <a:gd name="connsiteX4-265" fmla="*/ 690673 w 1181447"/>
              <a:gd name="connsiteY4-266" fmla="*/ 1019213 h 1027612"/>
              <a:gd name="connsiteX5-267" fmla="*/ 1180893 w 1181447"/>
              <a:gd name="connsiteY5-268" fmla="*/ 295313 h 1027612"/>
              <a:gd name="connsiteX6-269" fmla="*/ 888793 w 1181447"/>
              <a:gd name="connsiteY6-270" fmla="*/ 56553 h 1027612"/>
              <a:gd name="connsiteX7-271" fmla="*/ 604313 w 1181447"/>
              <a:gd name="connsiteY7-272" fmla="*/ 287693 h 1027612"/>
              <a:gd name="connsiteX0-273" fmla="*/ 604313 w 1181465"/>
              <a:gd name="connsiteY0-274" fmla="*/ 287693 h 1027612"/>
              <a:gd name="connsiteX1-275" fmla="*/ 347773 w 1181465"/>
              <a:gd name="connsiteY1-276" fmla="*/ 5753 h 1027612"/>
              <a:gd name="connsiteX2-277" fmla="*/ 12493 w 1181465"/>
              <a:gd name="connsiteY2-278" fmla="*/ 142913 h 1027612"/>
              <a:gd name="connsiteX3-279" fmla="*/ 131873 w 1181465"/>
              <a:gd name="connsiteY3-280" fmla="*/ 655993 h 1027612"/>
              <a:gd name="connsiteX4-281" fmla="*/ 690673 w 1181465"/>
              <a:gd name="connsiteY4-282" fmla="*/ 1019213 h 1027612"/>
              <a:gd name="connsiteX5-283" fmla="*/ 1180893 w 1181465"/>
              <a:gd name="connsiteY5-284" fmla="*/ 295313 h 1027612"/>
              <a:gd name="connsiteX6-285" fmla="*/ 888793 w 1181465"/>
              <a:gd name="connsiteY6-286" fmla="*/ 56553 h 1027612"/>
              <a:gd name="connsiteX7-287" fmla="*/ 604313 w 1181465"/>
              <a:gd name="connsiteY7-288" fmla="*/ 287693 h 1027612"/>
              <a:gd name="connsiteX0-289" fmla="*/ 604313 w 1181465"/>
              <a:gd name="connsiteY0-290" fmla="*/ 288511 h 1028430"/>
              <a:gd name="connsiteX1-291" fmla="*/ 347773 w 1181465"/>
              <a:gd name="connsiteY1-292" fmla="*/ 6571 h 1028430"/>
              <a:gd name="connsiteX2-293" fmla="*/ 12493 w 1181465"/>
              <a:gd name="connsiteY2-294" fmla="*/ 143731 h 1028430"/>
              <a:gd name="connsiteX3-295" fmla="*/ 131873 w 1181465"/>
              <a:gd name="connsiteY3-296" fmla="*/ 656811 h 1028430"/>
              <a:gd name="connsiteX4-297" fmla="*/ 690673 w 1181465"/>
              <a:gd name="connsiteY4-298" fmla="*/ 1020031 h 1028430"/>
              <a:gd name="connsiteX5-299" fmla="*/ 1180893 w 1181465"/>
              <a:gd name="connsiteY5-300" fmla="*/ 296131 h 1028430"/>
              <a:gd name="connsiteX6-301" fmla="*/ 888793 w 1181465"/>
              <a:gd name="connsiteY6-302" fmla="*/ 57371 h 1028430"/>
              <a:gd name="connsiteX7-303" fmla="*/ 604313 w 1181465"/>
              <a:gd name="connsiteY7-304" fmla="*/ 288511 h 1028430"/>
              <a:gd name="connsiteX0-305" fmla="*/ 604313 w 1181465"/>
              <a:gd name="connsiteY0-306" fmla="*/ 270887 h 1010806"/>
              <a:gd name="connsiteX1-307" fmla="*/ 347773 w 1181465"/>
              <a:gd name="connsiteY1-308" fmla="*/ 7997 h 1010806"/>
              <a:gd name="connsiteX2-309" fmla="*/ 12493 w 1181465"/>
              <a:gd name="connsiteY2-310" fmla="*/ 126107 h 1010806"/>
              <a:gd name="connsiteX3-311" fmla="*/ 131873 w 1181465"/>
              <a:gd name="connsiteY3-312" fmla="*/ 639187 h 1010806"/>
              <a:gd name="connsiteX4-313" fmla="*/ 690673 w 1181465"/>
              <a:gd name="connsiteY4-314" fmla="*/ 1002407 h 1010806"/>
              <a:gd name="connsiteX5-315" fmla="*/ 1180893 w 1181465"/>
              <a:gd name="connsiteY5-316" fmla="*/ 278507 h 1010806"/>
              <a:gd name="connsiteX6-317" fmla="*/ 888793 w 1181465"/>
              <a:gd name="connsiteY6-318" fmla="*/ 39747 h 1010806"/>
              <a:gd name="connsiteX7-319" fmla="*/ 604313 w 1181465"/>
              <a:gd name="connsiteY7-320" fmla="*/ 270887 h 1010806"/>
              <a:gd name="connsiteX0-321" fmla="*/ 621462 w 1198614"/>
              <a:gd name="connsiteY0-322" fmla="*/ 289918 h 1029837"/>
              <a:gd name="connsiteX1-323" fmla="*/ 364922 w 1198614"/>
              <a:gd name="connsiteY1-324" fmla="*/ 27028 h 1029837"/>
              <a:gd name="connsiteX2-325" fmla="*/ 29642 w 1198614"/>
              <a:gd name="connsiteY2-326" fmla="*/ 145138 h 1029837"/>
              <a:gd name="connsiteX3-327" fmla="*/ 149022 w 1198614"/>
              <a:gd name="connsiteY3-328" fmla="*/ 658218 h 1029837"/>
              <a:gd name="connsiteX4-329" fmla="*/ 707822 w 1198614"/>
              <a:gd name="connsiteY4-330" fmla="*/ 1021438 h 1029837"/>
              <a:gd name="connsiteX5-331" fmla="*/ 1198042 w 1198614"/>
              <a:gd name="connsiteY5-332" fmla="*/ 297538 h 1029837"/>
              <a:gd name="connsiteX6-333" fmla="*/ 905942 w 1198614"/>
              <a:gd name="connsiteY6-334" fmla="*/ 58778 h 1029837"/>
              <a:gd name="connsiteX7-335" fmla="*/ 621462 w 1198614"/>
              <a:gd name="connsiteY7-336" fmla="*/ 289918 h 1029837"/>
              <a:gd name="connsiteX0-337" fmla="*/ 621462 w 1198614"/>
              <a:gd name="connsiteY0-338" fmla="*/ 309380 h 1049299"/>
              <a:gd name="connsiteX1-339" fmla="*/ 364922 w 1198614"/>
              <a:gd name="connsiteY1-340" fmla="*/ 46490 h 1049299"/>
              <a:gd name="connsiteX2-341" fmla="*/ 29642 w 1198614"/>
              <a:gd name="connsiteY2-342" fmla="*/ 164600 h 1049299"/>
              <a:gd name="connsiteX3-343" fmla="*/ 149022 w 1198614"/>
              <a:gd name="connsiteY3-344" fmla="*/ 677680 h 1049299"/>
              <a:gd name="connsiteX4-345" fmla="*/ 707822 w 1198614"/>
              <a:gd name="connsiteY4-346" fmla="*/ 1040900 h 1049299"/>
              <a:gd name="connsiteX5-347" fmla="*/ 1198042 w 1198614"/>
              <a:gd name="connsiteY5-348" fmla="*/ 317000 h 1049299"/>
              <a:gd name="connsiteX6-349" fmla="*/ 905942 w 1198614"/>
              <a:gd name="connsiteY6-350" fmla="*/ 78240 h 1049299"/>
              <a:gd name="connsiteX7-351" fmla="*/ 621462 w 1198614"/>
              <a:gd name="connsiteY7-352" fmla="*/ 309380 h 1049299"/>
              <a:gd name="connsiteX0-353" fmla="*/ 621462 w 1198614"/>
              <a:gd name="connsiteY0-354" fmla="*/ 305247 h 1045166"/>
              <a:gd name="connsiteX1-355" fmla="*/ 364922 w 1198614"/>
              <a:gd name="connsiteY1-356" fmla="*/ 42357 h 1045166"/>
              <a:gd name="connsiteX2-357" fmla="*/ 29642 w 1198614"/>
              <a:gd name="connsiteY2-358" fmla="*/ 160467 h 1045166"/>
              <a:gd name="connsiteX3-359" fmla="*/ 149022 w 1198614"/>
              <a:gd name="connsiteY3-360" fmla="*/ 673547 h 1045166"/>
              <a:gd name="connsiteX4-361" fmla="*/ 707822 w 1198614"/>
              <a:gd name="connsiteY4-362" fmla="*/ 1036767 h 1045166"/>
              <a:gd name="connsiteX5-363" fmla="*/ 1198042 w 1198614"/>
              <a:gd name="connsiteY5-364" fmla="*/ 312867 h 1045166"/>
              <a:gd name="connsiteX6-365" fmla="*/ 905942 w 1198614"/>
              <a:gd name="connsiteY6-366" fmla="*/ 74107 h 1045166"/>
              <a:gd name="connsiteX7-367" fmla="*/ 621462 w 1198614"/>
              <a:gd name="connsiteY7-368" fmla="*/ 305247 h 1045166"/>
              <a:gd name="connsiteX0-369" fmla="*/ 603989 w 1181141"/>
              <a:gd name="connsiteY0-370" fmla="*/ 283425 h 1023344"/>
              <a:gd name="connsiteX1-371" fmla="*/ 342687 w 1181141"/>
              <a:gd name="connsiteY1-372" fmla="*/ 22916 h 1023344"/>
              <a:gd name="connsiteX2-373" fmla="*/ 12169 w 1181141"/>
              <a:gd name="connsiteY2-374" fmla="*/ 138645 h 1023344"/>
              <a:gd name="connsiteX3-375" fmla="*/ 131549 w 1181141"/>
              <a:gd name="connsiteY3-376" fmla="*/ 651725 h 1023344"/>
              <a:gd name="connsiteX4-377" fmla="*/ 690349 w 1181141"/>
              <a:gd name="connsiteY4-378" fmla="*/ 1014945 h 1023344"/>
              <a:gd name="connsiteX5-379" fmla="*/ 1180569 w 1181141"/>
              <a:gd name="connsiteY5-380" fmla="*/ 291045 h 1023344"/>
              <a:gd name="connsiteX6-381" fmla="*/ 888469 w 1181141"/>
              <a:gd name="connsiteY6-382" fmla="*/ 52285 h 1023344"/>
              <a:gd name="connsiteX7-383" fmla="*/ 603989 w 1181141"/>
              <a:gd name="connsiteY7-384" fmla="*/ 283425 h 102334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1181141" h="1023344">
                <a:moveTo>
                  <a:pt x="603989" y="283425"/>
                </a:moveTo>
                <a:cubicBezTo>
                  <a:pt x="513025" y="278530"/>
                  <a:pt x="457993" y="85147"/>
                  <a:pt x="342687" y="22916"/>
                </a:cubicBezTo>
                <a:cubicBezTo>
                  <a:pt x="227381" y="-39315"/>
                  <a:pt x="47359" y="33844"/>
                  <a:pt x="12169" y="138645"/>
                </a:cubicBezTo>
                <a:cubicBezTo>
                  <a:pt x="-23021" y="243447"/>
                  <a:pt x="18519" y="505675"/>
                  <a:pt x="131549" y="651725"/>
                </a:cubicBezTo>
                <a:cubicBezTo>
                  <a:pt x="244579" y="797775"/>
                  <a:pt x="515512" y="1075058"/>
                  <a:pt x="690349" y="1014945"/>
                </a:cubicBezTo>
                <a:cubicBezTo>
                  <a:pt x="865186" y="954832"/>
                  <a:pt x="1167869" y="460378"/>
                  <a:pt x="1180569" y="291045"/>
                </a:cubicBezTo>
                <a:cubicBezTo>
                  <a:pt x="1193269" y="121712"/>
                  <a:pt x="991710" y="10692"/>
                  <a:pt x="888469" y="52285"/>
                </a:cubicBezTo>
                <a:cubicBezTo>
                  <a:pt x="785228" y="93878"/>
                  <a:pt x="694953" y="288320"/>
                  <a:pt x="603989" y="283425"/>
                </a:cubicBezTo>
                <a:close/>
              </a:path>
            </a:pathLst>
          </a:custGeom>
          <a:solidFill>
            <a:srgbClr val="7FD1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4" name="任意多边形: 形状 13"/>
          <p:cNvSpPr/>
          <p:nvPr/>
        </p:nvSpPr>
        <p:spPr>
          <a:xfrm>
            <a:off x="10118553" y="1804872"/>
            <a:ext cx="268849" cy="232932"/>
          </a:xfrm>
          <a:custGeom>
            <a:avLst/>
            <a:gdLst>
              <a:gd name="connsiteX0" fmla="*/ 639965 w 1300668"/>
              <a:gd name="connsiteY0" fmla="*/ 295844 h 1024714"/>
              <a:gd name="connsiteX1" fmla="*/ 436765 w 1300668"/>
              <a:gd name="connsiteY1" fmla="*/ 29144 h 1024714"/>
              <a:gd name="connsiteX2" fmla="*/ 17665 w 1300668"/>
              <a:gd name="connsiteY2" fmla="*/ 143444 h 1024714"/>
              <a:gd name="connsiteX3" fmla="*/ 144665 w 1300668"/>
              <a:gd name="connsiteY3" fmla="*/ 511744 h 1024714"/>
              <a:gd name="connsiteX4" fmla="*/ 741565 w 1300668"/>
              <a:gd name="connsiteY4" fmla="*/ 1019744 h 1024714"/>
              <a:gd name="connsiteX5" fmla="*/ 1300365 w 1300668"/>
              <a:gd name="connsiteY5" fmla="*/ 181544 h 1024714"/>
              <a:gd name="connsiteX6" fmla="*/ 817765 w 1300668"/>
              <a:gd name="connsiteY6" fmla="*/ 3744 h 1024714"/>
              <a:gd name="connsiteX7" fmla="*/ 639965 w 1300668"/>
              <a:gd name="connsiteY7" fmla="*/ 295844 h 1024714"/>
              <a:gd name="connsiteX0-1" fmla="*/ 639965 w 1300768"/>
              <a:gd name="connsiteY0-2" fmla="*/ 272650 h 1001520"/>
              <a:gd name="connsiteX1-3" fmla="*/ 436765 w 1300768"/>
              <a:gd name="connsiteY1-4" fmla="*/ 5950 h 1001520"/>
              <a:gd name="connsiteX2-5" fmla="*/ 17665 w 1300768"/>
              <a:gd name="connsiteY2-6" fmla="*/ 120250 h 1001520"/>
              <a:gd name="connsiteX3-7" fmla="*/ 144665 w 1300768"/>
              <a:gd name="connsiteY3-8" fmla="*/ 488550 h 1001520"/>
              <a:gd name="connsiteX4-9" fmla="*/ 741565 w 1300768"/>
              <a:gd name="connsiteY4-10" fmla="*/ 996550 h 1001520"/>
              <a:gd name="connsiteX5-11" fmla="*/ 1300365 w 1300768"/>
              <a:gd name="connsiteY5-12" fmla="*/ 158350 h 1001520"/>
              <a:gd name="connsiteX6-13" fmla="*/ 916825 w 1300768"/>
              <a:gd name="connsiteY6-14" fmla="*/ 41510 h 1001520"/>
              <a:gd name="connsiteX7-15" fmla="*/ 639965 w 1300768"/>
              <a:gd name="connsiteY7-16" fmla="*/ 272650 h 1001520"/>
              <a:gd name="connsiteX0-17" fmla="*/ 639965 w 1255114"/>
              <a:gd name="connsiteY0-18" fmla="*/ 272650 h 999147"/>
              <a:gd name="connsiteX1-19" fmla="*/ 436765 w 1255114"/>
              <a:gd name="connsiteY1-20" fmla="*/ 5950 h 999147"/>
              <a:gd name="connsiteX2-21" fmla="*/ 17665 w 1255114"/>
              <a:gd name="connsiteY2-22" fmla="*/ 120250 h 999147"/>
              <a:gd name="connsiteX3-23" fmla="*/ 144665 w 1255114"/>
              <a:gd name="connsiteY3-24" fmla="*/ 488550 h 999147"/>
              <a:gd name="connsiteX4-25" fmla="*/ 741565 w 1255114"/>
              <a:gd name="connsiteY4-26" fmla="*/ 996550 h 999147"/>
              <a:gd name="connsiteX5-27" fmla="*/ 1254645 w 1255114"/>
              <a:gd name="connsiteY5-28" fmla="*/ 257410 h 999147"/>
              <a:gd name="connsiteX6-29" fmla="*/ 916825 w 1255114"/>
              <a:gd name="connsiteY6-30" fmla="*/ 41510 h 999147"/>
              <a:gd name="connsiteX7-31" fmla="*/ 639965 w 1255114"/>
              <a:gd name="connsiteY7-32" fmla="*/ 272650 h 999147"/>
              <a:gd name="connsiteX0-33" fmla="*/ 626545 w 1241694"/>
              <a:gd name="connsiteY0-34" fmla="*/ 274485 h 1006887"/>
              <a:gd name="connsiteX1-35" fmla="*/ 423345 w 1241694"/>
              <a:gd name="connsiteY1-36" fmla="*/ 7785 h 1006887"/>
              <a:gd name="connsiteX2-37" fmla="*/ 4245 w 1241694"/>
              <a:gd name="connsiteY2-38" fmla="*/ 122085 h 1006887"/>
              <a:gd name="connsiteX3-39" fmla="*/ 237925 w 1241694"/>
              <a:gd name="connsiteY3-40" fmla="*/ 627545 h 1006887"/>
              <a:gd name="connsiteX4-41" fmla="*/ 728145 w 1241694"/>
              <a:gd name="connsiteY4-42" fmla="*/ 998385 h 1006887"/>
              <a:gd name="connsiteX5-43" fmla="*/ 1241225 w 1241694"/>
              <a:gd name="connsiteY5-44" fmla="*/ 259245 h 1006887"/>
              <a:gd name="connsiteX6-45" fmla="*/ 903405 w 1241694"/>
              <a:gd name="connsiteY6-46" fmla="*/ 43345 h 1006887"/>
              <a:gd name="connsiteX7-47" fmla="*/ 626545 w 1241694"/>
              <a:gd name="connsiteY7-48" fmla="*/ 274485 h 1006887"/>
              <a:gd name="connsiteX0-49" fmla="*/ 538375 w 1153524"/>
              <a:gd name="connsiteY0-50" fmla="*/ 268848 h 1001039"/>
              <a:gd name="connsiteX1-51" fmla="*/ 335175 w 1153524"/>
              <a:gd name="connsiteY1-52" fmla="*/ 2148 h 1001039"/>
              <a:gd name="connsiteX2-53" fmla="*/ 7515 w 1153524"/>
              <a:gd name="connsiteY2-54" fmla="*/ 169788 h 1001039"/>
              <a:gd name="connsiteX3-55" fmla="*/ 149755 w 1153524"/>
              <a:gd name="connsiteY3-56" fmla="*/ 621908 h 1001039"/>
              <a:gd name="connsiteX4-57" fmla="*/ 639975 w 1153524"/>
              <a:gd name="connsiteY4-58" fmla="*/ 992748 h 1001039"/>
              <a:gd name="connsiteX5-59" fmla="*/ 1153055 w 1153524"/>
              <a:gd name="connsiteY5-60" fmla="*/ 253608 h 1001039"/>
              <a:gd name="connsiteX6-61" fmla="*/ 815235 w 1153524"/>
              <a:gd name="connsiteY6-62" fmla="*/ 37708 h 1001039"/>
              <a:gd name="connsiteX7-63" fmla="*/ 538375 w 1153524"/>
              <a:gd name="connsiteY7-64" fmla="*/ 268848 h 1001039"/>
              <a:gd name="connsiteX0-65" fmla="*/ 536664 w 1151813"/>
              <a:gd name="connsiteY0-66" fmla="*/ 231233 h 963424"/>
              <a:gd name="connsiteX1-67" fmla="*/ 302984 w 1151813"/>
              <a:gd name="connsiteY1-68" fmla="*/ 17873 h 963424"/>
              <a:gd name="connsiteX2-69" fmla="*/ 5804 w 1151813"/>
              <a:gd name="connsiteY2-70" fmla="*/ 132173 h 963424"/>
              <a:gd name="connsiteX3-71" fmla="*/ 148044 w 1151813"/>
              <a:gd name="connsiteY3-72" fmla="*/ 584293 h 963424"/>
              <a:gd name="connsiteX4-73" fmla="*/ 638264 w 1151813"/>
              <a:gd name="connsiteY4-74" fmla="*/ 955133 h 963424"/>
              <a:gd name="connsiteX5-75" fmla="*/ 1151344 w 1151813"/>
              <a:gd name="connsiteY5-76" fmla="*/ 215993 h 963424"/>
              <a:gd name="connsiteX6-77" fmla="*/ 813524 w 1151813"/>
              <a:gd name="connsiteY6-78" fmla="*/ 93 h 963424"/>
              <a:gd name="connsiteX7-79" fmla="*/ 536664 w 1151813"/>
              <a:gd name="connsiteY7-80" fmla="*/ 231233 h 963424"/>
              <a:gd name="connsiteX0-81" fmla="*/ 574764 w 1151802"/>
              <a:gd name="connsiteY0-82" fmla="*/ 254501 h 963832"/>
              <a:gd name="connsiteX1-83" fmla="*/ 302984 w 1151802"/>
              <a:gd name="connsiteY1-84" fmla="*/ 18281 h 963832"/>
              <a:gd name="connsiteX2-85" fmla="*/ 5804 w 1151802"/>
              <a:gd name="connsiteY2-86" fmla="*/ 132581 h 963832"/>
              <a:gd name="connsiteX3-87" fmla="*/ 148044 w 1151802"/>
              <a:gd name="connsiteY3-88" fmla="*/ 584701 h 963832"/>
              <a:gd name="connsiteX4-89" fmla="*/ 638264 w 1151802"/>
              <a:gd name="connsiteY4-90" fmla="*/ 955541 h 963832"/>
              <a:gd name="connsiteX5-91" fmla="*/ 1151344 w 1151802"/>
              <a:gd name="connsiteY5-92" fmla="*/ 216401 h 963832"/>
              <a:gd name="connsiteX6-93" fmla="*/ 813524 w 1151802"/>
              <a:gd name="connsiteY6-94" fmla="*/ 501 h 963832"/>
              <a:gd name="connsiteX7-95" fmla="*/ 574764 w 1151802"/>
              <a:gd name="connsiteY7-96" fmla="*/ 254501 h 963832"/>
              <a:gd name="connsiteX0-97" fmla="*/ 574764 w 1151816"/>
              <a:gd name="connsiteY0-98" fmla="*/ 241366 h 950697"/>
              <a:gd name="connsiteX1-99" fmla="*/ 302984 w 1151816"/>
              <a:gd name="connsiteY1-100" fmla="*/ 5146 h 950697"/>
              <a:gd name="connsiteX2-101" fmla="*/ 5804 w 1151816"/>
              <a:gd name="connsiteY2-102" fmla="*/ 119446 h 950697"/>
              <a:gd name="connsiteX3-103" fmla="*/ 148044 w 1151816"/>
              <a:gd name="connsiteY3-104" fmla="*/ 571566 h 950697"/>
              <a:gd name="connsiteX4-105" fmla="*/ 638264 w 1151816"/>
              <a:gd name="connsiteY4-106" fmla="*/ 942406 h 950697"/>
              <a:gd name="connsiteX5-107" fmla="*/ 1151344 w 1151816"/>
              <a:gd name="connsiteY5-108" fmla="*/ 203266 h 950697"/>
              <a:gd name="connsiteX6-109" fmla="*/ 821144 w 1151816"/>
              <a:gd name="connsiteY6-110" fmla="*/ 33086 h 950697"/>
              <a:gd name="connsiteX7-111" fmla="*/ 574764 w 1151816"/>
              <a:gd name="connsiteY7-112" fmla="*/ 241366 h 950697"/>
              <a:gd name="connsiteX0-113" fmla="*/ 574764 w 1098575"/>
              <a:gd name="connsiteY0-114" fmla="*/ 241366 h 949292"/>
              <a:gd name="connsiteX1-115" fmla="*/ 302984 w 1098575"/>
              <a:gd name="connsiteY1-116" fmla="*/ 5146 h 949292"/>
              <a:gd name="connsiteX2-117" fmla="*/ 5804 w 1098575"/>
              <a:gd name="connsiteY2-118" fmla="*/ 119446 h 949292"/>
              <a:gd name="connsiteX3-119" fmla="*/ 148044 w 1098575"/>
              <a:gd name="connsiteY3-120" fmla="*/ 571566 h 949292"/>
              <a:gd name="connsiteX4-121" fmla="*/ 638264 w 1098575"/>
              <a:gd name="connsiteY4-122" fmla="*/ 942406 h 949292"/>
              <a:gd name="connsiteX5-123" fmla="*/ 1098004 w 1098575"/>
              <a:gd name="connsiteY5-124" fmla="*/ 241366 h 949292"/>
              <a:gd name="connsiteX6-125" fmla="*/ 821144 w 1098575"/>
              <a:gd name="connsiteY6-126" fmla="*/ 33086 h 949292"/>
              <a:gd name="connsiteX7-127" fmla="*/ 574764 w 1098575"/>
              <a:gd name="connsiteY7-128" fmla="*/ 241366 h 949292"/>
              <a:gd name="connsiteX0-129" fmla="*/ 567144 w 1098578"/>
              <a:gd name="connsiteY0-130" fmla="*/ 225251 h 948417"/>
              <a:gd name="connsiteX1-131" fmla="*/ 302984 w 1098578"/>
              <a:gd name="connsiteY1-132" fmla="*/ 4271 h 948417"/>
              <a:gd name="connsiteX2-133" fmla="*/ 5804 w 1098578"/>
              <a:gd name="connsiteY2-134" fmla="*/ 118571 h 948417"/>
              <a:gd name="connsiteX3-135" fmla="*/ 148044 w 1098578"/>
              <a:gd name="connsiteY3-136" fmla="*/ 570691 h 948417"/>
              <a:gd name="connsiteX4-137" fmla="*/ 638264 w 1098578"/>
              <a:gd name="connsiteY4-138" fmla="*/ 941531 h 948417"/>
              <a:gd name="connsiteX5-139" fmla="*/ 1098004 w 1098578"/>
              <a:gd name="connsiteY5-140" fmla="*/ 240491 h 948417"/>
              <a:gd name="connsiteX6-141" fmla="*/ 821144 w 1098578"/>
              <a:gd name="connsiteY6-142" fmla="*/ 32211 h 948417"/>
              <a:gd name="connsiteX7-143" fmla="*/ 567144 w 1098578"/>
              <a:gd name="connsiteY7-144" fmla="*/ 225251 h 948417"/>
              <a:gd name="connsiteX0-145" fmla="*/ 566791 w 1098225"/>
              <a:gd name="connsiteY0-146" fmla="*/ 225251 h 940931"/>
              <a:gd name="connsiteX1-147" fmla="*/ 302631 w 1098225"/>
              <a:gd name="connsiteY1-148" fmla="*/ 4271 h 940931"/>
              <a:gd name="connsiteX2-149" fmla="*/ 5451 w 1098225"/>
              <a:gd name="connsiteY2-150" fmla="*/ 118571 h 940931"/>
              <a:gd name="connsiteX3-151" fmla="*/ 147691 w 1098225"/>
              <a:gd name="connsiteY3-152" fmla="*/ 570691 h 940931"/>
              <a:gd name="connsiteX4-153" fmla="*/ 599811 w 1098225"/>
              <a:gd name="connsiteY4-154" fmla="*/ 933911 h 940931"/>
              <a:gd name="connsiteX5-155" fmla="*/ 1097651 w 1098225"/>
              <a:gd name="connsiteY5-156" fmla="*/ 240491 h 940931"/>
              <a:gd name="connsiteX6-157" fmla="*/ 820791 w 1098225"/>
              <a:gd name="connsiteY6-158" fmla="*/ 32211 h 940931"/>
              <a:gd name="connsiteX7-159" fmla="*/ 566791 w 1098225"/>
              <a:gd name="connsiteY7-160" fmla="*/ 225251 h 940931"/>
              <a:gd name="connsiteX0-161" fmla="*/ 588748 w 1120182"/>
              <a:gd name="connsiteY0-162" fmla="*/ 227566 h 943300"/>
              <a:gd name="connsiteX1-163" fmla="*/ 324588 w 1120182"/>
              <a:gd name="connsiteY1-164" fmla="*/ 6586 h 943300"/>
              <a:gd name="connsiteX2-165" fmla="*/ 4548 w 1120182"/>
              <a:gd name="connsiteY2-166" fmla="*/ 105646 h 943300"/>
              <a:gd name="connsiteX3-167" fmla="*/ 169648 w 1120182"/>
              <a:gd name="connsiteY3-168" fmla="*/ 573006 h 943300"/>
              <a:gd name="connsiteX4-169" fmla="*/ 621768 w 1120182"/>
              <a:gd name="connsiteY4-170" fmla="*/ 936226 h 943300"/>
              <a:gd name="connsiteX5-171" fmla="*/ 1119608 w 1120182"/>
              <a:gd name="connsiteY5-172" fmla="*/ 242806 h 943300"/>
              <a:gd name="connsiteX6-173" fmla="*/ 842748 w 1120182"/>
              <a:gd name="connsiteY6-174" fmla="*/ 34526 h 943300"/>
              <a:gd name="connsiteX7-175" fmla="*/ 588748 w 1120182"/>
              <a:gd name="connsiteY7-176" fmla="*/ 227566 h 943300"/>
              <a:gd name="connsiteX0-177" fmla="*/ 596127 w 1127561"/>
              <a:gd name="connsiteY0-178" fmla="*/ 233015 h 948829"/>
              <a:gd name="connsiteX1-179" fmla="*/ 331967 w 1127561"/>
              <a:gd name="connsiteY1-180" fmla="*/ 12035 h 948829"/>
              <a:gd name="connsiteX2-181" fmla="*/ 4307 w 1127561"/>
              <a:gd name="connsiteY2-182" fmla="*/ 88235 h 948829"/>
              <a:gd name="connsiteX3-183" fmla="*/ 177027 w 1127561"/>
              <a:gd name="connsiteY3-184" fmla="*/ 578455 h 948829"/>
              <a:gd name="connsiteX4-185" fmla="*/ 629147 w 1127561"/>
              <a:gd name="connsiteY4-186" fmla="*/ 941675 h 948829"/>
              <a:gd name="connsiteX5-187" fmla="*/ 1126987 w 1127561"/>
              <a:gd name="connsiteY5-188" fmla="*/ 248255 h 948829"/>
              <a:gd name="connsiteX6-189" fmla="*/ 850127 w 1127561"/>
              <a:gd name="connsiteY6-190" fmla="*/ 39975 h 948829"/>
              <a:gd name="connsiteX7-191" fmla="*/ 596127 w 1127561"/>
              <a:gd name="connsiteY7-192" fmla="*/ 233015 h 948829"/>
              <a:gd name="connsiteX0-193" fmla="*/ 596471 w 1127905"/>
              <a:gd name="connsiteY0-194" fmla="*/ 287455 h 1003269"/>
              <a:gd name="connsiteX1-195" fmla="*/ 339931 w 1127905"/>
              <a:gd name="connsiteY1-196" fmla="*/ 5515 h 1003269"/>
              <a:gd name="connsiteX2-197" fmla="*/ 4651 w 1127905"/>
              <a:gd name="connsiteY2-198" fmla="*/ 142675 h 1003269"/>
              <a:gd name="connsiteX3-199" fmla="*/ 177371 w 1127905"/>
              <a:gd name="connsiteY3-200" fmla="*/ 632895 h 1003269"/>
              <a:gd name="connsiteX4-201" fmla="*/ 629491 w 1127905"/>
              <a:gd name="connsiteY4-202" fmla="*/ 996115 h 1003269"/>
              <a:gd name="connsiteX5-203" fmla="*/ 1127331 w 1127905"/>
              <a:gd name="connsiteY5-204" fmla="*/ 302695 h 1003269"/>
              <a:gd name="connsiteX6-205" fmla="*/ 850471 w 1127905"/>
              <a:gd name="connsiteY6-206" fmla="*/ 94415 h 1003269"/>
              <a:gd name="connsiteX7-207" fmla="*/ 596471 w 1127905"/>
              <a:gd name="connsiteY7-208" fmla="*/ 287455 h 1003269"/>
              <a:gd name="connsiteX0-209" fmla="*/ 596471 w 1128002"/>
              <a:gd name="connsiteY0-210" fmla="*/ 287455 h 1003269"/>
              <a:gd name="connsiteX1-211" fmla="*/ 339931 w 1128002"/>
              <a:gd name="connsiteY1-212" fmla="*/ 5515 h 1003269"/>
              <a:gd name="connsiteX2-213" fmla="*/ 4651 w 1128002"/>
              <a:gd name="connsiteY2-214" fmla="*/ 142675 h 1003269"/>
              <a:gd name="connsiteX3-215" fmla="*/ 177371 w 1128002"/>
              <a:gd name="connsiteY3-216" fmla="*/ 632895 h 1003269"/>
              <a:gd name="connsiteX4-217" fmla="*/ 629491 w 1128002"/>
              <a:gd name="connsiteY4-218" fmla="*/ 996115 h 1003269"/>
              <a:gd name="connsiteX5-219" fmla="*/ 1127331 w 1128002"/>
              <a:gd name="connsiteY5-220" fmla="*/ 302695 h 1003269"/>
              <a:gd name="connsiteX6-221" fmla="*/ 880951 w 1128002"/>
              <a:gd name="connsiteY6-222" fmla="*/ 56315 h 1003269"/>
              <a:gd name="connsiteX7-223" fmla="*/ 596471 w 1128002"/>
              <a:gd name="connsiteY7-224" fmla="*/ 287455 h 1003269"/>
              <a:gd name="connsiteX0-225" fmla="*/ 596471 w 1173605"/>
              <a:gd name="connsiteY0-226" fmla="*/ 287455 h 1003552"/>
              <a:gd name="connsiteX1-227" fmla="*/ 339931 w 1173605"/>
              <a:gd name="connsiteY1-228" fmla="*/ 5515 h 1003552"/>
              <a:gd name="connsiteX2-229" fmla="*/ 4651 w 1173605"/>
              <a:gd name="connsiteY2-230" fmla="*/ 142675 h 1003552"/>
              <a:gd name="connsiteX3-231" fmla="*/ 177371 w 1173605"/>
              <a:gd name="connsiteY3-232" fmla="*/ 632895 h 1003552"/>
              <a:gd name="connsiteX4-233" fmla="*/ 629491 w 1173605"/>
              <a:gd name="connsiteY4-234" fmla="*/ 996115 h 1003552"/>
              <a:gd name="connsiteX5-235" fmla="*/ 1173051 w 1173605"/>
              <a:gd name="connsiteY5-236" fmla="*/ 295075 h 1003552"/>
              <a:gd name="connsiteX6-237" fmla="*/ 880951 w 1173605"/>
              <a:gd name="connsiteY6-238" fmla="*/ 56315 h 1003552"/>
              <a:gd name="connsiteX7-239" fmla="*/ 596471 w 1173605"/>
              <a:gd name="connsiteY7-240" fmla="*/ 287455 h 1003552"/>
              <a:gd name="connsiteX0-241" fmla="*/ 603276 w 1180410"/>
              <a:gd name="connsiteY0-242" fmla="*/ 287693 h 1005272"/>
              <a:gd name="connsiteX1-243" fmla="*/ 346736 w 1180410"/>
              <a:gd name="connsiteY1-244" fmla="*/ 5753 h 1005272"/>
              <a:gd name="connsiteX2-245" fmla="*/ 11456 w 1180410"/>
              <a:gd name="connsiteY2-246" fmla="*/ 142913 h 1005272"/>
              <a:gd name="connsiteX3-247" fmla="*/ 130836 w 1180410"/>
              <a:gd name="connsiteY3-248" fmla="*/ 655993 h 1005272"/>
              <a:gd name="connsiteX4-249" fmla="*/ 636296 w 1180410"/>
              <a:gd name="connsiteY4-250" fmla="*/ 996353 h 1005272"/>
              <a:gd name="connsiteX5-251" fmla="*/ 1179856 w 1180410"/>
              <a:gd name="connsiteY5-252" fmla="*/ 295313 h 1005272"/>
              <a:gd name="connsiteX6-253" fmla="*/ 887756 w 1180410"/>
              <a:gd name="connsiteY6-254" fmla="*/ 56553 h 1005272"/>
              <a:gd name="connsiteX7-255" fmla="*/ 603276 w 1180410"/>
              <a:gd name="connsiteY7-256" fmla="*/ 287693 h 1005272"/>
              <a:gd name="connsiteX0-257" fmla="*/ 604313 w 1181447"/>
              <a:gd name="connsiteY0-258" fmla="*/ 287693 h 1027612"/>
              <a:gd name="connsiteX1-259" fmla="*/ 347773 w 1181447"/>
              <a:gd name="connsiteY1-260" fmla="*/ 5753 h 1027612"/>
              <a:gd name="connsiteX2-261" fmla="*/ 12493 w 1181447"/>
              <a:gd name="connsiteY2-262" fmla="*/ 142913 h 1027612"/>
              <a:gd name="connsiteX3-263" fmla="*/ 131873 w 1181447"/>
              <a:gd name="connsiteY3-264" fmla="*/ 655993 h 1027612"/>
              <a:gd name="connsiteX4-265" fmla="*/ 690673 w 1181447"/>
              <a:gd name="connsiteY4-266" fmla="*/ 1019213 h 1027612"/>
              <a:gd name="connsiteX5-267" fmla="*/ 1180893 w 1181447"/>
              <a:gd name="connsiteY5-268" fmla="*/ 295313 h 1027612"/>
              <a:gd name="connsiteX6-269" fmla="*/ 888793 w 1181447"/>
              <a:gd name="connsiteY6-270" fmla="*/ 56553 h 1027612"/>
              <a:gd name="connsiteX7-271" fmla="*/ 604313 w 1181447"/>
              <a:gd name="connsiteY7-272" fmla="*/ 287693 h 1027612"/>
              <a:gd name="connsiteX0-273" fmla="*/ 604313 w 1181465"/>
              <a:gd name="connsiteY0-274" fmla="*/ 287693 h 1027612"/>
              <a:gd name="connsiteX1-275" fmla="*/ 347773 w 1181465"/>
              <a:gd name="connsiteY1-276" fmla="*/ 5753 h 1027612"/>
              <a:gd name="connsiteX2-277" fmla="*/ 12493 w 1181465"/>
              <a:gd name="connsiteY2-278" fmla="*/ 142913 h 1027612"/>
              <a:gd name="connsiteX3-279" fmla="*/ 131873 w 1181465"/>
              <a:gd name="connsiteY3-280" fmla="*/ 655993 h 1027612"/>
              <a:gd name="connsiteX4-281" fmla="*/ 690673 w 1181465"/>
              <a:gd name="connsiteY4-282" fmla="*/ 1019213 h 1027612"/>
              <a:gd name="connsiteX5-283" fmla="*/ 1180893 w 1181465"/>
              <a:gd name="connsiteY5-284" fmla="*/ 295313 h 1027612"/>
              <a:gd name="connsiteX6-285" fmla="*/ 888793 w 1181465"/>
              <a:gd name="connsiteY6-286" fmla="*/ 56553 h 1027612"/>
              <a:gd name="connsiteX7-287" fmla="*/ 604313 w 1181465"/>
              <a:gd name="connsiteY7-288" fmla="*/ 287693 h 1027612"/>
              <a:gd name="connsiteX0-289" fmla="*/ 604313 w 1181465"/>
              <a:gd name="connsiteY0-290" fmla="*/ 288511 h 1028430"/>
              <a:gd name="connsiteX1-291" fmla="*/ 347773 w 1181465"/>
              <a:gd name="connsiteY1-292" fmla="*/ 6571 h 1028430"/>
              <a:gd name="connsiteX2-293" fmla="*/ 12493 w 1181465"/>
              <a:gd name="connsiteY2-294" fmla="*/ 143731 h 1028430"/>
              <a:gd name="connsiteX3-295" fmla="*/ 131873 w 1181465"/>
              <a:gd name="connsiteY3-296" fmla="*/ 656811 h 1028430"/>
              <a:gd name="connsiteX4-297" fmla="*/ 690673 w 1181465"/>
              <a:gd name="connsiteY4-298" fmla="*/ 1020031 h 1028430"/>
              <a:gd name="connsiteX5-299" fmla="*/ 1180893 w 1181465"/>
              <a:gd name="connsiteY5-300" fmla="*/ 296131 h 1028430"/>
              <a:gd name="connsiteX6-301" fmla="*/ 888793 w 1181465"/>
              <a:gd name="connsiteY6-302" fmla="*/ 57371 h 1028430"/>
              <a:gd name="connsiteX7-303" fmla="*/ 604313 w 1181465"/>
              <a:gd name="connsiteY7-304" fmla="*/ 288511 h 1028430"/>
              <a:gd name="connsiteX0-305" fmla="*/ 604313 w 1181465"/>
              <a:gd name="connsiteY0-306" fmla="*/ 270887 h 1010806"/>
              <a:gd name="connsiteX1-307" fmla="*/ 347773 w 1181465"/>
              <a:gd name="connsiteY1-308" fmla="*/ 7997 h 1010806"/>
              <a:gd name="connsiteX2-309" fmla="*/ 12493 w 1181465"/>
              <a:gd name="connsiteY2-310" fmla="*/ 126107 h 1010806"/>
              <a:gd name="connsiteX3-311" fmla="*/ 131873 w 1181465"/>
              <a:gd name="connsiteY3-312" fmla="*/ 639187 h 1010806"/>
              <a:gd name="connsiteX4-313" fmla="*/ 690673 w 1181465"/>
              <a:gd name="connsiteY4-314" fmla="*/ 1002407 h 1010806"/>
              <a:gd name="connsiteX5-315" fmla="*/ 1180893 w 1181465"/>
              <a:gd name="connsiteY5-316" fmla="*/ 278507 h 1010806"/>
              <a:gd name="connsiteX6-317" fmla="*/ 888793 w 1181465"/>
              <a:gd name="connsiteY6-318" fmla="*/ 39747 h 1010806"/>
              <a:gd name="connsiteX7-319" fmla="*/ 604313 w 1181465"/>
              <a:gd name="connsiteY7-320" fmla="*/ 270887 h 1010806"/>
              <a:gd name="connsiteX0-321" fmla="*/ 621462 w 1198614"/>
              <a:gd name="connsiteY0-322" fmla="*/ 289918 h 1029837"/>
              <a:gd name="connsiteX1-323" fmla="*/ 364922 w 1198614"/>
              <a:gd name="connsiteY1-324" fmla="*/ 27028 h 1029837"/>
              <a:gd name="connsiteX2-325" fmla="*/ 29642 w 1198614"/>
              <a:gd name="connsiteY2-326" fmla="*/ 145138 h 1029837"/>
              <a:gd name="connsiteX3-327" fmla="*/ 149022 w 1198614"/>
              <a:gd name="connsiteY3-328" fmla="*/ 658218 h 1029837"/>
              <a:gd name="connsiteX4-329" fmla="*/ 707822 w 1198614"/>
              <a:gd name="connsiteY4-330" fmla="*/ 1021438 h 1029837"/>
              <a:gd name="connsiteX5-331" fmla="*/ 1198042 w 1198614"/>
              <a:gd name="connsiteY5-332" fmla="*/ 297538 h 1029837"/>
              <a:gd name="connsiteX6-333" fmla="*/ 905942 w 1198614"/>
              <a:gd name="connsiteY6-334" fmla="*/ 58778 h 1029837"/>
              <a:gd name="connsiteX7-335" fmla="*/ 621462 w 1198614"/>
              <a:gd name="connsiteY7-336" fmla="*/ 289918 h 1029837"/>
              <a:gd name="connsiteX0-337" fmla="*/ 621462 w 1198614"/>
              <a:gd name="connsiteY0-338" fmla="*/ 309380 h 1049299"/>
              <a:gd name="connsiteX1-339" fmla="*/ 364922 w 1198614"/>
              <a:gd name="connsiteY1-340" fmla="*/ 46490 h 1049299"/>
              <a:gd name="connsiteX2-341" fmla="*/ 29642 w 1198614"/>
              <a:gd name="connsiteY2-342" fmla="*/ 164600 h 1049299"/>
              <a:gd name="connsiteX3-343" fmla="*/ 149022 w 1198614"/>
              <a:gd name="connsiteY3-344" fmla="*/ 677680 h 1049299"/>
              <a:gd name="connsiteX4-345" fmla="*/ 707822 w 1198614"/>
              <a:gd name="connsiteY4-346" fmla="*/ 1040900 h 1049299"/>
              <a:gd name="connsiteX5-347" fmla="*/ 1198042 w 1198614"/>
              <a:gd name="connsiteY5-348" fmla="*/ 317000 h 1049299"/>
              <a:gd name="connsiteX6-349" fmla="*/ 905942 w 1198614"/>
              <a:gd name="connsiteY6-350" fmla="*/ 78240 h 1049299"/>
              <a:gd name="connsiteX7-351" fmla="*/ 621462 w 1198614"/>
              <a:gd name="connsiteY7-352" fmla="*/ 309380 h 1049299"/>
              <a:gd name="connsiteX0-353" fmla="*/ 621462 w 1198614"/>
              <a:gd name="connsiteY0-354" fmla="*/ 305247 h 1045166"/>
              <a:gd name="connsiteX1-355" fmla="*/ 364922 w 1198614"/>
              <a:gd name="connsiteY1-356" fmla="*/ 42357 h 1045166"/>
              <a:gd name="connsiteX2-357" fmla="*/ 29642 w 1198614"/>
              <a:gd name="connsiteY2-358" fmla="*/ 160467 h 1045166"/>
              <a:gd name="connsiteX3-359" fmla="*/ 149022 w 1198614"/>
              <a:gd name="connsiteY3-360" fmla="*/ 673547 h 1045166"/>
              <a:gd name="connsiteX4-361" fmla="*/ 707822 w 1198614"/>
              <a:gd name="connsiteY4-362" fmla="*/ 1036767 h 1045166"/>
              <a:gd name="connsiteX5-363" fmla="*/ 1198042 w 1198614"/>
              <a:gd name="connsiteY5-364" fmla="*/ 312867 h 1045166"/>
              <a:gd name="connsiteX6-365" fmla="*/ 905942 w 1198614"/>
              <a:gd name="connsiteY6-366" fmla="*/ 74107 h 1045166"/>
              <a:gd name="connsiteX7-367" fmla="*/ 621462 w 1198614"/>
              <a:gd name="connsiteY7-368" fmla="*/ 305247 h 1045166"/>
              <a:gd name="connsiteX0-369" fmla="*/ 603989 w 1181141"/>
              <a:gd name="connsiteY0-370" fmla="*/ 283425 h 1023344"/>
              <a:gd name="connsiteX1-371" fmla="*/ 342687 w 1181141"/>
              <a:gd name="connsiteY1-372" fmla="*/ 22916 h 1023344"/>
              <a:gd name="connsiteX2-373" fmla="*/ 12169 w 1181141"/>
              <a:gd name="connsiteY2-374" fmla="*/ 138645 h 1023344"/>
              <a:gd name="connsiteX3-375" fmla="*/ 131549 w 1181141"/>
              <a:gd name="connsiteY3-376" fmla="*/ 651725 h 1023344"/>
              <a:gd name="connsiteX4-377" fmla="*/ 690349 w 1181141"/>
              <a:gd name="connsiteY4-378" fmla="*/ 1014945 h 1023344"/>
              <a:gd name="connsiteX5-379" fmla="*/ 1180569 w 1181141"/>
              <a:gd name="connsiteY5-380" fmla="*/ 291045 h 1023344"/>
              <a:gd name="connsiteX6-381" fmla="*/ 888469 w 1181141"/>
              <a:gd name="connsiteY6-382" fmla="*/ 52285 h 1023344"/>
              <a:gd name="connsiteX7-383" fmla="*/ 603989 w 1181141"/>
              <a:gd name="connsiteY7-384" fmla="*/ 283425 h 102334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1181141" h="1023344">
                <a:moveTo>
                  <a:pt x="603989" y="283425"/>
                </a:moveTo>
                <a:cubicBezTo>
                  <a:pt x="513025" y="278530"/>
                  <a:pt x="457993" y="85147"/>
                  <a:pt x="342687" y="22916"/>
                </a:cubicBezTo>
                <a:cubicBezTo>
                  <a:pt x="227381" y="-39315"/>
                  <a:pt x="47359" y="33844"/>
                  <a:pt x="12169" y="138645"/>
                </a:cubicBezTo>
                <a:cubicBezTo>
                  <a:pt x="-23021" y="243447"/>
                  <a:pt x="18519" y="505675"/>
                  <a:pt x="131549" y="651725"/>
                </a:cubicBezTo>
                <a:cubicBezTo>
                  <a:pt x="244579" y="797775"/>
                  <a:pt x="515512" y="1075058"/>
                  <a:pt x="690349" y="1014945"/>
                </a:cubicBezTo>
                <a:cubicBezTo>
                  <a:pt x="865186" y="954832"/>
                  <a:pt x="1167869" y="460378"/>
                  <a:pt x="1180569" y="291045"/>
                </a:cubicBezTo>
                <a:cubicBezTo>
                  <a:pt x="1193269" y="121712"/>
                  <a:pt x="991710" y="10692"/>
                  <a:pt x="888469" y="52285"/>
                </a:cubicBezTo>
                <a:cubicBezTo>
                  <a:pt x="785228" y="93878"/>
                  <a:pt x="694953" y="288320"/>
                  <a:pt x="603989" y="283425"/>
                </a:cubicBezTo>
                <a:close/>
              </a:path>
            </a:pathLst>
          </a:custGeom>
          <a:solidFill>
            <a:srgbClr val="FCC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5" name="任意多边形: 形状 14"/>
          <p:cNvSpPr/>
          <p:nvPr/>
        </p:nvSpPr>
        <p:spPr>
          <a:xfrm>
            <a:off x="965135" y="5781955"/>
            <a:ext cx="268849" cy="232932"/>
          </a:xfrm>
          <a:custGeom>
            <a:avLst/>
            <a:gdLst>
              <a:gd name="connsiteX0" fmla="*/ 639965 w 1300668"/>
              <a:gd name="connsiteY0" fmla="*/ 295844 h 1024714"/>
              <a:gd name="connsiteX1" fmla="*/ 436765 w 1300668"/>
              <a:gd name="connsiteY1" fmla="*/ 29144 h 1024714"/>
              <a:gd name="connsiteX2" fmla="*/ 17665 w 1300668"/>
              <a:gd name="connsiteY2" fmla="*/ 143444 h 1024714"/>
              <a:gd name="connsiteX3" fmla="*/ 144665 w 1300668"/>
              <a:gd name="connsiteY3" fmla="*/ 511744 h 1024714"/>
              <a:gd name="connsiteX4" fmla="*/ 741565 w 1300668"/>
              <a:gd name="connsiteY4" fmla="*/ 1019744 h 1024714"/>
              <a:gd name="connsiteX5" fmla="*/ 1300365 w 1300668"/>
              <a:gd name="connsiteY5" fmla="*/ 181544 h 1024714"/>
              <a:gd name="connsiteX6" fmla="*/ 817765 w 1300668"/>
              <a:gd name="connsiteY6" fmla="*/ 3744 h 1024714"/>
              <a:gd name="connsiteX7" fmla="*/ 639965 w 1300668"/>
              <a:gd name="connsiteY7" fmla="*/ 295844 h 1024714"/>
              <a:gd name="connsiteX0-1" fmla="*/ 639965 w 1300768"/>
              <a:gd name="connsiteY0-2" fmla="*/ 272650 h 1001520"/>
              <a:gd name="connsiteX1-3" fmla="*/ 436765 w 1300768"/>
              <a:gd name="connsiteY1-4" fmla="*/ 5950 h 1001520"/>
              <a:gd name="connsiteX2-5" fmla="*/ 17665 w 1300768"/>
              <a:gd name="connsiteY2-6" fmla="*/ 120250 h 1001520"/>
              <a:gd name="connsiteX3-7" fmla="*/ 144665 w 1300768"/>
              <a:gd name="connsiteY3-8" fmla="*/ 488550 h 1001520"/>
              <a:gd name="connsiteX4-9" fmla="*/ 741565 w 1300768"/>
              <a:gd name="connsiteY4-10" fmla="*/ 996550 h 1001520"/>
              <a:gd name="connsiteX5-11" fmla="*/ 1300365 w 1300768"/>
              <a:gd name="connsiteY5-12" fmla="*/ 158350 h 1001520"/>
              <a:gd name="connsiteX6-13" fmla="*/ 916825 w 1300768"/>
              <a:gd name="connsiteY6-14" fmla="*/ 41510 h 1001520"/>
              <a:gd name="connsiteX7-15" fmla="*/ 639965 w 1300768"/>
              <a:gd name="connsiteY7-16" fmla="*/ 272650 h 1001520"/>
              <a:gd name="connsiteX0-17" fmla="*/ 639965 w 1255114"/>
              <a:gd name="connsiteY0-18" fmla="*/ 272650 h 999147"/>
              <a:gd name="connsiteX1-19" fmla="*/ 436765 w 1255114"/>
              <a:gd name="connsiteY1-20" fmla="*/ 5950 h 999147"/>
              <a:gd name="connsiteX2-21" fmla="*/ 17665 w 1255114"/>
              <a:gd name="connsiteY2-22" fmla="*/ 120250 h 999147"/>
              <a:gd name="connsiteX3-23" fmla="*/ 144665 w 1255114"/>
              <a:gd name="connsiteY3-24" fmla="*/ 488550 h 999147"/>
              <a:gd name="connsiteX4-25" fmla="*/ 741565 w 1255114"/>
              <a:gd name="connsiteY4-26" fmla="*/ 996550 h 999147"/>
              <a:gd name="connsiteX5-27" fmla="*/ 1254645 w 1255114"/>
              <a:gd name="connsiteY5-28" fmla="*/ 257410 h 999147"/>
              <a:gd name="connsiteX6-29" fmla="*/ 916825 w 1255114"/>
              <a:gd name="connsiteY6-30" fmla="*/ 41510 h 999147"/>
              <a:gd name="connsiteX7-31" fmla="*/ 639965 w 1255114"/>
              <a:gd name="connsiteY7-32" fmla="*/ 272650 h 999147"/>
              <a:gd name="connsiteX0-33" fmla="*/ 626545 w 1241694"/>
              <a:gd name="connsiteY0-34" fmla="*/ 274485 h 1006887"/>
              <a:gd name="connsiteX1-35" fmla="*/ 423345 w 1241694"/>
              <a:gd name="connsiteY1-36" fmla="*/ 7785 h 1006887"/>
              <a:gd name="connsiteX2-37" fmla="*/ 4245 w 1241694"/>
              <a:gd name="connsiteY2-38" fmla="*/ 122085 h 1006887"/>
              <a:gd name="connsiteX3-39" fmla="*/ 237925 w 1241694"/>
              <a:gd name="connsiteY3-40" fmla="*/ 627545 h 1006887"/>
              <a:gd name="connsiteX4-41" fmla="*/ 728145 w 1241694"/>
              <a:gd name="connsiteY4-42" fmla="*/ 998385 h 1006887"/>
              <a:gd name="connsiteX5-43" fmla="*/ 1241225 w 1241694"/>
              <a:gd name="connsiteY5-44" fmla="*/ 259245 h 1006887"/>
              <a:gd name="connsiteX6-45" fmla="*/ 903405 w 1241694"/>
              <a:gd name="connsiteY6-46" fmla="*/ 43345 h 1006887"/>
              <a:gd name="connsiteX7-47" fmla="*/ 626545 w 1241694"/>
              <a:gd name="connsiteY7-48" fmla="*/ 274485 h 1006887"/>
              <a:gd name="connsiteX0-49" fmla="*/ 538375 w 1153524"/>
              <a:gd name="connsiteY0-50" fmla="*/ 268848 h 1001039"/>
              <a:gd name="connsiteX1-51" fmla="*/ 335175 w 1153524"/>
              <a:gd name="connsiteY1-52" fmla="*/ 2148 h 1001039"/>
              <a:gd name="connsiteX2-53" fmla="*/ 7515 w 1153524"/>
              <a:gd name="connsiteY2-54" fmla="*/ 169788 h 1001039"/>
              <a:gd name="connsiteX3-55" fmla="*/ 149755 w 1153524"/>
              <a:gd name="connsiteY3-56" fmla="*/ 621908 h 1001039"/>
              <a:gd name="connsiteX4-57" fmla="*/ 639975 w 1153524"/>
              <a:gd name="connsiteY4-58" fmla="*/ 992748 h 1001039"/>
              <a:gd name="connsiteX5-59" fmla="*/ 1153055 w 1153524"/>
              <a:gd name="connsiteY5-60" fmla="*/ 253608 h 1001039"/>
              <a:gd name="connsiteX6-61" fmla="*/ 815235 w 1153524"/>
              <a:gd name="connsiteY6-62" fmla="*/ 37708 h 1001039"/>
              <a:gd name="connsiteX7-63" fmla="*/ 538375 w 1153524"/>
              <a:gd name="connsiteY7-64" fmla="*/ 268848 h 1001039"/>
              <a:gd name="connsiteX0-65" fmla="*/ 536664 w 1151813"/>
              <a:gd name="connsiteY0-66" fmla="*/ 231233 h 963424"/>
              <a:gd name="connsiteX1-67" fmla="*/ 302984 w 1151813"/>
              <a:gd name="connsiteY1-68" fmla="*/ 17873 h 963424"/>
              <a:gd name="connsiteX2-69" fmla="*/ 5804 w 1151813"/>
              <a:gd name="connsiteY2-70" fmla="*/ 132173 h 963424"/>
              <a:gd name="connsiteX3-71" fmla="*/ 148044 w 1151813"/>
              <a:gd name="connsiteY3-72" fmla="*/ 584293 h 963424"/>
              <a:gd name="connsiteX4-73" fmla="*/ 638264 w 1151813"/>
              <a:gd name="connsiteY4-74" fmla="*/ 955133 h 963424"/>
              <a:gd name="connsiteX5-75" fmla="*/ 1151344 w 1151813"/>
              <a:gd name="connsiteY5-76" fmla="*/ 215993 h 963424"/>
              <a:gd name="connsiteX6-77" fmla="*/ 813524 w 1151813"/>
              <a:gd name="connsiteY6-78" fmla="*/ 93 h 963424"/>
              <a:gd name="connsiteX7-79" fmla="*/ 536664 w 1151813"/>
              <a:gd name="connsiteY7-80" fmla="*/ 231233 h 963424"/>
              <a:gd name="connsiteX0-81" fmla="*/ 574764 w 1151802"/>
              <a:gd name="connsiteY0-82" fmla="*/ 254501 h 963832"/>
              <a:gd name="connsiteX1-83" fmla="*/ 302984 w 1151802"/>
              <a:gd name="connsiteY1-84" fmla="*/ 18281 h 963832"/>
              <a:gd name="connsiteX2-85" fmla="*/ 5804 w 1151802"/>
              <a:gd name="connsiteY2-86" fmla="*/ 132581 h 963832"/>
              <a:gd name="connsiteX3-87" fmla="*/ 148044 w 1151802"/>
              <a:gd name="connsiteY3-88" fmla="*/ 584701 h 963832"/>
              <a:gd name="connsiteX4-89" fmla="*/ 638264 w 1151802"/>
              <a:gd name="connsiteY4-90" fmla="*/ 955541 h 963832"/>
              <a:gd name="connsiteX5-91" fmla="*/ 1151344 w 1151802"/>
              <a:gd name="connsiteY5-92" fmla="*/ 216401 h 963832"/>
              <a:gd name="connsiteX6-93" fmla="*/ 813524 w 1151802"/>
              <a:gd name="connsiteY6-94" fmla="*/ 501 h 963832"/>
              <a:gd name="connsiteX7-95" fmla="*/ 574764 w 1151802"/>
              <a:gd name="connsiteY7-96" fmla="*/ 254501 h 963832"/>
              <a:gd name="connsiteX0-97" fmla="*/ 574764 w 1151816"/>
              <a:gd name="connsiteY0-98" fmla="*/ 241366 h 950697"/>
              <a:gd name="connsiteX1-99" fmla="*/ 302984 w 1151816"/>
              <a:gd name="connsiteY1-100" fmla="*/ 5146 h 950697"/>
              <a:gd name="connsiteX2-101" fmla="*/ 5804 w 1151816"/>
              <a:gd name="connsiteY2-102" fmla="*/ 119446 h 950697"/>
              <a:gd name="connsiteX3-103" fmla="*/ 148044 w 1151816"/>
              <a:gd name="connsiteY3-104" fmla="*/ 571566 h 950697"/>
              <a:gd name="connsiteX4-105" fmla="*/ 638264 w 1151816"/>
              <a:gd name="connsiteY4-106" fmla="*/ 942406 h 950697"/>
              <a:gd name="connsiteX5-107" fmla="*/ 1151344 w 1151816"/>
              <a:gd name="connsiteY5-108" fmla="*/ 203266 h 950697"/>
              <a:gd name="connsiteX6-109" fmla="*/ 821144 w 1151816"/>
              <a:gd name="connsiteY6-110" fmla="*/ 33086 h 950697"/>
              <a:gd name="connsiteX7-111" fmla="*/ 574764 w 1151816"/>
              <a:gd name="connsiteY7-112" fmla="*/ 241366 h 950697"/>
              <a:gd name="connsiteX0-113" fmla="*/ 574764 w 1098575"/>
              <a:gd name="connsiteY0-114" fmla="*/ 241366 h 949292"/>
              <a:gd name="connsiteX1-115" fmla="*/ 302984 w 1098575"/>
              <a:gd name="connsiteY1-116" fmla="*/ 5146 h 949292"/>
              <a:gd name="connsiteX2-117" fmla="*/ 5804 w 1098575"/>
              <a:gd name="connsiteY2-118" fmla="*/ 119446 h 949292"/>
              <a:gd name="connsiteX3-119" fmla="*/ 148044 w 1098575"/>
              <a:gd name="connsiteY3-120" fmla="*/ 571566 h 949292"/>
              <a:gd name="connsiteX4-121" fmla="*/ 638264 w 1098575"/>
              <a:gd name="connsiteY4-122" fmla="*/ 942406 h 949292"/>
              <a:gd name="connsiteX5-123" fmla="*/ 1098004 w 1098575"/>
              <a:gd name="connsiteY5-124" fmla="*/ 241366 h 949292"/>
              <a:gd name="connsiteX6-125" fmla="*/ 821144 w 1098575"/>
              <a:gd name="connsiteY6-126" fmla="*/ 33086 h 949292"/>
              <a:gd name="connsiteX7-127" fmla="*/ 574764 w 1098575"/>
              <a:gd name="connsiteY7-128" fmla="*/ 241366 h 949292"/>
              <a:gd name="connsiteX0-129" fmla="*/ 567144 w 1098578"/>
              <a:gd name="connsiteY0-130" fmla="*/ 225251 h 948417"/>
              <a:gd name="connsiteX1-131" fmla="*/ 302984 w 1098578"/>
              <a:gd name="connsiteY1-132" fmla="*/ 4271 h 948417"/>
              <a:gd name="connsiteX2-133" fmla="*/ 5804 w 1098578"/>
              <a:gd name="connsiteY2-134" fmla="*/ 118571 h 948417"/>
              <a:gd name="connsiteX3-135" fmla="*/ 148044 w 1098578"/>
              <a:gd name="connsiteY3-136" fmla="*/ 570691 h 948417"/>
              <a:gd name="connsiteX4-137" fmla="*/ 638264 w 1098578"/>
              <a:gd name="connsiteY4-138" fmla="*/ 941531 h 948417"/>
              <a:gd name="connsiteX5-139" fmla="*/ 1098004 w 1098578"/>
              <a:gd name="connsiteY5-140" fmla="*/ 240491 h 948417"/>
              <a:gd name="connsiteX6-141" fmla="*/ 821144 w 1098578"/>
              <a:gd name="connsiteY6-142" fmla="*/ 32211 h 948417"/>
              <a:gd name="connsiteX7-143" fmla="*/ 567144 w 1098578"/>
              <a:gd name="connsiteY7-144" fmla="*/ 225251 h 948417"/>
              <a:gd name="connsiteX0-145" fmla="*/ 566791 w 1098225"/>
              <a:gd name="connsiteY0-146" fmla="*/ 225251 h 940931"/>
              <a:gd name="connsiteX1-147" fmla="*/ 302631 w 1098225"/>
              <a:gd name="connsiteY1-148" fmla="*/ 4271 h 940931"/>
              <a:gd name="connsiteX2-149" fmla="*/ 5451 w 1098225"/>
              <a:gd name="connsiteY2-150" fmla="*/ 118571 h 940931"/>
              <a:gd name="connsiteX3-151" fmla="*/ 147691 w 1098225"/>
              <a:gd name="connsiteY3-152" fmla="*/ 570691 h 940931"/>
              <a:gd name="connsiteX4-153" fmla="*/ 599811 w 1098225"/>
              <a:gd name="connsiteY4-154" fmla="*/ 933911 h 940931"/>
              <a:gd name="connsiteX5-155" fmla="*/ 1097651 w 1098225"/>
              <a:gd name="connsiteY5-156" fmla="*/ 240491 h 940931"/>
              <a:gd name="connsiteX6-157" fmla="*/ 820791 w 1098225"/>
              <a:gd name="connsiteY6-158" fmla="*/ 32211 h 940931"/>
              <a:gd name="connsiteX7-159" fmla="*/ 566791 w 1098225"/>
              <a:gd name="connsiteY7-160" fmla="*/ 225251 h 940931"/>
              <a:gd name="connsiteX0-161" fmla="*/ 588748 w 1120182"/>
              <a:gd name="connsiteY0-162" fmla="*/ 227566 h 943300"/>
              <a:gd name="connsiteX1-163" fmla="*/ 324588 w 1120182"/>
              <a:gd name="connsiteY1-164" fmla="*/ 6586 h 943300"/>
              <a:gd name="connsiteX2-165" fmla="*/ 4548 w 1120182"/>
              <a:gd name="connsiteY2-166" fmla="*/ 105646 h 943300"/>
              <a:gd name="connsiteX3-167" fmla="*/ 169648 w 1120182"/>
              <a:gd name="connsiteY3-168" fmla="*/ 573006 h 943300"/>
              <a:gd name="connsiteX4-169" fmla="*/ 621768 w 1120182"/>
              <a:gd name="connsiteY4-170" fmla="*/ 936226 h 943300"/>
              <a:gd name="connsiteX5-171" fmla="*/ 1119608 w 1120182"/>
              <a:gd name="connsiteY5-172" fmla="*/ 242806 h 943300"/>
              <a:gd name="connsiteX6-173" fmla="*/ 842748 w 1120182"/>
              <a:gd name="connsiteY6-174" fmla="*/ 34526 h 943300"/>
              <a:gd name="connsiteX7-175" fmla="*/ 588748 w 1120182"/>
              <a:gd name="connsiteY7-176" fmla="*/ 227566 h 943300"/>
              <a:gd name="connsiteX0-177" fmla="*/ 596127 w 1127561"/>
              <a:gd name="connsiteY0-178" fmla="*/ 233015 h 948829"/>
              <a:gd name="connsiteX1-179" fmla="*/ 331967 w 1127561"/>
              <a:gd name="connsiteY1-180" fmla="*/ 12035 h 948829"/>
              <a:gd name="connsiteX2-181" fmla="*/ 4307 w 1127561"/>
              <a:gd name="connsiteY2-182" fmla="*/ 88235 h 948829"/>
              <a:gd name="connsiteX3-183" fmla="*/ 177027 w 1127561"/>
              <a:gd name="connsiteY3-184" fmla="*/ 578455 h 948829"/>
              <a:gd name="connsiteX4-185" fmla="*/ 629147 w 1127561"/>
              <a:gd name="connsiteY4-186" fmla="*/ 941675 h 948829"/>
              <a:gd name="connsiteX5-187" fmla="*/ 1126987 w 1127561"/>
              <a:gd name="connsiteY5-188" fmla="*/ 248255 h 948829"/>
              <a:gd name="connsiteX6-189" fmla="*/ 850127 w 1127561"/>
              <a:gd name="connsiteY6-190" fmla="*/ 39975 h 948829"/>
              <a:gd name="connsiteX7-191" fmla="*/ 596127 w 1127561"/>
              <a:gd name="connsiteY7-192" fmla="*/ 233015 h 948829"/>
              <a:gd name="connsiteX0-193" fmla="*/ 596471 w 1127905"/>
              <a:gd name="connsiteY0-194" fmla="*/ 287455 h 1003269"/>
              <a:gd name="connsiteX1-195" fmla="*/ 339931 w 1127905"/>
              <a:gd name="connsiteY1-196" fmla="*/ 5515 h 1003269"/>
              <a:gd name="connsiteX2-197" fmla="*/ 4651 w 1127905"/>
              <a:gd name="connsiteY2-198" fmla="*/ 142675 h 1003269"/>
              <a:gd name="connsiteX3-199" fmla="*/ 177371 w 1127905"/>
              <a:gd name="connsiteY3-200" fmla="*/ 632895 h 1003269"/>
              <a:gd name="connsiteX4-201" fmla="*/ 629491 w 1127905"/>
              <a:gd name="connsiteY4-202" fmla="*/ 996115 h 1003269"/>
              <a:gd name="connsiteX5-203" fmla="*/ 1127331 w 1127905"/>
              <a:gd name="connsiteY5-204" fmla="*/ 302695 h 1003269"/>
              <a:gd name="connsiteX6-205" fmla="*/ 850471 w 1127905"/>
              <a:gd name="connsiteY6-206" fmla="*/ 94415 h 1003269"/>
              <a:gd name="connsiteX7-207" fmla="*/ 596471 w 1127905"/>
              <a:gd name="connsiteY7-208" fmla="*/ 287455 h 1003269"/>
              <a:gd name="connsiteX0-209" fmla="*/ 596471 w 1128002"/>
              <a:gd name="connsiteY0-210" fmla="*/ 287455 h 1003269"/>
              <a:gd name="connsiteX1-211" fmla="*/ 339931 w 1128002"/>
              <a:gd name="connsiteY1-212" fmla="*/ 5515 h 1003269"/>
              <a:gd name="connsiteX2-213" fmla="*/ 4651 w 1128002"/>
              <a:gd name="connsiteY2-214" fmla="*/ 142675 h 1003269"/>
              <a:gd name="connsiteX3-215" fmla="*/ 177371 w 1128002"/>
              <a:gd name="connsiteY3-216" fmla="*/ 632895 h 1003269"/>
              <a:gd name="connsiteX4-217" fmla="*/ 629491 w 1128002"/>
              <a:gd name="connsiteY4-218" fmla="*/ 996115 h 1003269"/>
              <a:gd name="connsiteX5-219" fmla="*/ 1127331 w 1128002"/>
              <a:gd name="connsiteY5-220" fmla="*/ 302695 h 1003269"/>
              <a:gd name="connsiteX6-221" fmla="*/ 880951 w 1128002"/>
              <a:gd name="connsiteY6-222" fmla="*/ 56315 h 1003269"/>
              <a:gd name="connsiteX7-223" fmla="*/ 596471 w 1128002"/>
              <a:gd name="connsiteY7-224" fmla="*/ 287455 h 1003269"/>
              <a:gd name="connsiteX0-225" fmla="*/ 596471 w 1173605"/>
              <a:gd name="connsiteY0-226" fmla="*/ 287455 h 1003552"/>
              <a:gd name="connsiteX1-227" fmla="*/ 339931 w 1173605"/>
              <a:gd name="connsiteY1-228" fmla="*/ 5515 h 1003552"/>
              <a:gd name="connsiteX2-229" fmla="*/ 4651 w 1173605"/>
              <a:gd name="connsiteY2-230" fmla="*/ 142675 h 1003552"/>
              <a:gd name="connsiteX3-231" fmla="*/ 177371 w 1173605"/>
              <a:gd name="connsiteY3-232" fmla="*/ 632895 h 1003552"/>
              <a:gd name="connsiteX4-233" fmla="*/ 629491 w 1173605"/>
              <a:gd name="connsiteY4-234" fmla="*/ 996115 h 1003552"/>
              <a:gd name="connsiteX5-235" fmla="*/ 1173051 w 1173605"/>
              <a:gd name="connsiteY5-236" fmla="*/ 295075 h 1003552"/>
              <a:gd name="connsiteX6-237" fmla="*/ 880951 w 1173605"/>
              <a:gd name="connsiteY6-238" fmla="*/ 56315 h 1003552"/>
              <a:gd name="connsiteX7-239" fmla="*/ 596471 w 1173605"/>
              <a:gd name="connsiteY7-240" fmla="*/ 287455 h 1003552"/>
              <a:gd name="connsiteX0-241" fmla="*/ 603276 w 1180410"/>
              <a:gd name="connsiteY0-242" fmla="*/ 287693 h 1005272"/>
              <a:gd name="connsiteX1-243" fmla="*/ 346736 w 1180410"/>
              <a:gd name="connsiteY1-244" fmla="*/ 5753 h 1005272"/>
              <a:gd name="connsiteX2-245" fmla="*/ 11456 w 1180410"/>
              <a:gd name="connsiteY2-246" fmla="*/ 142913 h 1005272"/>
              <a:gd name="connsiteX3-247" fmla="*/ 130836 w 1180410"/>
              <a:gd name="connsiteY3-248" fmla="*/ 655993 h 1005272"/>
              <a:gd name="connsiteX4-249" fmla="*/ 636296 w 1180410"/>
              <a:gd name="connsiteY4-250" fmla="*/ 996353 h 1005272"/>
              <a:gd name="connsiteX5-251" fmla="*/ 1179856 w 1180410"/>
              <a:gd name="connsiteY5-252" fmla="*/ 295313 h 1005272"/>
              <a:gd name="connsiteX6-253" fmla="*/ 887756 w 1180410"/>
              <a:gd name="connsiteY6-254" fmla="*/ 56553 h 1005272"/>
              <a:gd name="connsiteX7-255" fmla="*/ 603276 w 1180410"/>
              <a:gd name="connsiteY7-256" fmla="*/ 287693 h 1005272"/>
              <a:gd name="connsiteX0-257" fmla="*/ 604313 w 1181447"/>
              <a:gd name="connsiteY0-258" fmla="*/ 287693 h 1027612"/>
              <a:gd name="connsiteX1-259" fmla="*/ 347773 w 1181447"/>
              <a:gd name="connsiteY1-260" fmla="*/ 5753 h 1027612"/>
              <a:gd name="connsiteX2-261" fmla="*/ 12493 w 1181447"/>
              <a:gd name="connsiteY2-262" fmla="*/ 142913 h 1027612"/>
              <a:gd name="connsiteX3-263" fmla="*/ 131873 w 1181447"/>
              <a:gd name="connsiteY3-264" fmla="*/ 655993 h 1027612"/>
              <a:gd name="connsiteX4-265" fmla="*/ 690673 w 1181447"/>
              <a:gd name="connsiteY4-266" fmla="*/ 1019213 h 1027612"/>
              <a:gd name="connsiteX5-267" fmla="*/ 1180893 w 1181447"/>
              <a:gd name="connsiteY5-268" fmla="*/ 295313 h 1027612"/>
              <a:gd name="connsiteX6-269" fmla="*/ 888793 w 1181447"/>
              <a:gd name="connsiteY6-270" fmla="*/ 56553 h 1027612"/>
              <a:gd name="connsiteX7-271" fmla="*/ 604313 w 1181447"/>
              <a:gd name="connsiteY7-272" fmla="*/ 287693 h 1027612"/>
              <a:gd name="connsiteX0-273" fmla="*/ 604313 w 1181465"/>
              <a:gd name="connsiteY0-274" fmla="*/ 287693 h 1027612"/>
              <a:gd name="connsiteX1-275" fmla="*/ 347773 w 1181465"/>
              <a:gd name="connsiteY1-276" fmla="*/ 5753 h 1027612"/>
              <a:gd name="connsiteX2-277" fmla="*/ 12493 w 1181465"/>
              <a:gd name="connsiteY2-278" fmla="*/ 142913 h 1027612"/>
              <a:gd name="connsiteX3-279" fmla="*/ 131873 w 1181465"/>
              <a:gd name="connsiteY3-280" fmla="*/ 655993 h 1027612"/>
              <a:gd name="connsiteX4-281" fmla="*/ 690673 w 1181465"/>
              <a:gd name="connsiteY4-282" fmla="*/ 1019213 h 1027612"/>
              <a:gd name="connsiteX5-283" fmla="*/ 1180893 w 1181465"/>
              <a:gd name="connsiteY5-284" fmla="*/ 295313 h 1027612"/>
              <a:gd name="connsiteX6-285" fmla="*/ 888793 w 1181465"/>
              <a:gd name="connsiteY6-286" fmla="*/ 56553 h 1027612"/>
              <a:gd name="connsiteX7-287" fmla="*/ 604313 w 1181465"/>
              <a:gd name="connsiteY7-288" fmla="*/ 287693 h 1027612"/>
              <a:gd name="connsiteX0-289" fmla="*/ 604313 w 1181465"/>
              <a:gd name="connsiteY0-290" fmla="*/ 288511 h 1028430"/>
              <a:gd name="connsiteX1-291" fmla="*/ 347773 w 1181465"/>
              <a:gd name="connsiteY1-292" fmla="*/ 6571 h 1028430"/>
              <a:gd name="connsiteX2-293" fmla="*/ 12493 w 1181465"/>
              <a:gd name="connsiteY2-294" fmla="*/ 143731 h 1028430"/>
              <a:gd name="connsiteX3-295" fmla="*/ 131873 w 1181465"/>
              <a:gd name="connsiteY3-296" fmla="*/ 656811 h 1028430"/>
              <a:gd name="connsiteX4-297" fmla="*/ 690673 w 1181465"/>
              <a:gd name="connsiteY4-298" fmla="*/ 1020031 h 1028430"/>
              <a:gd name="connsiteX5-299" fmla="*/ 1180893 w 1181465"/>
              <a:gd name="connsiteY5-300" fmla="*/ 296131 h 1028430"/>
              <a:gd name="connsiteX6-301" fmla="*/ 888793 w 1181465"/>
              <a:gd name="connsiteY6-302" fmla="*/ 57371 h 1028430"/>
              <a:gd name="connsiteX7-303" fmla="*/ 604313 w 1181465"/>
              <a:gd name="connsiteY7-304" fmla="*/ 288511 h 1028430"/>
              <a:gd name="connsiteX0-305" fmla="*/ 604313 w 1181465"/>
              <a:gd name="connsiteY0-306" fmla="*/ 270887 h 1010806"/>
              <a:gd name="connsiteX1-307" fmla="*/ 347773 w 1181465"/>
              <a:gd name="connsiteY1-308" fmla="*/ 7997 h 1010806"/>
              <a:gd name="connsiteX2-309" fmla="*/ 12493 w 1181465"/>
              <a:gd name="connsiteY2-310" fmla="*/ 126107 h 1010806"/>
              <a:gd name="connsiteX3-311" fmla="*/ 131873 w 1181465"/>
              <a:gd name="connsiteY3-312" fmla="*/ 639187 h 1010806"/>
              <a:gd name="connsiteX4-313" fmla="*/ 690673 w 1181465"/>
              <a:gd name="connsiteY4-314" fmla="*/ 1002407 h 1010806"/>
              <a:gd name="connsiteX5-315" fmla="*/ 1180893 w 1181465"/>
              <a:gd name="connsiteY5-316" fmla="*/ 278507 h 1010806"/>
              <a:gd name="connsiteX6-317" fmla="*/ 888793 w 1181465"/>
              <a:gd name="connsiteY6-318" fmla="*/ 39747 h 1010806"/>
              <a:gd name="connsiteX7-319" fmla="*/ 604313 w 1181465"/>
              <a:gd name="connsiteY7-320" fmla="*/ 270887 h 1010806"/>
              <a:gd name="connsiteX0-321" fmla="*/ 621462 w 1198614"/>
              <a:gd name="connsiteY0-322" fmla="*/ 289918 h 1029837"/>
              <a:gd name="connsiteX1-323" fmla="*/ 364922 w 1198614"/>
              <a:gd name="connsiteY1-324" fmla="*/ 27028 h 1029837"/>
              <a:gd name="connsiteX2-325" fmla="*/ 29642 w 1198614"/>
              <a:gd name="connsiteY2-326" fmla="*/ 145138 h 1029837"/>
              <a:gd name="connsiteX3-327" fmla="*/ 149022 w 1198614"/>
              <a:gd name="connsiteY3-328" fmla="*/ 658218 h 1029837"/>
              <a:gd name="connsiteX4-329" fmla="*/ 707822 w 1198614"/>
              <a:gd name="connsiteY4-330" fmla="*/ 1021438 h 1029837"/>
              <a:gd name="connsiteX5-331" fmla="*/ 1198042 w 1198614"/>
              <a:gd name="connsiteY5-332" fmla="*/ 297538 h 1029837"/>
              <a:gd name="connsiteX6-333" fmla="*/ 905942 w 1198614"/>
              <a:gd name="connsiteY6-334" fmla="*/ 58778 h 1029837"/>
              <a:gd name="connsiteX7-335" fmla="*/ 621462 w 1198614"/>
              <a:gd name="connsiteY7-336" fmla="*/ 289918 h 1029837"/>
              <a:gd name="connsiteX0-337" fmla="*/ 621462 w 1198614"/>
              <a:gd name="connsiteY0-338" fmla="*/ 309380 h 1049299"/>
              <a:gd name="connsiteX1-339" fmla="*/ 364922 w 1198614"/>
              <a:gd name="connsiteY1-340" fmla="*/ 46490 h 1049299"/>
              <a:gd name="connsiteX2-341" fmla="*/ 29642 w 1198614"/>
              <a:gd name="connsiteY2-342" fmla="*/ 164600 h 1049299"/>
              <a:gd name="connsiteX3-343" fmla="*/ 149022 w 1198614"/>
              <a:gd name="connsiteY3-344" fmla="*/ 677680 h 1049299"/>
              <a:gd name="connsiteX4-345" fmla="*/ 707822 w 1198614"/>
              <a:gd name="connsiteY4-346" fmla="*/ 1040900 h 1049299"/>
              <a:gd name="connsiteX5-347" fmla="*/ 1198042 w 1198614"/>
              <a:gd name="connsiteY5-348" fmla="*/ 317000 h 1049299"/>
              <a:gd name="connsiteX6-349" fmla="*/ 905942 w 1198614"/>
              <a:gd name="connsiteY6-350" fmla="*/ 78240 h 1049299"/>
              <a:gd name="connsiteX7-351" fmla="*/ 621462 w 1198614"/>
              <a:gd name="connsiteY7-352" fmla="*/ 309380 h 1049299"/>
              <a:gd name="connsiteX0-353" fmla="*/ 621462 w 1198614"/>
              <a:gd name="connsiteY0-354" fmla="*/ 305247 h 1045166"/>
              <a:gd name="connsiteX1-355" fmla="*/ 364922 w 1198614"/>
              <a:gd name="connsiteY1-356" fmla="*/ 42357 h 1045166"/>
              <a:gd name="connsiteX2-357" fmla="*/ 29642 w 1198614"/>
              <a:gd name="connsiteY2-358" fmla="*/ 160467 h 1045166"/>
              <a:gd name="connsiteX3-359" fmla="*/ 149022 w 1198614"/>
              <a:gd name="connsiteY3-360" fmla="*/ 673547 h 1045166"/>
              <a:gd name="connsiteX4-361" fmla="*/ 707822 w 1198614"/>
              <a:gd name="connsiteY4-362" fmla="*/ 1036767 h 1045166"/>
              <a:gd name="connsiteX5-363" fmla="*/ 1198042 w 1198614"/>
              <a:gd name="connsiteY5-364" fmla="*/ 312867 h 1045166"/>
              <a:gd name="connsiteX6-365" fmla="*/ 905942 w 1198614"/>
              <a:gd name="connsiteY6-366" fmla="*/ 74107 h 1045166"/>
              <a:gd name="connsiteX7-367" fmla="*/ 621462 w 1198614"/>
              <a:gd name="connsiteY7-368" fmla="*/ 305247 h 1045166"/>
              <a:gd name="connsiteX0-369" fmla="*/ 603989 w 1181141"/>
              <a:gd name="connsiteY0-370" fmla="*/ 283425 h 1023344"/>
              <a:gd name="connsiteX1-371" fmla="*/ 342687 w 1181141"/>
              <a:gd name="connsiteY1-372" fmla="*/ 22916 h 1023344"/>
              <a:gd name="connsiteX2-373" fmla="*/ 12169 w 1181141"/>
              <a:gd name="connsiteY2-374" fmla="*/ 138645 h 1023344"/>
              <a:gd name="connsiteX3-375" fmla="*/ 131549 w 1181141"/>
              <a:gd name="connsiteY3-376" fmla="*/ 651725 h 1023344"/>
              <a:gd name="connsiteX4-377" fmla="*/ 690349 w 1181141"/>
              <a:gd name="connsiteY4-378" fmla="*/ 1014945 h 1023344"/>
              <a:gd name="connsiteX5-379" fmla="*/ 1180569 w 1181141"/>
              <a:gd name="connsiteY5-380" fmla="*/ 291045 h 1023344"/>
              <a:gd name="connsiteX6-381" fmla="*/ 888469 w 1181141"/>
              <a:gd name="connsiteY6-382" fmla="*/ 52285 h 1023344"/>
              <a:gd name="connsiteX7-383" fmla="*/ 603989 w 1181141"/>
              <a:gd name="connsiteY7-384" fmla="*/ 283425 h 102334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1181141" h="1023344">
                <a:moveTo>
                  <a:pt x="603989" y="283425"/>
                </a:moveTo>
                <a:cubicBezTo>
                  <a:pt x="513025" y="278530"/>
                  <a:pt x="457993" y="85147"/>
                  <a:pt x="342687" y="22916"/>
                </a:cubicBezTo>
                <a:cubicBezTo>
                  <a:pt x="227381" y="-39315"/>
                  <a:pt x="47359" y="33844"/>
                  <a:pt x="12169" y="138645"/>
                </a:cubicBezTo>
                <a:cubicBezTo>
                  <a:pt x="-23021" y="243447"/>
                  <a:pt x="18519" y="505675"/>
                  <a:pt x="131549" y="651725"/>
                </a:cubicBezTo>
                <a:cubicBezTo>
                  <a:pt x="244579" y="797775"/>
                  <a:pt x="515512" y="1075058"/>
                  <a:pt x="690349" y="1014945"/>
                </a:cubicBezTo>
                <a:cubicBezTo>
                  <a:pt x="865186" y="954832"/>
                  <a:pt x="1167869" y="460378"/>
                  <a:pt x="1180569" y="291045"/>
                </a:cubicBezTo>
                <a:cubicBezTo>
                  <a:pt x="1193269" y="121712"/>
                  <a:pt x="991710" y="10692"/>
                  <a:pt x="888469" y="52285"/>
                </a:cubicBezTo>
                <a:cubicBezTo>
                  <a:pt x="785228" y="93878"/>
                  <a:pt x="694953" y="288320"/>
                  <a:pt x="603989" y="283425"/>
                </a:cubicBezTo>
                <a:close/>
              </a:path>
            </a:pathLst>
          </a:custGeom>
          <a:solidFill>
            <a:srgbClr val="F8F6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6" name="任意多边形: 形状 15"/>
          <p:cNvSpPr/>
          <p:nvPr/>
        </p:nvSpPr>
        <p:spPr>
          <a:xfrm>
            <a:off x="11689838" y="3600433"/>
            <a:ext cx="268849" cy="232932"/>
          </a:xfrm>
          <a:custGeom>
            <a:avLst/>
            <a:gdLst>
              <a:gd name="connsiteX0" fmla="*/ 639965 w 1300668"/>
              <a:gd name="connsiteY0" fmla="*/ 295844 h 1024714"/>
              <a:gd name="connsiteX1" fmla="*/ 436765 w 1300668"/>
              <a:gd name="connsiteY1" fmla="*/ 29144 h 1024714"/>
              <a:gd name="connsiteX2" fmla="*/ 17665 w 1300668"/>
              <a:gd name="connsiteY2" fmla="*/ 143444 h 1024714"/>
              <a:gd name="connsiteX3" fmla="*/ 144665 w 1300668"/>
              <a:gd name="connsiteY3" fmla="*/ 511744 h 1024714"/>
              <a:gd name="connsiteX4" fmla="*/ 741565 w 1300668"/>
              <a:gd name="connsiteY4" fmla="*/ 1019744 h 1024714"/>
              <a:gd name="connsiteX5" fmla="*/ 1300365 w 1300668"/>
              <a:gd name="connsiteY5" fmla="*/ 181544 h 1024714"/>
              <a:gd name="connsiteX6" fmla="*/ 817765 w 1300668"/>
              <a:gd name="connsiteY6" fmla="*/ 3744 h 1024714"/>
              <a:gd name="connsiteX7" fmla="*/ 639965 w 1300668"/>
              <a:gd name="connsiteY7" fmla="*/ 295844 h 1024714"/>
              <a:gd name="connsiteX0-1" fmla="*/ 639965 w 1300768"/>
              <a:gd name="connsiteY0-2" fmla="*/ 272650 h 1001520"/>
              <a:gd name="connsiteX1-3" fmla="*/ 436765 w 1300768"/>
              <a:gd name="connsiteY1-4" fmla="*/ 5950 h 1001520"/>
              <a:gd name="connsiteX2-5" fmla="*/ 17665 w 1300768"/>
              <a:gd name="connsiteY2-6" fmla="*/ 120250 h 1001520"/>
              <a:gd name="connsiteX3-7" fmla="*/ 144665 w 1300768"/>
              <a:gd name="connsiteY3-8" fmla="*/ 488550 h 1001520"/>
              <a:gd name="connsiteX4-9" fmla="*/ 741565 w 1300768"/>
              <a:gd name="connsiteY4-10" fmla="*/ 996550 h 1001520"/>
              <a:gd name="connsiteX5-11" fmla="*/ 1300365 w 1300768"/>
              <a:gd name="connsiteY5-12" fmla="*/ 158350 h 1001520"/>
              <a:gd name="connsiteX6-13" fmla="*/ 916825 w 1300768"/>
              <a:gd name="connsiteY6-14" fmla="*/ 41510 h 1001520"/>
              <a:gd name="connsiteX7-15" fmla="*/ 639965 w 1300768"/>
              <a:gd name="connsiteY7-16" fmla="*/ 272650 h 1001520"/>
              <a:gd name="connsiteX0-17" fmla="*/ 639965 w 1255114"/>
              <a:gd name="connsiteY0-18" fmla="*/ 272650 h 999147"/>
              <a:gd name="connsiteX1-19" fmla="*/ 436765 w 1255114"/>
              <a:gd name="connsiteY1-20" fmla="*/ 5950 h 999147"/>
              <a:gd name="connsiteX2-21" fmla="*/ 17665 w 1255114"/>
              <a:gd name="connsiteY2-22" fmla="*/ 120250 h 999147"/>
              <a:gd name="connsiteX3-23" fmla="*/ 144665 w 1255114"/>
              <a:gd name="connsiteY3-24" fmla="*/ 488550 h 999147"/>
              <a:gd name="connsiteX4-25" fmla="*/ 741565 w 1255114"/>
              <a:gd name="connsiteY4-26" fmla="*/ 996550 h 999147"/>
              <a:gd name="connsiteX5-27" fmla="*/ 1254645 w 1255114"/>
              <a:gd name="connsiteY5-28" fmla="*/ 257410 h 999147"/>
              <a:gd name="connsiteX6-29" fmla="*/ 916825 w 1255114"/>
              <a:gd name="connsiteY6-30" fmla="*/ 41510 h 999147"/>
              <a:gd name="connsiteX7-31" fmla="*/ 639965 w 1255114"/>
              <a:gd name="connsiteY7-32" fmla="*/ 272650 h 999147"/>
              <a:gd name="connsiteX0-33" fmla="*/ 626545 w 1241694"/>
              <a:gd name="connsiteY0-34" fmla="*/ 274485 h 1006887"/>
              <a:gd name="connsiteX1-35" fmla="*/ 423345 w 1241694"/>
              <a:gd name="connsiteY1-36" fmla="*/ 7785 h 1006887"/>
              <a:gd name="connsiteX2-37" fmla="*/ 4245 w 1241694"/>
              <a:gd name="connsiteY2-38" fmla="*/ 122085 h 1006887"/>
              <a:gd name="connsiteX3-39" fmla="*/ 237925 w 1241694"/>
              <a:gd name="connsiteY3-40" fmla="*/ 627545 h 1006887"/>
              <a:gd name="connsiteX4-41" fmla="*/ 728145 w 1241694"/>
              <a:gd name="connsiteY4-42" fmla="*/ 998385 h 1006887"/>
              <a:gd name="connsiteX5-43" fmla="*/ 1241225 w 1241694"/>
              <a:gd name="connsiteY5-44" fmla="*/ 259245 h 1006887"/>
              <a:gd name="connsiteX6-45" fmla="*/ 903405 w 1241694"/>
              <a:gd name="connsiteY6-46" fmla="*/ 43345 h 1006887"/>
              <a:gd name="connsiteX7-47" fmla="*/ 626545 w 1241694"/>
              <a:gd name="connsiteY7-48" fmla="*/ 274485 h 1006887"/>
              <a:gd name="connsiteX0-49" fmla="*/ 538375 w 1153524"/>
              <a:gd name="connsiteY0-50" fmla="*/ 268848 h 1001039"/>
              <a:gd name="connsiteX1-51" fmla="*/ 335175 w 1153524"/>
              <a:gd name="connsiteY1-52" fmla="*/ 2148 h 1001039"/>
              <a:gd name="connsiteX2-53" fmla="*/ 7515 w 1153524"/>
              <a:gd name="connsiteY2-54" fmla="*/ 169788 h 1001039"/>
              <a:gd name="connsiteX3-55" fmla="*/ 149755 w 1153524"/>
              <a:gd name="connsiteY3-56" fmla="*/ 621908 h 1001039"/>
              <a:gd name="connsiteX4-57" fmla="*/ 639975 w 1153524"/>
              <a:gd name="connsiteY4-58" fmla="*/ 992748 h 1001039"/>
              <a:gd name="connsiteX5-59" fmla="*/ 1153055 w 1153524"/>
              <a:gd name="connsiteY5-60" fmla="*/ 253608 h 1001039"/>
              <a:gd name="connsiteX6-61" fmla="*/ 815235 w 1153524"/>
              <a:gd name="connsiteY6-62" fmla="*/ 37708 h 1001039"/>
              <a:gd name="connsiteX7-63" fmla="*/ 538375 w 1153524"/>
              <a:gd name="connsiteY7-64" fmla="*/ 268848 h 1001039"/>
              <a:gd name="connsiteX0-65" fmla="*/ 536664 w 1151813"/>
              <a:gd name="connsiteY0-66" fmla="*/ 231233 h 963424"/>
              <a:gd name="connsiteX1-67" fmla="*/ 302984 w 1151813"/>
              <a:gd name="connsiteY1-68" fmla="*/ 17873 h 963424"/>
              <a:gd name="connsiteX2-69" fmla="*/ 5804 w 1151813"/>
              <a:gd name="connsiteY2-70" fmla="*/ 132173 h 963424"/>
              <a:gd name="connsiteX3-71" fmla="*/ 148044 w 1151813"/>
              <a:gd name="connsiteY3-72" fmla="*/ 584293 h 963424"/>
              <a:gd name="connsiteX4-73" fmla="*/ 638264 w 1151813"/>
              <a:gd name="connsiteY4-74" fmla="*/ 955133 h 963424"/>
              <a:gd name="connsiteX5-75" fmla="*/ 1151344 w 1151813"/>
              <a:gd name="connsiteY5-76" fmla="*/ 215993 h 963424"/>
              <a:gd name="connsiteX6-77" fmla="*/ 813524 w 1151813"/>
              <a:gd name="connsiteY6-78" fmla="*/ 93 h 963424"/>
              <a:gd name="connsiteX7-79" fmla="*/ 536664 w 1151813"/>
              <a:gd name="connsiteY7-80" fmla="*/ 231233 h 963424"/>
              <a:gd name="connsiteX0-81" fmla="*/ 574764 w 1151802"/>
              <a:gd name="connsiteY0-82" fmla="*/ 254501 h 963832"/>
              <a:gd name="connsiteX1-83" fmla="*/ 302984 w 1151802"/>
              <a:gd name="connsiteY1-84" fmla="*/ 18281 h 963832"/>
              <a:gd name="connsiteX2-85" fmla="*/ 5804 w 1151802"/>
              <a:gd name="connsiteY2-86" fmla="*/ 132581 h 963832"/>
              <a:gd name="connsiteX3-87" fmla="*/ 148044 w 1151802"/>
              <a:gd name="connsiteY3-88" fmla="*/ 584701 h 963832"/>
              <a:gd name="connsiteX4-89" fmla="*/ 638264 w 1151802"/>
              <a:gd name="connsiteY4-90" fmla="*/ 955541 h 963832"/>
              <a:gd name="connsiteX5-91" fmla="*/ 1151344 w 1151802"/>
              <a:gd name="connsiteY5-92" fmla="*/ 216401 h 963832"/>
              <a:gd name="connsiteX6-93" fmla="*/ 813524 w 1151802"/>
              <a:gd name="connsiteY6-94" fmla="*/ 501 h 963832"/>
              <a:gd name="connsiteX7-95" fmla="*/ 574764 w 1151802"/>
              <a:gd name="connsiteY7-96" fmla="*/ 254501 h 963832"/>
              <a:gd name="connsiteX0-97" fmla="*/ 574764 w 1151816"/>
              <a:gd name="connsiteY0-98" fmla="*/ 241366 h 950697"/>
              <a:gd name="connsiteX1-99" fmla="*/ 302984 w 1151816"/>
              <a:gd name="connsiteY1-100" fmla="*/ 5146 h 950697"/>
              <a:gd name="connsiteX2-101" fmla="*/ 5804 w 1151816"/>
              <a:gd name="connsiteY2-102" fmla="*/ 119446 h 950697"/>
              <a:gd name="connsiteX3-103" fmla="*/ 148044 w 1151816"/>
              <a:gd name="connsiteY3-104" fmla="*/ 571566 h 950697"/>
              <a:gd name="connsiteX4-105" fmla="*/ 638264 w 1151816"/>
              <a:gd name="connsiteY4-106" fmla="*/ 942406 h 950697"/>
              <a:gd name="connsiteX5-107" fmla="*/ 1151344 w 1151816"/>
              <a:gd name="connsiteY5-108" fmla="*/ 203266 h 950697"/>
              <a:gd name="connsiteX6-109" fmla="*/ 821144 w 1151816"/>
              <a:gd name="connsiteY6-110" fmla="*/ 33086 h 950697"/>
              <a:gd name="connsiteX7-111" fmla="*/ 574764 w 1151816"/>
              <a:gd name="connsiteY7-112" fmla="*/ 241366 h 950697"/>
              <a:gd name="connsiteX0-113" fmla="*/ 574764 w 1098575"/>
              <a:gd name="connsiteY0-114" fmla="*/ 241366 h 949292"/>
              <a:gd name="connsiteX1-115" fmla="*/ 302984 w 1098575"/>
              <a:gd name="connsiteY1-116" fmla="*/ 5146 h 949292"/>
              <a:gd name="connsiteX2-117" fmla="*/ 5804 w 1098575"/>
              <a:gd name="connsiteY2-118" fmla="*/ 119446 h 949292"/>
              <a:gd name="connsiteX3-119" fmla="*/ 148044 w 1098575"/>
              <a:gd name="connsiteY3-120" fmla="*/ 571566 h 949292"/>
              <a:gd name="connsiteX4-121" fmla="*/ 638264 w 1098575"/>
              <a:gd name="connsiteY4-122" fmla="*/ 942406 h 949292"/>
              <a:gd name="connsiteX5-123" fmla="*/ 1098004 w 1098575"/>
              <a:gd name="connsiteY5-124" fmla="*/ 241366 h 949292"/>
              <a:gd name="connsiteX6-125" fmla="*/ 821144 w 1098575"/>
              <a:gd name="connsiteY6-126" fmla="*/ 33086 h 949292"/>
              <a:gd name="connsiteX7-127" fmla="*/ 574764 w 1098575"/>
              <a:gd name="connsiteY7-128" fmla="*/ 241366 h 949292"/>
              <a:gd name="connsiteX0-129" fmla="*/ 567144 w 1098578"/>
              <a:gd name="connsiteY0-130" fmla="*/ 225251 h 948417"/>
              <a:gd name="connsiteX1-131" fmla="*/ 302984 w 1098578"/>
              <a:gd name="connsiteY1-132" fmla="*/ 4271 h 948417"/>
              <a:gd name="connsiteX2-133" fmla="*/ 5804 w 1098578"/>
              <a:gd name="connsiteY2-134" fmla="*/ 118571 h 948417"/>
              <a:gd name="connsiteX3-135" fmla="*/ 148044 w 1098578"/>
              <a:gd name="connsiteY3-136" fmla="*/ 570691 h 948417"/>
              <a:gd name="connsiteX4-137" fmla="*/ 638264 w 1098578"/>
              <a:gd name="connsiteY4-138" fmla="*/ 941531 h 948417"/>
              <a:gd name="connsiteX5-139" fmla="*/ 1098004 w 1098578"/>
              <a:gd name="connsiteY5-140" fmla="*/ 240491 h 948417"/>
              <a:gd name="connsiteX6-141" fmla="*/ 821144 w 1098578"/>
              <a:gd name="connsiteY6-142" fmla="*/ 32211 h 948417"/>
              <a:gd name="connsiteX7-143" fmla="*/ 567144 w 1098578"/>
              <a:gd name="connsiteY7-144" fmla="*/ 225251 h 948417"/>
              <a:gd name="connsiteX0-145" fmla="*/ 566791 w 1098225"/>
              <a:gd name="connsiteY0-146" fmla="*/ 225251 h 940931"/>
              <a:gd name="connsiteX1-147" fmla="*/ 302631 w 1098225"/>
              <a:gd name="connsiteY1-148" fmla="*/ 4271 h 940931"/>
              <a:gd name="connsiteX2-149" fmla="*/ 5451 w 1098225"/>
              <a:gd name="connsiteY2-150" fmla="*/ 118571 h 940931"/>
              <a:gd name="connsiteX3-151" fmla="*/ 147691 w 1098225"/>
              <a:gd name="connsiteY3-152" fmla="*/ 570691 h 940931"/>
              <a:gd name="connsiteX4-153" fmla="*/ 599811 w 1098225"/>
              <a:gd name="connsiteY4-154" fmla="*/ 933911 h 940931"/>
              <a:gd name="connsiteX5-155" fmla="*/ 1097651 w 1098225"/>
              <a:gd name="connsiteY5-156" fmla="*/ 240491 h 940931"/>
              <a:gd name="connsiteX6-157" fmla="*/ 820791 w 1098225"/>
              <a:gd name="connsiteY6-158" fmla="*/ 32211 h 940931"/>
              <a:gd name="connsiteX7-159" fmla="*/ 566791 w 1098225"/>
              <a:gd name="connsiteY7-160" fmla="*/ 225251 h 940931"/>
              <a:gd name="connsiteX0-161" fmla="*/ 588748 w 1120182"/>
              <a:gd name="connsiteY0-162" fmla="*/ 227566 h 943300"/>
              <a:gd name="connsiteX1-163" fmla="*/ 324588 w 1120182"/>
              <a:gd name="connsiteY1-164" fmla="*/ 6586 h 943300"/>
              <a:gd name="connsiteX2-165" fmla="*/ 4548 w 1120182"/>
              <a:gd name="connsiteY2-166" fmla="*/ 105646 h 943300"/>
              <a:gd name="connsiteX3-167" fmla="*/ 169648 w 1120182"/>
              <a:gd name="connsiteY3-168" fmla="*/ 573006 h 943300"/>
              <a:gd name="connsiteX4-169" fmla="*/ 621768 w 1120182"/>
              <a:gd name="connsiteY4-170" fmla="*/ 936226 h 943300"/>
              <a:gd name="connsiteX5-171" fmla="*/ 1119608 w 1120182"/>
              <a:gd name="connsiteY5-172" fmla="*/ 242806 h 943300"/>
              <a:gd name="connsiteX6-173" fmla="*/ 842748 w 1120182"/>
              <a:gd name="connsiteY6-174" fmla="*/ 34526 h 943300"/>
              <a:gd name="connsiteX7-175" fmla="*/ 588748 w 1120182"/>
              <a:gd name="connsiteY7-176" fmla="*/ 227566 h 943300"/>
              <a:gd name="connsiteX0-177" fmla="*/ 596127 w 1127561"/>
              <a:gd name="connsiteY0-178" fmla="*/ 233015 h 948829"/>
              <a:gd name="connsiteX1-179" fmla="*/ 331967 w 1127561"/>
              <a:gd name="connsiteY1-180" fmla="*/ 12035 h 948829"/>
              <a:gd name="connsiteX2-181" fmla="*/ 4307 w 1127561"/>
              <a:gd name="connsiteY2-182" fmla="*/ 88235 h 948829"/>
              <a:gd name="connsiteX3-183" fmla="*/ 177027 w 1127561"/>
              <a:gd name="connsiteY3-184" fmla="*/ 578455 h 948829"/>
              <a:gd name="connsiteX4-185" fmla="*/ 629147 w 1127561"/>
              <a:gd name="connsiteY4-186" fmla="*/ 941675 h 948829"/>
              <a:gd name="connsiteX5-187" fmla="*/ 1126987 w 1127561"/>
              <a:gd name="connsiteY5-188" fmla="*/ 248255 h 948829"/>
              <a:gd name="connsiteX6-189" fmla="*/ 850127 w 1127561"/>
              <a:gd name="connsiteY6-190" fmla="*/ 39975 h 948829"/>
              <a:gd name="connsiteX7-191" fmla="*/ 596127 w 1127561"/>
              <a:gd name="connsiteY7-192" fmla="*/ 233015 h 948829"/>
              <a:gd name="connsiteX0-193" fmla="*/ 596471 w 1127905"/>
              <a:gd name="connsiteY0-194" fmla="*/ 287455 h 1003269"/>
              <a:gd name="connsiteX1-195" fmla="*/ 339931 w 1127905"/>
              <a:gd name="connsiteY1-196" fmla="*/ 5515 h 1003269"/>
              <a:gd name="connsiteX2-197" fmla="*/ 4651 w 1127905"/>
              <a:gd name="connsiteY2-198" fmla="*/ 142675 h 1003269"/>
              <a:gd name="connsiteX3-199" fmla="*/ 177371 w 1127905"/>
              <a:gd name="connsiteY3-200" fmla="*/ 632895 h 1003269"/>
              <a:gd name="connsiteX4-201" fmla="*/ 629491 w 1127905"/>
              <a:gd name="connsiteY4-202" fmla="*/ 996115 h 1003269"/>
              <a:gd name="connsiteX5-203" fmla="*/ 1127331 w 1127905"/>
              <a:gd name="connsiteY5-204" fmla="*/ 302695 h 1003269"/>
              <a:gd name="connsiteX6-205" fmla="*/ 850471 w 1127905"/>
              <a:gd name="connsiteY6-206" fmla="*/ 94415 h 1003269"/>
              <a:gd name="connsiteX7-207" fmla="*/ 596471 w 1127905"/>
              <a:gd name="connsiteY7-208" fmla="*/ 287455 h 1003269"/>
              <a:gd name="connsiteX0-209" fmla="*/ 596471 w 1128002"/>
              <a:gd name="connsiteY0-210" fmla="*/ 287455 h 1003269"/>
              <a:gd name="connsiteX1-211" fmla="*/ 339931 w 1128002"/>
              <a:gd name="connsiteY1-212" fmla="*/ 5515 h 1003269"/>
              <a:gd name="connsiteX2-213" fmla="*/ 4651 w 1128002"/>
              <a:gd name="connsiteY2-214" fmla="*/ 142675 h 1003269"/>
              <a:gd name="connsiteX3-215" fmla="*/ 177371 w 1128002"/>
              <a:gd name="connsiteY3-216" fmla="*/ 632895 h 1003269"/>
              <a:gd name="connsiteX4-217" fmla="*/ 629491 w 1128002"/>
              <a:gd name="connsiteY4-218" fmla="*/ 996115 h 1003269"/>
              <a:gd name="connsiteX5-219" fmla="*/ 1127331 w 1128002"/>
              <a:gd name="connsiteY5-220" fmla="*/ 302695 h 1003269"/>
              <a:gd name="connsiteX6-221" fmla="*/ 880951 w 1128002"/>
              <a:gd name="connsiteY6-222" fmla="*/ 56315 h 1003269"/>
              <a:gd name="connsiteX7-223" fmla="*/ 596471 w 1128002"/>
              <a:gd name="connsiteY7-224" fmla="*/ 287455 h 1003269"/>
              <a:gd name="connsiteX0-225" fmla="*/ 596471 w 1173605"/>
              <a:gd name="connsiteY0-226" fmla="*/ 287455 h 1003552"/>
              <a:gd name="connsiteX1-227" fmla="*/ 339931 w 1173605"/>
              <a:gd name="connsiteY1-228" fmla="*/ 5515 h 1003552"/>
              <a:gd name="connsiteX2-229" fmla="*/ 4651 w 1173605"/>
              <a:gd name="connsiteY2-230" fmla="*/ 142675 h 1003552"/>
              <a:gd name="connsiteX3-231" fmla="*/ 177371 w 1173605"/>
              <a:gd name="connsiteY3-232" fmla="*/ 632895 h 1003552"/>
              <a:gd name="connsiteX4-233" fmla="*/ 629491 w 1173605"/>
              <a:gd name="connsiteY4-234" fmla="*/ 996115 h 1003552"/>
              <a:gd name="connsiteX5-235" fmla="*/ 1173051 w 1173605"/>
              <a:gd name="connsiteY5-236" fmla="*/ 295075 h 1003552"/>
              <a:gd name="connsiteX6-237" fmla="*/ 880951 w 1173605"/>
              <a:gd name="connsiteY6-238" fmla="*/ 56315 h 1003552"/>
              <a:gd name="connsiteX7-239" fmla="*/ 596471 w 1173605"/>
              <a:gd name="connsiteY7-240" fmla="*/ 287455 h 1003552"/>
              <a:gd name="connsiteX0-241" fmla="*/ 603276 w 1180410"/>
              <a:gd name="connsiteY0-242" fmla="*/ 287693 h 1005272"/>
              <a:gd name="connsiteX1-243" fmla="*/ 346736 w 1180410"/>
              <a:gd name="connsiteY1-244" fmla="*/ 5753 h 1005272"/>
              <a:gd name="connsiteX2-245" fmla="*/ 11456 w 1180410"/>
              <a:gd name="connsiteY2-246" fmla="*/ 142913 h 1005272"/>
              <a:gd name="connsiteX3-247" fmla="*/ 130836 w 1180410"/>
              <a:gd name="connsiteY3-248" fmla="*/ 655993 h 1005272"/>
              <a:gd name="connsiteX4-249" fmla="*/ 636296 w 1180410"/>
              <a:gd name="connsiteY4-250" fmla="*/ 996353 h 1005272"/>
              <a:gd name="connsiteX5-251" fmla="*/ 1179856 w 1180410"/>
              <a:gd name="connsiteY5-252" fmla="*/ 295313 h 1005272"/>
              <a:gd name="connsiteX6-253" fmla="*/ 887756 w 1180410"/>
              <a:gd name="connsiteY6-254" fmla="*/ 56553 h 1005272"/>
              <a:gd name="connsiteX7-255" fmla="*/ 603276 w 1180410"/>
              <a:gd name="connsiteY7-256" fmla="*/ 287693 h 1005272"/>
              <a:gd name="connsiteX0-257" fmla="*/ 604313 w 1181447"/>
              <a:gd name="connsiteY0-258" fmla="*/ 287693 h 1027612"/>
              <a:gd name="connsiteX1-259" fmla="*/ 347773 w 1181447"/>
              <a:gd name="connsiteY1-260" fmla="*/ 5753 h 1027612"/>
              <a:gd name="connsiteX2-261" fmla="*/ 12493 w 1181447"/>
              <a:gd name="connsiteY2-262" fmla="*/ 142913 h 1027612"/>
              <a:gd name="connsiteX3-263" fmla="*/ 131873 w 1181447"/>
              <a:gd name="connsiteY3-264" fmla="*/ 655993 h 1027612"/>
              <a:gd name="connsiteX4-265" fmla="*/ 690673 w 1181447"/>
              <a:gd name="connsiteY4-266" fmla="*/ 1019213 h 1027612"/>
              <a:gd name="connsiteX5-267" fmla="*/ 1180893 w 1181447"/>
              <a:gd name="connsiteY5-268" fmla="*/ 295313 h 1027612"/>
              <a:gd name="connsiteX6-269" fmla="*/ 888793 w 1181447"/>
              <a:gd name="connsiteY6-270" fmla="*/ 56553 h 1027612"/>
              <a:gd name="connsiteX7-271" fmla="*/ 604313 w 1181447"/>
              <a:gd name="connsiteY7-272" fmla="*/ 287693 h 1027612"/>
              <a:gd name="connsiteX0-273" fmla="*/ 604313 w 1181465"/>
              <a:gd name="connsiteY0-274" fmla="*/ 287693 h 1027612"/>
              <a:gd name="connsiteX1-275" fmla="*/ 347773 w 1181465"/>
              <a:gd name="connsiteY1-276" fmla="*/ 5753 h 1027612"/>
              <a:gd name="connsiteX2-277" fmla="*/ 12493 w 1181465"/>
              <a:gd name="connsiteY2-278" fmla="*/ 142913 h 1027612"/>
              <a:gd name="connsiteX3-279" fmla="*/ 131873 w 1181465"/>
              <a:gd name="connsiteY3-280" fmla="*/ 655993 h 1027612"/>
              <a:gd name="connsiteX4-281" fmla="*/ 690673 w 1181465"/>
              <a:gd name="connsiteY4-282" fmla="*/ 1019213 h 1027612"/>
              <a:gd name="connsiteX5-283" fmla="*/ 1180893 w 1181465"/>
              <a:gd name="connsiteY5-284" fmla="*/ 295313 h 1027612"/>
              <a:gd name="connsiteX6-285" fmla="*/ 888793 w 1181465"/>
              <a:gd name="connsiteY6-286" fmla="*/ 56553 h 1027612"/>
              <a:gd name="connsiteX7-287" fmla="*/ 604313 w 1181465"/>
              <a:gd name="connsiteY7-288" fmla="*/ 287693 h 1027612"/>
              <a:gd name="connsiteX0-289" fmla="*/ 604313 w 1181465"/>
              <a:gd name="connsiteY0-290" fmla="*/ 288511 h 1028430"/>
              <a:gd name="connsiteX1-291" fmla="*/ 347773 w 1181465"/>
              <a:gd name="connsiteY1-292" fmla="*/ 6571 h 1028430"/>
              <a:gd name="connsiteX2-293" fmla="*/ 12493 w 1181465"/>
              <a:gd name="connsiteY2-294" fmla="*/ 143731 h 1028430"/>
              <a:gd name="connsiteX3-295" fmla="*/ 131873 w 1181465"/>
              <a:gd name="connsiteY3-296" fmla="*/ 656811 h 1028430"/>
              <a:gd name="connsiteX4-297" fmla="*/ 690673 w 1181465"/>
              <a:gd name="connsiteY4-298" fmla="*/ 1020031 h 1028430"/>
              <a:gd name="connsiteX5-299" fmla="*/ 1180893 w 1181465"/>
              <a:gd name="connsiteY5-300" fmla="*/ 296131 h 1028430"/>
              <a:gd name="connsiteX6-301" fmla="*/ 888793 w 1181465"/>
              <a:gd name="connsiteY6-302" fmla="*/ 57371 h 1028430"/>
              <a:gd name="connsiteX7-303" fmla="*/ 604313 w 1181465"/>
              <a:gd name="connsiteY7-304" fmla="*/ 288511 h 1028430"/>
              <a:gd name="connsiteX0-305" fmla="*/ 604313 w 1181465"/>
              <a:gd name="connsiteY0-306" fmla="*/ 270887 h 1010806"/>
              <a:gd name="connsiteX1-307" fmla="*/ 347773 w 1181465"/>
              <a:gd name="connsiteY1-308" fmla="*/ 7997 h 1010806"/>
              <a:gd name="connsiteX2-309" fmla="*/ 12493 w 1181465"/>
              <a:gd name="connsiteY2-310" fmla="*/ 126107 h 1010806"/>
              <a:gd name="connsiteX3-311" fmla="*/ 131873 w 1181465"/>
              <a:gd name="connsiteY3-312" fmla="*/ 639187 h 1010806"/>
              <a:gd name="connsiteX4-313" fmla="*/ 690673 w 1181465"/>
              <a:gd name="connsiteY4-314" fmla="*/ 1002407 h 1010806"/>
              <a:gd name="connsiteX5-315" fmla="*/ 1180893 w 1181465"/>
              <a:gd name="connsiteY5-316" fmla="*/ 278507 h 1010806"/>
              <a:gd name="connsiteX6-317" fmla="*/ 888793 w 1181465"/>
              <a:gd name="connsiteY6-318" fmla="*/ 39747 h 1010806"/>
              <a:gd name="connsiteX7-319" fmla="*/ 604313 w 1181465"/>
              <a:gd name="connsiteY7-320" fmla="*/ 270887 h 1010806"/>
              <a:gd name="connsiteX0-321" fmla="*/ 621462 w 1198614"/>
              <a:gd name="connsiteY0-322" fmla="*/ 289918 h 1029837"/>
              <a:gd name="connsiteX1-323" fmla="*/ 364922 w 1198614"/>
              <a:gd name="connsiteY1-324" fmla="*/ 27028 h 1029837"/>
              <a:gd name="connsiteX2-325" fmla="*/ 29642 w 1198614"/>
              <a:gd name="connsiteY2-326" fmla="*/ 145138 h 1029837"/>
              <a:gd name="connsiteX3-327" fmla="*/ 149022 w 1198614"/>
              <a:gd name="connsiteY3-328" fmla="*/ 658218 h 1029837"/>
              <a:gd name="connsiteX4-329" fmla="*/ 707822 w 1198614"/>
              <a:gd name="connsiteY4-330" fmla="*/ 1021438 h 1029837"/>
              <a:gd name="connsiteX5-331" fmla="*/ 1198042 w 1198614"/>
              <a:gd name="connsiteY5-332" fmla="*/ 297538 h 1029837"/>
              <a:gd name="connsiteX6-333" fmla="*/ 905942 w 1198614"/>
              <a:gd name="connsiteY6-334" fmla="*/ 58778 h 1029837"/>
              <a:gd name="connsiteX7-335" fmla="*/ 621462 w 1198614"/>
              <a:gd name="connsiteY7-336" fmla="*/ 289918 h 1029837"/>
              <a:gd name="connsiteX0-337" fmla="*/ 621462 w 1198614"/>
              <a:gd name="connsiteY0-338" fmla="*/ 309380 h 1049299"/>
              <a:gd name="connsiteX1-339" fmla="*/ 364922 w 1198614"/>
              <a:gd name="connsiteY1-340" fmla="*/ 46490 h 1049299"/>
              <a:gd name="connsiteX2-341" fmla="*/ 29642 w 1198614"/>
              <a:gd name="connsiteY2-342" fmla="*/ 164600 h 1049299"/>
              <a:gd name="connsiteX3-343" fmla="*/ 149022 w 1198614"/>
              <a:gd name="connsiteY3-344" fmla="*/ 677680 h 1049299"/>
              <a:gd name="connsiteX4-345" fmla="*/ 707822 w 1198614"/>
              <a:gd name="connsiteY4-346" fmla="*/ 1040900 h 1049299"/>
              <a:gd name="connsiteX5-347" fmla="*/ 1198042 w 1198614"/>
              <a:gd name="connsiteY5-348" fmla="*/ 317000 h 1049299"/>
              <a:gd name="connsiteX6-349" fmla="*/ 905942 w 1198614"/>
              <a:gd name="connsiteY6-350" fmla="*/ 78240 h 1049299"/>
              <a:gd name="connsiteX7-351" fmla="*/ 621462 w 1198614"/>
              <a:gd name="connsiteY7-352" fmla="*/ 309380 h 1049299"/>
              <a:gd name="connsiteX0-353" fmla="*/ 621462 w 1198614"/>
              <a:gd name="connsiteY0-354" fmla="*/ 305247 h 1045166"/>
              <a:gd name="connsiteX1-355" fmla="*/ 364922 w 1198614"/>
              <a:gd name="connsiteY1-356" fmla="*/ 42357 h 1045166"/>
              <a:gd name="connsiteX2-357" fmla="*/ 29642 w 1198614"/>
              <a:gd name="connsiteY2-358" fmla="*/ 160467 h 1045166"/>
              <a:gd name="connsiteX3-359" fmla="*/ 149022 w 1198614"/>
              <a:gd name="connsiteY3-360" fmla="*/ 673547 h 1045166"/>
              <a:gd name="connsiteX4-361" fmla="*/ 707822 w 1198614"/>
              <a:gd name="connsiteY4-362" fmla="*/ 1036767 h 1045166"/>
              <a:gd name="connsiteX5-363" fmla="*/ 1198042 w 1198614"/>
              <a:gd name="connsiteY5-364" fmla="*/ 312867 h 1045166"/>
              <a:gd name="connsiteX6-365" fmla="*/ 905942 w 1198614"/>
              <a:gd name="connsiteY6-366" fmla="*/ 74107 h 1045166"/>
              <a:gd name="connsiteX7-367" fmla="*/ 621462 w 1198614"/>
              <a:gd name="connsiteY7-368" fmla="*/ 305247 h 1045166"/>
              <a:gd name="connsiteX0-369" fmla="*/ 603989 w 1181141"/>
              <a:gd name="connsiteY0-370" fmla="*/ 283425 h 1023344"/>
              <a:gd name="connsiteX1-371" fmla="*/ 342687 w 1181141"/>
              <a:gd name="connsiteY1-372" fmla="*/ 22916 h 1023344"/>
              <a:gd name="connsiteX2-373" fmla="*/ 12169 w 1181141"/>
              <a:gd name="connsiteY2-374" fmla="*/ 138645 h 1023344"/>
              <a:gd name="connsiteX3-375" fmla="*/ 131549 w 1181141"/>
              <a:gd name="connsiteY3-376" fmla="*/ 651725 h 1023344"/>
              <a:gd name="connsiteX4-377" fmla="*/ 690349 w 1181141"/>
              <a:gd name="connsiteY4-378" fmla="*/ 1014945 h 1023344"/>
              <a:gd name="connsiteX5-379" fmla="*/ 1180569 w 1181141"/>
              <a:gd name="connsiteY5-380" fmla="*/ 291045 h 1023344"/>
              <a:gd name="connsiteX6-381" fmla="*/ 888469 w 1181141"/>
              <a:gd name="connsiteY6-382" fmla="*/ 52285 h 1023344"/>
              <a:gd name="connsiteX7-383" fmla="*/ 603989 w 1181141"/>
              <a:gd name="connsiteY7-384" fmla="*/ 283425 h 102334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1181141" h="1023344">
                <a:moveTo>
                  <a:pt x="603989" y="283425"/>
                </a:moveTo>
                <a:cubicBezTo>
                  <a:pt x="513025" y="278530"/>
                  <a:pt x="457993" y="85147"/>
                  <a:pt x="342687" y="22916"/>
                </a:cubicBezTo>
                <a:cubicBezTo>
                  <a:pt x="227381" y="-39315"/>
                  <a:pt x="47359" y="33844"/>
                  <a:pt x="12169" y="138645"/>
                </a:cubicBezTo>
                <a:cubicBezTo>
                  <a:pt x="-23021" y="243447"/>
                  <a:pt x="18519" y="505675"/>
                  <a:pt x="131549" y="651725"/>
                </a:cubicBezTo>
                <a:cubicBezTo>
                  <a:pt x="244579" y="797775"/>
                  <a:pt x="515512" y="1075058"/>
                  <a:pt x="690349" y="1014945"/>
                </a:cubicBezTo>
                <a:cubicBezTo>
                  <a:pt x="865186" y="954832"/>
                  <a:pt x="1167869" y="460378"/>
                  <a:pt x="1180569" y="291045"/>
                </a:cubicBezTo>
                <a:cubicBezTo>
                  <a:pt x="1193269" y="121712"/>
                  <a:pt x="991710" y="10692"/>
                  <a:pt x="888469" y="52285"/>
                </a:cubicBezTo>
                <a:cubicBezTo>
                  <a:pt x="785228" y="93878"/>
                  <a:pt x="694953" y="288320"/>
                  <a:pt x="603989" y="283425"/>
                </a:cubicBezTo>
                <a:close/>
              </a:path>
            </a:pathLst>
          </a:custGeom>
          <a:solidFill>
            <a:srgbClr val="7FD1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17" name="图片 1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 y="5659878"/>
            <a:ext cx="12192000" cy="1198068"/>
          </a:xfrm>
          <a:prstGeom prst="rect">
            <a:avLst/>
          </a:prstGeom>
        </p:spPr>
      </p:pic>
      <p:pic>
        <p:nvPicPr>
          <p:cNvPr id="18" name="图片 1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061615" y="1189922"/>
            <a:ext cx="8180113" cy="4973932"/>
          </a:xfrm>
          <a:prstGeom prst="rect">
            <a:avLst/>
          </a:prstGeom>
        </p:spPr>
      </p:pic>
      <p:pic>
        <p:nvPicPr>
          <p:cNvPr id="19" name="图片 2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535845" y="3778800"/>
            <a:ext cx="2313945" cy="2495308"/>
          </a:xfrm>
          <a:prstGeom prst="rect">
            <a:avLst/>
          </a:prstGeom>
        </p:spPr>
      </p:pic>
      <p:sp>
        <p:nvSpPr>
          <p:cNvPr id="23" name="文本框 29"/>
          <p:cNvSpPr txBox="1"/>
          <p:nvPr/>
        </p:nvSpPr>
        <p:spPr>
          <a:xfrm>
            <a:off x="3018408" y="2320441"/>
            <a:ext cx="5694295" cy="2862322"/>
          </a:xfrm>
          <a:prstGeom prst="rect">
            <a:avLst/>
          </a:prstGeom>
          <a:noFill/>
        </p:spPr>
        <p:txBody>
          <a:bodyPr wrap="square" rtlCol="0">
            <a:spAutoFit/>
          </a:bodyPr>
          <a:lstStyle/>
          <a:p>
            <a:pPr algn="ctr">
              <a:defRPr/>
            </a:pPr>
            <a:r>
              <a:rPr kumimoji="0" lang="en-US" altLang="zh-CN" sz="3600" b="1" i="0" u="none" strike="noStrike" kern="1200" cap="none" spc="300" normalizeH="0" baseline="0" noProof="0" dirty="0" err="1">
                <a:ln>
                  <a:noFill/>
                </a:ln>
                <a:solidFill>
                  <a:srgbClr val="ED81A1"/>
                </a:solidFill>
                <a:effectLst/>
                <a:uLnTx/>
                <a:uFillTx/>
                <a:latin typeface="Arial" panose="020B0604020202020204" pitchFamily="34" charset="0"/>
                <a:ea typeface="Microsoft YaHei" panose="020B0503020204020204" charset="-122"/>
                <a:cs typeface="Arial" panose="020B0604020202020204" pitchFamily="34" charset="0"/>
              </a:rPr>
              <a:t>Kết</a:t>
            </a:r>
            <a:r>
              <a:rPr kumimoji="0" lang="en-US" altLang="zh-CN" sz="3600" b="1" i="0" u="none" strike="noStrike" kern="1200" cap="none" spc="300" normalizeH="0" noProof="0" dirty="0">
                <a:ln>
                  <a:noFill/>
                </a:ln>
                <a:solidFill>
                  <a:srgbClr val="ED81A1"/>
                </a:solidFill>
                <a:effectLst/>
                <a:uLnTx/>
                <a:uFillTx/>
                <a:latin typeface="Arial" panose="020B0604020202020204" pitchFamily="34" charset="0"/>
                <a:ea typeface="Microsoft YaHei" panose="020B0503020204020204" charset="-122"/>
                <a:cs typeface="Arial" panose="020B0604020202020204" pitchFamily="34" charset="0"/>
              </a:rPr>
              <a:t> </a:t>
            </a:r>
            <a:r>
              <a:rPr kumimoji="0" lang="en-US" altLang="zh-CN" sz="3600" b="1" i="0" u="none" strike="noStrike" kern="1200" cap="none" spc="300" normalizeH="0" noProof="0" dirty="0" err="1">
                <a:ln>
                  <a:noFill/>
                </a:ln>
                <a:solidFill>
                  <a:srgbClr val="ED81A1"/>
                </a:solidFill>
                <a:effectLst/>
                <a:uLnTx/>
                <a:uFillTx/>
                <a:latin typeface="Arial" panose="020B0604020202020204" pitchFamily="34" charset="0"/>
                <a:ea typeface="Microsoft YaHei" panose="020B0503020204020204" charset="-122"/>
                <a:cs typeface="Arial" panose="020B0604020202020204" pitchFamily="34" charset="0"/>
              </a:rPr>
              <a:t>luận</a:t>
            </a:r>
            <a:r>
              <a:rPr kumimoji="0" lang="en-US" altLang="zh-CN" sz="3600" b="1" i="0" u="none" strike="noStrike" kern="1200" cap="none" spc="300" normalizeH="0" noProof="0" dirty="0">
                <a:ln>
                  <a:noFill/>
                </a:ln>
                <a:solidFill>
                  <a:srgbClr val="ED81A1"/>
                </a:solidFill>
                <a:effectLst/>
                <a:uLnTx/>
                <a:uFillTx/>
                <a:latin typeface="Arial" panose="020B0604020202020204" pitchFamily="34" charset="0"/>
                <a:ea typeface="Microsoft YaHei" panose="020B0503020204020204" charset="-122"/>
                <a:cs typeface="Arial" panose="020B0604020202020204" pitchFamily="34" charset="0"/>
              </a:rPr>
              <a:t>: </a:t>
            </a:r>
            <a:r>
              <a:rPr lang="vi-VN" sz="3600" dirty="0">
                <a:solidFill>
                  <a:srgbClr val="002060"/>
                </a:solidFill>
                <a:latin typeface="Arial" panose="020B0604020202020204" pitchFamily="34" charset="0"/>
                <a:cs typeface="Arial" panose="020B0604020202020204" pitchFamily="34" charset="0"/>
              </a:rPr>
              <a:t>Ai cũng có quê hương, đó là nơi em được sinh ra và lớn lên. Các em cần biết và nhớ địa chỉ quê hương mình.</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750"/>
                                        <p:tgtEl>
                                          <p:spTgt spid="17"/>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750" fill="hold"/>
                                        <p:tgtEl>
                                          <p:spTgt spid="5"/>
                                        </p:tgtEl>
                                        <p:attrNameLst>
                                          <p:attrName>ppt_w</p:attrName>
                                        </p:attrNameLst>
                                      </p:cBhvr>
                                      <p:tavLst>
                                        <p:tav tm="0">
                                          <p:val>
                                            <p:fltVal val="0"/>
                                          </p:val>
                                        </p:tav>
                                        <p:tav tm="100000">
                                          <p:val>
                                            <p:strVal val="#ppt_w"/>
                                          </p:val>
                                        </p:tav>
                                      </p:tavLst>
                                    </p:anim>
                                    <p:anim calcmode="lin" valueType="num">
                                      <p:cBhvr>
                                        <p:cTn id="12" dur="750" fill="hold"/>
                                        <p:tgtEl>
                                          <p:spTgt spid="5"/>
                                        </p:tgtEl>
                                        <p:attrNameLst>
                                          <p:attrName>ppt_h</p:attrName>
                                        </p:attrNameLst>
                                      </p:cBhvr>
                                      <p:tavLst>
                                        <p:tav tm="0">
                                          <p:val>
                                            <p:fltVal val="0"/>
                                          </p:val>
                                        </p:tav>
                                        <p:tav tm="100000">
                                          <p:val>
                                            <p:strVal val="#ppt_h"/>
                                          </p:val>
                                        </p:tav>
                                      </p:tavLst>
                                    </p:anim>
                                    <p:animEffect transition="in" filter="fade">
                                      <p:cBhvr>
                                        <p:cTn id="13" dur="750"/>
                                        <p:tgtEl>
                                          <p:spTgt spid="5"/>
                                        </p:tgtEl>
                                      </p:cBhvr>
                                    </p:animEffect>
                                  </p:childTnLst>
                                </p:cTn>
                              </p:par>
                              <p:par>
                                <p:cTn id="14" presetID="53" presetClass="entr" presetSubtype="16"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750" fill="hold"/>
                                        <p:tgtEl>
                                          <p:spTgt spid="9"/>
                                        </p:tgtEl>
                                        <p:attrNameLst>
                                          <p:attrName>ppt_w</p:attrName>
                                        </p:attrNameLst>
                                      </p:cBhvr>
                                      <p:tavLst>
                                        <p:tav tm="0">
                                          <p:val>
                                            <p:fltVal val="0"/>
                                          </p:val>
                                        </p:tav>
                                        <p:tav tm="100000">
                                          <p:val>
                                            <p:strVal val="#ppt_w"/>
                                          </p:val>
                                        </p:tav>
                                      </p:tavLst>
                                    </p:anim>
                                    <p:anim calcmode="lin" valueType="num">
                                      <p:cBhvr>
                                        <p:cTn id="17" dur="750" fill="hold"/>
                                        <p:tgtEl>
                                          <p:spTgt spid="9"/>
                                        </p:tgtEl>
                                        <p:attrNameLst>
                                          <p:attrName>ppt_h</p:attrName>
                                        </p:attrNameLst>
                                      </p:cBhvr>
                                      <p:tavLst>
                                        <p:tav tm="0">
                                          <p:val>
                                            <p:fltVal val="0"/>
                                          </p:val>
                                        </p:tav>
                                        <p:tav tm="100000">
                                          <p:val>
                                            <p:strVal val="#ppt_h"/>
                                          </p:val>
                                        </p:tav>
                                      </p:tavLst>
                                    </p:anim>
                                    <p:animEffect transition="in" filter="fade">
                                      <p:cBhvr>
                                        <p:cTn id="18" dur="750"/>
                                        <p:tgtEl>
                                          <p:spTgt spid="9"/>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p:cTn id="21" dur="750" fill="hold"/>
                                        <p:tgtEl>
                                          <p:spTgt spid="13"/>
                                        </p:tgtEl>
                                        <p:attrNameLst>
                                          <p:attrName>ppt_w</p:attrName>
                                        </p:attrNameLst>
                                      </p:cBhvr>
                                      <p:tavLst>
                                        <p:tav tm="0">
                                          <p:val>
                                            <p:fltVal val="0"/>
                                          </p:val>
                                        </p:tav>
                                        <p:tav tm="100000">
                                          <p:val>
                                            <p:strVal val="#ppt_w"/>
                                          </p:val>
                                        </p:tav>
                                      </p:tavLst>
                                    </p:anim>
                                    <p:anim calcmode="lin" valueType="num">
                                      <p:cBhvr>
                                        <p:cTn id="22" dur="750" fill="hold"/>
                                        <p:tgtEl>
                                          <p:spTgt spid="13"/>
                                        </p:tgtEl>
                                        <p:attrNameLst>
                                          <p:attrName>ppt_h</p:attrName>
                                        </p:attrNameLst>
                                      </p:cBhvr>
                                      <p:tavLst>
                                        <p:tav tm="0">
                                          <p:val>
                                            <p:fltVal val="0"/>
                                          </p:val>
                                        </p:tav>
                                        <p:tav tm="100000">
                                          <p:val>
                                            <p:strVal val="#ppt_h"/>
                                          </p:val>
                                        </p:tav>
                                      </p:tavLst>
                                    </p:anim>
                                    <p:animEffect transition="in" filter="fade">
                                      <p:cBhvr>
                                        <p:cTn id="23" dur="750"/>
                                        <p:tgtEl>
                                          <p:spTgt spid="13"/>
                                        </p:tgtEl>
                                      </p:cBhvr>
                                    </p:animEffect>
                                  </p:childTnLst>
                                </p:cTn>
                              </p:par>
                              <p:par>
                                <p:cTn id="24" presetID="53" presetClass="entr" presetSubtype="16"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p:cTn id="26" dur="750" fill="hold"/>
                                        <p:tgtEl>
                                          <p:spTgt spid="10"/>
                                        </p:tgtEl>
                                        <p:attrNameLst>
                                          <p:attrName>ppt_w</p:attrName>
                                        </p:attrNameLst>
                                      </p:cBhvr>
                                      <p:tavLst>
                                        <p:tav tm="0">
                                          <p:val>
                                            <p:fltVal val="0"/>
                                          </p:val>
                                        </p:tav>
                                        <p:tav tm="100000">
                                          <p:val>
                                            <p:strVal val="#ppt_w"/>
                                          </p:val>
                                        </p:tav>
                                      </p:tavLst>
                                    </p:anim>
                                    <p:anim calcmode="lin" valueType="num">
                                      <p:cBhvr>
                                        <p:cTn id="27" dur="750" fill="hold"/>
                                        <p:tgtEl>
                                          <p:spTgt spid="10"/>
                                        </p:tgtEl>
                                        <p:attrNameLst>
                                          <p:attrName>ppt_h</p:attrName>
                                        </p:attrNameLst>
                                      </p:cBhvr>
                                      <p:tavLst>
                                        <p:tav tm="0">
                                          <p:val>
                                            <p:fltVal val="0"/>
                                          </p:val>
                                        </p:tav>
                                        <p:tav tm="100000">
                                          <p:val>
                                            <p:strVal val="#ppt_h"/>
                                          </p:val>
                                        </p:tav>
                                      </p:tavLst>
                                    </p:anim>
                                    <p:animEffect transition="in" filter="fade">
                                      <p:cBhvr>
                                        <p:cTn id="28" dur="750"/>
                                        <p:tgtEl>
                                          <p:spTgt spid="10"/>
                                        </p:tgtEl>
                                      </p:cBhvr>
                                    </p:animEffect>
                                  </p:childTnLst>
                                </p:cTn>
                              </p:par>
                              <p:par>
                                <p:cTn id="29" presetID="53" presetClass="entr" presetSubtype="16"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750" fill="hold"/>
                                        <p:tgtEl>
                                          <p:spTgt spid="12"/>
                                        </p:tgtEl>
                                        <p:attrNameLst>
                                          <p:attrName>ppt_w</p:attrName>
                                        </p:attrNameLst>
                                      </p:cBhvr>
                                      <p:tavLst>
                                        <p:tav tm="0">
                                          <p:val>
                                            <p:fltVal val="0"/>
                                          </p:val>
                                        </p:tav>
                                        <p:tav tm="100000">
                                          <p:val>
                                            <p:strVal val="#ppt_w"/>
                                          </p:val>
                                        </p:tav>
                                      </p:tavLst>
                                    </p:anim>
                                    <p:anim calcmode="lin" valueType="num">
                                      <p:cBhvr>
                                        <p:cTn id="32" dur="750" fill="hold"/>
                                        <p:tgtEl>
                                          <p:spTgt spid="12"/>
                                        </p:tgtEl>
                                        <p:attrNameLst>
                                          <p:attrName>ppt_h</p:attrName>
                                        </p:attrNameLst>
                                      </p:cBhvr>
                                      <p:tavLst>
                                        <p:tav tm="0">
                                          <p:val>
                                            <p:fltVal val="0"/>
                                          </p:val>
                                        </p:tav>
                                        <p:tav tm="100000">
                                          <p:val>
                                            <p:strVal val="#ppt_h"/>
                                          </p:val>
                                        </p:tav>
                                      </p:tavLst>
                                    </p:anim>
                                    <p:animEffect transition="in" filter="fade">
                                      <p:cBhvr>
                                        <p:cTn id="33" dur="750"/>
                                        <p:tgtEl>
                                          <p:spTgt spid="12"/>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750" fill="hold"/>
                                        <p:tgtEl>
                                          <p:spTgt spid="15"/>
                                        </p:tgtEl>
                                        <p:attrNameLst>
                                          <p:attrName>ppt_w</p:attrName>
                                        </p:attrNameLst>
                                      </p:cBhvr>
                                      <p:tavLst>
                                        <p:tav tm="0">
                                          <p:val>
                                            <p:fltVal val="0"/>
                                          </p:val>
                                        </p:tav>
                                        <p:tav tm="100000">
                                          <p:val>
                                            <p:strVal val="#ppt_w"/>
                                          </p:val>
                                        </p:tav>
                                      </p:tavLst>
                                    </p:anim>
                                    <p:anim calcmode="lin" valueType="num">
                                      <p:cBhvr>
                                        <p:cTn id="37" dur="750" fill="hold"/>
                                        <p:tgtEl>
                                          <p:spTgt spid="15"/>
                                        </p:tgtEl>
                                        <p:attrNameLst>
                                          <p:attrName>ppt_h</p:attrName>
                                        </p:attrNameLst>
                                      </p:cBhvr>
                                      <p:tavLst>
                                        <p:tav tm="0">
                                          <p:val>
                                            <p:fltVal val="0"/>
                                          </p:val>
                                        </p:tav>
                                        <p:tav tm="100000">
                                          <p:val>
                                            <p:strVal val="#ppt_h"/>
                                          </p:val>
                                        </p:tav>
                                      </p:tavLst>
                                    </p:anim>
                                    <p:animEffect transition="in" filter="fade">
                                      <p:cBhvr>
                                        <p:cTn id="38" dur="750"/>
                                        <p:tgtEl>
                                          <p:spTgt spid="15"/>
                                        </p:tgtEl>
                                      </p:cBhvr>
                                    </p:animEffect>
                                  </p:childTnLst>
                                </p:cTn>
                              </p:par>
                              <p:par>
                                <p:cTn id="39" presetID="53" presetClass="entr" presetSubtype="16" fill="hold" nodeType="withEffect">
                                  <p:stCondLst>
                                    <p:cond delay="0"/>
                                  </p:stCondLst>
                                  <p:childTnLst>
                                    <p:set>
                                      <p:cBhvr>
                                        <p:cTn id="40" dur="1" fill="hold">
                                          <p:stCondLst>
                                            <p:cond delay="0"/>
                                          </p:stCondLst>
                                        </p:cTn>
                                        <p:tgtEl>
                                          <p:spTgt spid="6"/>
                                        </p:tgtEl>
                                        <p:attrNameLst>
                                          <p:attrName>style.visibility</p:attrName>
                                        </p:attrNameLst>
                                      </p:cBhvr>
                                      <p:to>
                                        <p:strVal val="visible"/>
                                      </p:to>
                                    </p:set>
                                    <p:anim calcmode="lin" valueType="num">
                                      <p:cBhvr>
                                        <p:cTn id="41" dur="750" fill="hold"/>
                                        <p:tgtEl>
                                          <p:spTgt spid="6"/>
                                        </p:tgtEl>
                                        <p:attrNameLst>
                                          <p:attrName>ppt_w</p:attrName>
                                        </p:attrNameLst>
                                      </p:cBhvr>
                                      <p:tavLst>
                                        <p:tav tm="0">
                                          <p:val>
                                            <p:fltVal val="0"/>
                                          </p:val>
                                        </p:tav>
                                        <p:tav tm="100000">
                                          <p:val>
                                            <p:strVal val="#ppt_w"/>
                                          </p:val>
                                        </p:tav>
                                      </p:tavLst>
                                    </p:anim>
                                    <p:anim calcmode="lin" valueType="num">
                                      <p:cBhvr>
                                        <p:cTn id="42" dur="750" fill="hold"/>
                                        <p:tgtEl>
                                          <p:spTgt spid="6"/>
                                        </p:tgtEl>
                                        <p:attrNameLst>
                                          <p:attrName>ppt_h</p:attrName>
                                        </p:attrNameLst>
                                      </p:cBhvr>
                                      <p:tavLst>
                                        <p:tav tm="0">
                                          <p:val>
                                            <p:fltVal val="0"/>
                                          </p:val>
                                        </p:tav>
                                        <p:tav tm="100000">
                                          <p:val>
                                            <p:strVal val="#ppt_h"/>
                                          </p:val>
                                        </p:tav>
                                      </p:tavLst>
                                    </p:anim>
                                    <p:animEffect transition="in" filter="fade">
                                      <p:cBhvr>
                                        <p:cTn id="43" dur="750"/>
                                        <p:tgtEl>
                                          <p:spTgt spid="6"/>
                                        </p:tgtEl>
                                      </p:cBhvr>
                                    </p:animEffect>
                                  </p:childTnLst>
                                </p:cTn>
                              </p:par>
                              <p:par>
                                <p:cTn id="44" presetID="53" presetClass="entr" presetSubtype="16" fill="hold" nodeType="withEffect">
                                  <p:stCondLst>
                                    <p:cond delay="0"/>
                                  </p:stCondLst>
                                  <p:childTnLst>
                                    <p:set>
                                      <p:cBhvr>
                                        <p:cTn id="45" dur="1" fill="hold">
                                          <p:stCondLst>
                                            <p:cond delay="0"/>
                                          </p:stCondLst>
                                        </p:cTn>
                                        <p:tgtEl>
                                          <p:spTgt spid="7"/>
                                        </p:tgtEl>
                                        <p:attrNameLst>
                                          <p:attrName>style.visibility</p:attrName>
                                        </p:attrNameLst>
                                      </p:cBhvr>
                                      <p:to>
                                        <p:strVal val="visible"/>
                                      </p:to>
                                    </p:set>
                                    <p:anim calcmode="lin" valueType="num">
                                      <p:cBhvr>
                                        <p:cTn id="46" dur="750" fill="hold"/>
                                        <p:tgtEl>
                                          <p:spTgt spid="7"/>
                                        </p:tgtEl>
                                        <p:attrNameLst>
                                          <p:attrName>ppt_w</p:attrName>
                                        </p:attrNameLst>
                                      </p:cBhvr>
                                      <p:tavLst>
                                        <p:tav tm="0">
                                          <p:val>
                                            <p:fltVal val="0"/>
                                          </p:val>
                                        </p:tav>
                                        <p:tav tm="100000">
                                          <p:val>
                                            <p:strVal val="#ppt_w"/>
                                          </p:val>
                                        </p:tav>
                                      </p:tavLst>
                                    </p:anim>
                                    <p:anim calcmode="lin" valueType="num">
                                      <p:cBhvr>
                                        <p:cTn id="47" dur="750" fill="hold"/>
                                        <p:tgtEl>
                                          <p:spTgt spid="7"/>
                                        </p:tgtEl>
                                        <p:attrNameLst>
                                          <p:attrName>ppt_h</p:attrName>
                                        </p:attrNameLst>
                                      </p:cBhvr>
                                      <p:tavLst>
                                        <p:tav tm="0">
                                          <p:val>
                                            <p:fltVal val="0"/>
                                          </p:val>
                                        </p:tav>
                                        <p:tav tm="100000">
                                          <p:val>
                                            <p:strVal val="#ppt_h"/>
                                          </p:val>
                                        </p:tav>
                                      </p:tavLst>
                                    </p:anim>
                                    <p:animEffect transition="in" filter="fade">
                                      <p:cBhvr>
                                        <p:cTn id="48" dur="750"/>
                                        <p:tgtEl>
                                          <p:spTgt spid="7"/>
                                        </p:tgtEl>
                                      </p:cBhvr>
                                    </p:animEffect>
                                  </p:childTnLst>
                                </p:cTn>
                              </p:par>
                              <p:par>
                                <p:cTn id="49" presetID="53" presetClass="entr" presetSubtype="16" fill="hold" nodeType="withEffect">
                                  <p:stCondLst>
                                    <p:cond delay="0"/>
                                  </p:stCondLst>
                                  <p:childTnLst>
                                    <p:set>
                                      <p:cBhvr>
                                        <p:cTn id="50" dur="1" fill="hold">
                                          <p:stCondLst>
                                            <p:cond delay="0"/>
                                          </p:stCondLst>
                                        </p:cTn>
                                        <p:tgtEl>
                                          <p:spTgt spid="8"/>
                                        </p:tgtEl>
                                        <p:attrNameLst>
                                          <p:attrName>style.visibility</p:attrName>
                                        </p:attrNameLst>
                                      </p:cBhvr>
                                      <p:to>
                                        <p:strVal val="visible"/>
                                      </p:to>
                                    </p:set>
                                    <p:anim calcmode="lin" valueType="num">
                                      <p:cBhvr>
                                        <p:cTn id="51" dur="750" fill="hold"/>
                                        <p:tgtEl>
                                          <p:spTgt spid="8"/>
                                        </p:tgtEl>
                                        <p:attrNameLst>
                                          <p:attrName>ppt_w</p:attrName>
                                        </p:attrNameLst>
                                      </p:cBhvr>
                                      <p:tavLst>
                                        <p:tav tm="0">
                                          <p:val>
                                            <p:fltVal val="0"/>
                                          </p:val>
                                        </p:tav>
                                        <p:tav tm="100000">
                                          <p:val>
                                            <p:strVal val="#ppt_w"/>
                                          </p:val>
                                        </p:tav>
                                      </p:tavLst>
                                    </p:anim>
                                    <p:anim calcmode="lin" valueType="num">
                                      <p:cBhvr>
                                        <p:cTn id="52" dur="750" fill="hold"/>
                                        <p:tgtEl>
                                          <p:spTgt spid="8"/>
                                        </p:tgtEl>
                                        <p:attrNameLst>
                                          <p:attrName>ppt_h</p:attrName>
                                        </p:attrNameLst>
                                      </p:cBhvr>
                                      <p:tavLst>
                                        <p:tav tm="0">
                                          <p:val>
                                            <p:fltVal val="0"/>
                                          </p:val>
                                        </p:tav>
                                        <p:tav tm="100000">
                                          <p:val>
                                            <p:strVal val="#ppt_h"/>
                                          </p:val>
                                        </p:tav>
                                      </p:tavLst>
                                    </p:anim>
                                    <p:animEffect transition="in" filter="fade">
                                      <p:cBhvr>
                                        <p:cTn id="53" dur="750"/>
                                        <p:tgtEl>
                                          <p:spTgt spid="8"/>
                                        </p:tgtEl>
                                      </p:cBhvr>
                                    </p:animEffect>
                                  </p:childTnLst>
                                </p:cTn>
                              </p:par>
                              <p:par>
                                <p:cTn id="54" presetID="53" presetClass="entr" presetSubtype="16" fill="hold" nodeType="withEffect">
                                  <p:stCondLst>
                                    <p:cond delay="0"/>
                                  </p:stCondLst>
                                  <p:childTnLst>
                                    <p:set>
                                      <p:cBhvr>
                                        <p:cTn id="55" dur="1" fill="hold">
                                          <p:stCondLst>
                                            <p:cond delay="0"/>
                                          </p:stCondLst>
                                        </p:cTn>
                                        <p:tgtEl>
                                          <p:spTgt spid="11"/>
                                        </p:tgtEl>
                                        <p:attrNameLst>
                                          <p:attrName>style.visibility</p:attrName>
                                        </p:attrNameLst>
                                      </p:cBhvr>
                                      <p:to>
                                        <p:strVal val="visible"/>
                                      </p:to>
                                    </p:set>
                                    <p:anim calcmode="lin" valueType="num">
                                      <p:cBhvr>
                                        <p:cTn id="56" dur="750" fill="hold"/>
                                        <p:tgtEl>
                                          <p:spTgt spid="11"/>
                                        </p:tgtEl>
                                        <p:attrNameLst>
                                          <p:attrName>ppt_w</p:attrName>
                                        </p:attrNameLst>
                                      </p:cBhvr>
                                      <p:tavLst>
                                        <p:tav tm="0">
                                          <p:val>
                                            <p:fltVal val="0"/>
                                          </p:val>
                                        </p:tav>
                                        <p:tav tm="100000">
                                          <p:val>
                                            <p:strVal val="#ppt_w"/>
                                          </p:val>
                                        </p:tav>
                                      </p:tavLst>
                                    </p:anim>
                                    <p:anim calcmode="lin" valueType="num">
                                      <p:cBhvr>
                                        <p:cTn id="57" dur="750" fill="hold"/>
                                        <p:tgtEl>
                                          <p:spTgt spid="11"/>
                                        </p:tgtEl>
                                        <p:attrNameLst>
                                          <p:attrName>ppt_h</p:attrName>
                                        </p:attrNameLst>
                                      </p:cBhvr>
                                      <p:tavLst>
                                        <p:tav tm="0">
                                          <p:val>
                                            <p:fltVal val="0"/>
                                          </p:val>
                                        </p:tav>
                                        <p:tav tm="100000">
                                          <p:val>
                                            <p:strVal val="#ppt_h"/>
                                          </p:val>
                                        </p:tav>
                                      </p:tavLst>
                                    </p:anim>
                                    <p:animEffect transition="in" filter="fade">
                                      <p:cBhvr>
                                        <p:cTn id="58" dur="750"/>
                                        <p:tgtEl>
                                          <p:spTgt spid="11"/>
                                        </p:tgtEl>
                                      </p:cBhvr>
                                    </p:animEffect>
                                  </p:childTnLst>
                                </p:cTn>
                              </p:par>
                              <p:par>
                                <p:cTn id="59" presetID="53" presetClass="entr" presetSubtype="16" fill="hold" grpId="0" nodeType="withEffect">
                                  <p:stCondLst>
                                    <p:cond delay="0"/>
                                  </p:stCondLst>
                                  <p:childTnLst>
                                    <p:set>
                                      <p:cBhvr>
                                        <p:cTn id="60" dur="1" fill="hold">
                                          <p:stCondLst>
                                            <p:cond delay="0"/>
                                          </p:stCondLst>
                                        </p:cTn>
                                        <p:tgtEl>
                                          <p:spTgt spid="14"/>
                                        </p:tgtEl>
                                        <p:attrNameLst>
                                          <p:attrName>style.visibility</p:attrName>
                                        </p:attrNameLst>
                                      </p:cBhvr>
                                      <p:to>
                                        <p:strVal val="visible"/>
                                      </p:to>
                                    </p:set>
                                    <p:anim calcmode="lin" valueType="num">
                                      <p:cBhvr>
                                        <p:cTn id="61" dur="750" fill="hold"/>
                                        <p:tgtEl>
                                          <p:spTgt spid="14"/>
                                        </p:tgtEl>
                                        <p:attrNameLst>
                                          <p:attrName>ppt_w</p:attrName>
                                        </p:attrNameLst>
                                      </p:cBhvr>
                                      <p:tavLst>
                                        <p:tav tm="0">
                                          <p:val>
                                            <p:fltVal val="0"/>
                                          </p:val>
                                        </p:tav>
                                        <p:tav tm="100000">
                                          <p:val>
                                            <p:strVal val="#ppt_w"/>
                                          </p:val>
                                        </p:tav>
                                      </p:tavLst>
                                    </p:anim>
                                    <p:anim calcmode="lin" valueType="num">
                                      <p:cBhvr>
                                        <p:cTn id="62" dur="750" fill="hold"/>
                                        <p:tgtEl>
                                          <p:spTgt spid="14"/>
                                        </p:tgtEl>
                                        <p:attrNameLst>
                                          <p:attrName>ppt_h</p:attrName>
                                        </p:attrNameLst>
                                      </p:cBhvr>
                                      <p:tavLst>
                                        <p:tav tm="0">
                                          <p:val>
                                            <p:fltVal val="0"/>
                                          </p:val>
                                        </p:tav>
                                        <p:tav tm="100000">
                                          <p:val>
                                            <p:strVal val="#ppt_h"/>
                                          </p:val>
                                        </p:tav>
                                      </p:tavLst>
                                    </p:anim>
                                    <p:animEffect transition="in" filter="fade">
                                      <p:cBhvr>
                                        <p:cTn id="63" dur="750"/>
                                        <p:tgtEl>
                                          <p:spTgt spid="14"/>
                                        </p:tgtEl>
                                      </p:cBhvr>
                                    </p:animEffect>
                                  </p:childTnLst>
                                </p:cTn>
                              </p:par>
                              <p:par>
                                <p:cTn id="64" presetID="53" presetClass="entr" presetSubtype="16" fill="hold" grpId="0" nodeType="withEffect">
                                  <p:stCondLst>
                                    <p:cond delay="0"/>
                                  </p:stCondLst>
                                  <p:childTnLst>
                                    <p:set>
                                      <p:cBhvr>
                                        <p:cTn id="65" dur="1" fill="hold">
                                          <p:stCondLst>
                                            <p:cond delay="0"/>
                                          </p:stCondLst>
                                        </p:cTn>
                                        <p:tgtEl>
                                          <p:spTgt spid="16"/>
                                        </p:tgtEl>
                                        <p:attrNameLst>
                                          <p:attrName>style.visibility</p:attrName>
                                        </p:attrNameLst>
                                      </p:cBhvr>
                                      <p:to>
                                        <p:strVal val="visible"/>
                                      </p:to>
                                    </p:set>
                                    <p:anim calcmode="lin" valueType="num">
                                      <p:cBhvr>
                                        <p:cTn id="66" dur="750" fill="hold"/>
                                        <p:tgtEl>
                                          <p:spTgt spid="16"/>
                                        </p:tgtEl>
                                        <p:attrNameLst>
                                          <p:attrName>ppt_w</p:attrName>
                                        </p:attrNameLst>
                                      </p:cBhvr>
                                      <p:tavLst>
                                        <p:tav tm="0">
                                          <p:val>
                                            <p:fltVal val="0"/>
                                          </p:val>
                                        </p:tav>
                                        <p:tav tm="100000">
                                          <p:val>
                                            <p:strVal val="#ppt_w"/>
                                          </p:val>
                                        </p:tav>
                                      </p:tavLst>
                                    </p:anim>
                                    <p:anim calcmode="lin" valueType="num">
                                      <p:cBhvr>
                                        <p:cTn id="67" dur="750" fill="hold"/>
                                        <p:tgtEl>
                                          <p:spTgt spid="16"/>
                                        </p:tgtEl>
                                        <p:attrNameLst>
                                          <p:attrName>ppt_h</p:attrName>
                                        </p:attrNameLst>
                                      </p:cBhvr>
                                      <p:tavLst>
                                        <p:tav tm="0">
                                          <p:val>
                                            <p:fltVal val="0"/>
                                          </p:val>
                                        </p:tav>
                                        <p:tav tm="100000">
                                          <p:val>
                                            <p:strVal val="#ppt_h"/>
                                          </p:val>
                                        </p:tav>
                                      </p:tavLst>
                                    </p:anim>
                                    <p:animEffect transition="in" filter="fade">
                                      <p:cBhvr>
                                        <p:cTn id="68" dur="750"/>
                                        <p:tgtEl>
                                          <p:spTgt spid="16"/>
                                        </p:tgtEl>
                                      </p:cBhvr>
                                    </p:animEffect>
                                  </p:childTnLst>
                                </p:cTn>
                              </p:par>
                            </p:childTnLst>
                          </p:cTn>
                        </p:par>
                        <p:par>
                          <p:cTn id="69" fill="hold">
                            <p:stCondLst>
                              <p:cond delay="1750"/>
                            </p:stCondLst>
                            <p:childTnLst>
                              <p:par>
                                <p:cTn id="70" presetID="53" presetClass="entr" presetSubtype="16" fill="hold" nodeType="afterEffect">
                                  <p:stCondLst>
                                    <p:cond delay="0"/>
                                  </p:stCondLst>
                                  <p:childTnLst>
                                    <p:set>
                                      <p:cBhvr>
                                        <p:cTn id="71" dur="1" fill="hold">
                                          <p:stCondLst>
                                            <p:cond delay="0"/>
                                          </p:stCondLst>
                                        </p:cTn>
                                        <p:tgtEl>
                                          <p:spTgt spid="18"/>
                                        </p:tgtEl>
                                        <p:attrNameLst>
                                          <p:attrName>style.visibility</p:attrName>
                                        </p:attrNameLst>
                                      </p:cBhvr>
                                      <p:to>
                                        <p:strVal val="visible"/>
                                      </p:to>
                                    </p:set>
                                    <p:anim calcmode="lin" valueType="num">
                                      <p:cBhvr>
                                        <p:cTn id="72" dur="750" fill="hold"/>
                                        <p:tgtEl>
                                          <p:spTgt spid="18"/>
                                        </p:tgtEl>
                                        <p:attrNameLst>
                                          <p:attrName>ppt_w</p:attrName>
                                        </p:attrNameLst>
                                      </p:cBhvr>
                                      <p:tavLst>
                                        <p:tav tm="0">
                                          <p:val>
                                            <p:fltVal val="0"/>
                                          </p:val>
                                        </p:tav>
                                        <p:tav tm="100000">
                                          <p:val>
                                            <p:strVal val="#ppt_w"/>
                                          </p:val>
                                        </p:tav>
                                      </p:tavLst>
                                    </p:anim>
                                    <p:anim calcmode="lin" valueType="num">
                                      <p:cBhvr>
                                        <p:cTn id="73" dur="750" fill="hold"/>
                                        <p:tgtEl>
                                          <p:spTgt spid="18"/>
                                        </p:tgtEl>
                                        <p:attrNameLst>
                                          <p:attrName>ppt_h</p:attrName>
                                        </p:attrNameLst>
                                      </p:cBhvr>
                                      <p:tavLst>
                                        <p:tav tm="0">
                                          <p:val>
                                            <p:fltVal val="0"/>
                                          </p:val>
                                        </p:tav>
                                        <p:tav tm="100000">
                                          <p:val>
                                            <p:strVal val="#ppt_h"/>
                                          </p:val>
                                        </p:tav>
                                      </p:tavLst>
                                    </p:anim>
                                    <p:animEffect transition="in" filter="fade">
                                      <p:cBhvr>
                                        <p:cTn id="74" dur="750"/>
                                        <p:tgtEl>
                                          <p:spTgt spid="18"/>
                                        </p:tgtEl>
                                      </p:cBhvr>
                                    </p:animEffect>
                                  </p:childTnLst>
                                </p:cTn>
                              </p:par>
                            </p:childTnLst>
                          </p:cTn>
                        </p:par>
                        <p:par>
                          <p:cTn id="75" fill="hold">
                            <p:stCondLst>
                              <p:cond delay="2500"/>
                            </p:stCondLst>
                            <p:childTnLst>
                              <p:par>
                                <p:cTn id="76" presetID="22" presetClass="entr" presetSubtype="8" fill="hold" grpId="0" nodeType="afterEffect">
                                  <p:stCondLst>
                                    <p:cond delay="0"/>
                                  </p:stCondLst>
                                  <p:childTnLst>
                                    <p:set>
                                      <p:cBhvr>
                                        <p:cTn id="77" dur="1" fill="hold">
                                          <p:stCondLst>
                                            <p:cond delay="0"/>
                                          </p:stCondLst>
                                        </p:cTn>
                                        <p:tgtEl>
                                          <p:spTgt spid="23"/>
                                        </p:tgtEl>
                                        <p:attrNameLst>
                                          <p:attrName>style.visibility</p:attrName>
                                        </p:attrNameLst>
                                      </p:cBhvr>
                                      <p:to>
                                        <p:strVal val="visible"/>
                                      </p:to>
                                    </p:set>
                                    <p:animEffect transition="in" filter="wipe(left)">
                                      <p:cBhvr>
                                        <p:cTn id="78" dur="750"/>
                                        <p:tgtEl>
                                          <p:spTgt spid="23"/>
                                        </p:tgtEl>
                                      </p:cBhvr>
                                    </p:animEffect>
                                  </p:childTnLst>
                                </p:cTn>
                              </p:par>
                              <p:par>
                                <p:cTn id="79" presetID="53" presetClass="entr" presetSubtype="16" fill="hold" nodeType="withEffect">
                                  <p:stCondLst>
                                    <p:cond delay="0"/>
                                  </p:stCondLst>
                                  <p:childTnLst>
                                    <p:set>
                                      <p:cBhvr>
                                        <p:cTn id="80" dur="1" fill="hold">
                                          <p:stCondLst>
                                            <p:cond delay="0"/>
                                          </p:stCondLst>
                                        </p:cTn>
                                        <p:tgtEl>
                                          <p:spTgt spid="19"/>
                                        </p:tgtEl>
                                        <p:attrNameLst>
                                          <p:attrName>style.visibility</p:attrName>
                                        </p:attrNameLst>
                                      </p:cBhvr>
                                      <p:to>
                                        <p:strVal val="visible"/>
                                      </p:to>
                                    </p:set>
                                    <p:anim calcmode="lin" valueType="num">
                                      <p:cBhvr>
                                        <p:cTn id="81" dur="750" fill="hold"/>
                                        <p:tgtEl>
                                          <p:spTgt spid="19"/>
                                        </p:tgtEl>
                                        <p:attrNameLst>
                                          <p:attrName>ppt_w</p:attrName>
                                        </p:attrNameLst>
                                      </p:cBhvr>
                                      <p:tavLst>
                                        <p:tav tm="0">
                                          <p:val>
                                            <p:fltVal val="0"/>
                                          </p:val>
                                        </p:tav>
                                        <p:tav tm="100000">
                                          <p:val>
                                            <p:strVal val="#ppt_w"/>
                                          </p:val>
                                        </p:tav>
                                      </p:tavLst>
                                    </p:anim>
                                    <p:anim calcmode="lin" valueType="num">
                                      <p:cBhvr>
                                        <p:cTn id="82" dur="750" fill="hold"/>
                                        <p:tgtEl>
                                          <p:spTgt spid="19"/>
                                        </p:tgtEl>
                                        <p:attrNameLst>
                                          <p:attrName>ppt_h</p:attrName>
                                        </p:attrNameLst>
                                      </p:cBhvr>
                                      <p:tavLst>
                                        <p:tav tm="0">
                                          <p:val>
                                            <p:fltVal val="0"/>
                                          </p:val>
                                        </p:tav>
                                        <p:tav tm="100000">
                                          <p:val>
                                            <p:strVal val="#ppt_h"/>
                                          </p:val>
                                        </p:tav>
                                      </p:tavLst>
                                    </p:anim>
                                    <p:animEffect transition="in" filter="fade">
                                      <p:cBhvr>
                                        <p:cTn id="83" dur="7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ldLvl="0" animBg="1"/>
      <p:bldP spid="14" grpId="0" bldLvl="0" animBg="1"/>
      <p:bldP spid="15" grpId="0" bldLvl="0" animBg="1"/>
      <p:bldP spid="16" grpId="0" bldLvl="0" animBg="1"/>
      <p:bldP spid="2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TextBox 67">
            <a:extLst>
              <a:ext uri="{FF2B5EF4-FFF2-40B4-BE49-F238E27FC236}">
                <a16:creationId xmlns:a16="http://schemas.microsoft.com/office/drawing/2014/main" id="{B10397FE-DAAA-4D54-A988-6780308C9FBD}"/>
              </a:ext>
            </a:extLst>
          </p:cNvPr>
          <p:cNvSpPr txBox="1"/>
          <p:nvPr/>
        </p:nvSpPr>
        <p:spPr>
          <a:xfrm>
            <a:off x="186431" y="0"/>
            <a:ext cx="10697592" cy="646331"/>
          </a:xfrm>
          <a:prstGeom prst="rect">
            <a:avLst/>
          </a:prstGeom>
          <a:noFill/>
        </p:spPr>
        <p:txBody>
          <a:bodyPr wrap="square" rtlCol="0">
            <a:spAutoFit/>
          </a:bodyPr>
          <a:lstStyle/>
          <a:p>
            <a:pPr lvl="0"/>
            <a:r>
              <a:rPr lang="en-US" sz="3600" dirty="0">
                <a:solidFill>
                  <a:srgbClr val="000000"/>
                </a:solidFill>
                <a:highlight>
                  <a:srgbClr val="FFFF00"/>
                </a:highlight>
              </a:rPr>
              <a:t>2. </a:t>
            </a:r>
            <a:r>
              <a:rPr lang="vi-VN" sz="3600" dirty="0">
                <a:solidFill>
                  <a:srgbClr val="000000"/>
                </a:solidFill>
                <a:highlight>
                  <a:srgbClr val="FFFF00"/>
                </a:highlight>
              </a:rPr>
              <a:t>Khám phá vẻ đẹp thiên nhiên quê hương em</a:t>
            </a:r>
            <a:endParaRPr kumimoji="0" lang="en-US" sz="3600" b="0" i="0" u="none" strike="noStrike" kern="1200" cap="none" spc="0" normalizeH="0" baseline="0" noProof="0" dirty="0">
              <a:ln>
                <a:noFill/>
              </a:ln>
              <a:solidFill>
                <a:srgbClr val="000000"/>
              </a:solidFill>
              <a:effectLst/>
              <a:highlight>
                <a:srgbClr val="FFFF00"/>
              </a:highlight>
              <a:uLnTx/>
              <a:uFillTx/>
              <a:latin typeface="Arial"/>
              <a:ea typeface="微软雅黑"/>
            </a:endParaRPr>
          </a:p>
        </p:txBody>
      </p:sp>
      <p:pic>
        <p:nvPicPr>
          <p:cNvPr id="69" name="Picture 68">
            <a:extLst>
              <a:ext uri="{FF2B5EF4-FFF2-40B4-BE49-F238E27FC236}">
                <a16:creationId xmlns:a16="http://schemas.microsoft.com/office/drawing/2014/main" id="{19393901-E593-4BC2-B503-D8D689FE660B}"/>
              </a:ext>
            </a:extLst>
          </p:cNvPr>
          <p:cNvPicPr>
            <a:picLocks noChangeAspect="1"/>
          </p:cNvPicPr>
          <p:nvPr/>
        </p:nvPicPr>
        <p:blipFill>
          <a:blip r:embed="rId2"/>
          <a:stretch>
            <a:fillRect/>
          </a:stretch>
        </p:blipFill>
        <p:spPr>
          <a:xfrm>
            <a:off x="1747329" y="1050292"/>
            <a:ext cx="8058150" cy="4295775"/>
          </a:xfrm>
          <a:prstGeom prst="rect">
            <a:avLst/>
          </a:prstGeom>
        </p:spPr>
      </p:pic>
      <p:grpSp>
        <p:nvGrpSpPr>
          <p:cNvPr id="70" name="组合 567">
            <a:extLst>
              <a:ext uri="{FF2B5EF4-FFF2-40B4-BE49-F238E27FC236}">
                <a16:creationId xmlns:a16="http://schemas.microsoft.com/office/drawing/2014/main" id="{76236B06-FD9B-420A-BBAC-D0B798995ECE}"/>
              </a:ext>
            </a:extLst>
          </p:cNvPr>
          <p:cNvGrpSpPr/>
          <p:nvPr/>
        </p:nvGrpSpPr>
        <p:grpSpPr>
          <a:xfrm>
            <a:off x="2121763" y="5021559"/>
            <a:ext cx="9847768" cy="1262938"/>
            <a:chOff x="1330899" y="1678703"/>
            <a:chExt cx="4506713" cy="1262938"/>
          </a:xfrm>
        </p:grpSpPr>
        <p:grpSp>
          <p:nvGrpSpPr>
            <p:cNvPr id="71" name="组合 376">
              <a:extLst>
                <a:ext uri="{FF2B5EF4-FFF2-40B4-BE49-F238E27FC236}">
                  <a16:creationId xmlns:a16="http://schemas.microsoft.com/office/drawing/2014/main" id="{7C10449A-DBE0-43B0-BF9A-E14BBA246C62}"/>
                </a:ext>
              </a:extLst>
            </p:cNvPr>
            <p:cNvGrpSpPr/>
            <p:nvPr/>
          </p:nvGrpSpPr>
          <p:grpSpPr>
            <a:xfrm>
              <a:off x="1330899" y="1678703"/>
              <a:ext cx="4506713" cy="1211173"/>
              <a:chOff x="2972472" y="1362075"/>
              <a:chExt cx="5830217" cy="1566863"/>
            </a:xfrm>
          </p:grpSpPr>
          <p:sp>
            <p:nvSpPr>
              <p:cNvPr id="73" name="Freeform 5">
                <a:extLst>
                  <a:ext uri="{FF2B5EF4-FFF2-40B4-BE49-F238E27FC236}">
                    <a16:creationId xmlns:a16="http://schemas.microsoft.com/office/drawing/2014/main" id="{35BB7093-DBBE-435B-8EDF-B3BC89CC267D}"/>
                  </a:ext>
                </a:extLst>
              </p:cNvPr>
              <p:cNvSpPr>
                <a:spLocks/>
              </p:cNvSpPr>
              <p:nvPr/>
            </p:nvSpPr>
            <p:spPr bwMode="auto">
              <a:xfrm>
                <a:off x="3605214" y="1920875"/>
                <a:ext cx="5197475" cy="995363"/>
              </a:xfrm>
              <a:custGeom>
                <a:avLst/>
                <a:gdLst>
                  <a:gd name="T0" fmla="*/ 4 w 1226"/>
                  <a:gd name="T1" fmla="*/ 50 h 234"/>
                  <a:gd name="T2" fmla="*/ 61 w 1226"/>
                  <a:gd name="T3" fmla="*/ 44 h 234"/>
                  <a:gd name="T4" fmla="*/ 73 w 1226"/>
                  <a:gd name="T5" fmla="*/ 44 h 234"/>
                  <a:gd name="T6" fmla="*/ 427 w 1226"/>
                  <a:gd name="T7" fmla="*/ 55 h 234"/>
                  <a:gd name="T8" fmla="*/ 530 w 1226"/>
                  <a:gd name="T9" fmla="*/ 58 h 234"/>
                  <a:gd name="T10" fmla="*/ 1036 w 1226"/>
                  <a:gd name="T11" fmla="*/ 18 h 234"/>
                  <a:gd name="T12" fmla="*/ 1161 w 1226"/>
                  <a:gd name="T13" fmla="*/ 22 h 234"/>
                  <a:gd name="T14" fmla="*/ 1135 w 1226"/>
                  <a:gd name="T15" fmla="*/ 177 h 234"/>
                  <a:gd name="T16" fmla="*/ 1021 w 1226"/>
                  <a:gd name="T17" fmla="*/ 209 h 234"/>
                  <a:gd name="T18" fmla="*/ 868 w 1226"/>
                  <a:gd name="T19" fmla="*/ 217 h 234"/>
                  <a:gd name="T20" fmla="*/ 691 w 1226"/>
                  <a:gd name="T21" fmla="*/ 231 h 234"/>
                  <a:gd name="T22" fmla="*/ 554 w 1226"/>
                  <a:gd name="T23" fmla="*/ 233 h 234"/>
                  <a:gd name="T24" fmla="*/ 613 w 1226"/>
                  <a:gd name="T25" fmla="*/ 234 h 234"/>
                  <a:gd name="T26" fmla="*/ 459 w 1226"/>
                  <a:gd name="T27" fmla="*/ 233 h 234"/>
                  <a:gd name="T28" fmla="*/ 314 w 1226"/>
                  <a:gd name="T29" fmla="*/ 233 h 234"/>
                  <a:gd name="T30" fmla="*/ 148 w 1226"/>
                  <a:gd name="T31" fmla="*/ 226 h 234"/>
                  <a:gd name="T32" fmla="*/ 68 w 1226"/>
                  <a:gd name="T33" fmla="*/ 219 h 234"/>
                  <a:gd name="T34" fmla="*/ 10 w 1226"/>
                  <a:gd name="T35" fmla="*/ 203 h 234"/>
                  <a:gd name="T36" fmla="*/ 7 w 1226"/>
                  <a:gd name="T37" fmla="*/ 166 h 234"/>
                  <a:gd name="T38" fmla="*/ 4 w 1226"/>
                  <a:gd name="T39" fmla="*/ 50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26" h="234">
                    <a:moveTo>
                      <a:pt x="4" y="50"/>
                    </a:moveTo>
                    <a:cubicBezTo>
                      <a:pt x="9" y="42"/>
                      <a:pt x="42" y="43"/>
                      <a:pt x="61" y="44"/>
                    </a:cubicBezTo>
                    <a:cubicBezTo>
                      <a:pt x="66" y="44"/>
                      <a:pt x="71" y="44"/>
                      <a:pt x="73" y="44"/>
                    </a:cubicBezTo>
                    <a:cubicBezTo>
                      <a:pt x="191" y="44"/>
                      <a:pt x="309" y="52"/>
                      <a:pt x="427" y="55"/>
                    </a:cubicBezTo>
                    <a:cubicBezTo>
                      <a:pt x="461" y="56"/>
                      <a:pt x="496" y="57"/>
                      <a:pt x="530" y="58"/>
                    </a:cubicBezTo>
                    <a:cubicBezTo>
                      <a:pt x="643" y="63"/>
                      <a:pt x="979" y="30"/>
                      <a:pt x="1036" y="18"/>
                    </a:cubicBezTo>
                    <a:cubicBezTo>
                      <a:pt x="1075" y="10"/>
                      <a:pt x="1125" y="0"/>
                      <a:pt x="1161" y="22"/>
                    </a:cubicBezTo>
                    <a:cubicBezTo>
                      <a:pt x="1226" y="61"/>
                      <a:pt x="1184" y="144"/>
                      <a:pt x="1135" y="177"/>
                    </a:cubicBezTo>
                    <a:cubicBezTo>
                      <a:pt x="1101" y="199"/>
                      <a:pt x="1060" y="205"/>
                      <a:pt x="1021" y="209"/>
                    </a:cubicBezTo>
                    <a:cubicBezTo>
                      <a:pt x="970" y="213"/>
                      <a:pt x="919" y="214"/>
                      <a:pt x="868" y="217"/>
                    </a:cubicBezTo>
                    <a:cubicBezTo>
                      <a:pt x="809" y="220"/>
                      <a:pt x="750" y="228"/>
                      <a:pt x="691" y="231"/>
                    </a:cubicBezTo>
                    <a:cubicBezTo>
                      <a:pt x="645" y="233"/>
                      <a:pt x="600" y="233"/>
                      <a:pt x="554" y="233"/>
                    </a:cubicBezTo>
                    <a:cubicBezTo>
                      <a:pt x="574" y="233"/>
                      <a:pt x="593" y="233"/>
                      <a:pt x="613" y="234"/>
                    </a:cubicBezTo>
                    <a:cubicBezTo>
                      <a:pt x="562" y="233"/>
                      <a:pt x="510" y="233"/>
                      <a:pt x="459" y="233"/>
                    </a:cubicBezTo>
                    <a:cubicBezTo>
                      <a:pt x="411" y="233"/>
                      <a:pt x="362" y="234"/>
                      <a:pt x="314" y="233"/>
                    </a:cubicBezTo>
                    <a:cubicBezTo>
                      <a:pt x="259" y="232"/>
                      <a:pt x="203" y="230"/>
                      <a:pt x="148" y="226"/>
                    </a:cubicBezTo>
                    <a:cubicBezTo>
                      <a:pt x="121" y="223"/>
                      <a:pt x="95" y="221"/>
                      <a:pt x="68" y="219"/>
                    </a:cubicBezTo>
                    <a:cubicBezTo>
                      <a:pt x="49" y="217"/>
                      <a:pt x="23" y="220"/>
                      <a:pt x="10" y="203"/>
                    </a:cubicBezTo>
                    <a:cubicBezTo>
                      <a:pt x="4" y="196"/>
                      <a:pt x="9" y="186"/>
                      <a:pt x="7" y="166"/>
                    </a:cubicBezTo>
                    <a:cubicBezTo>
                      <a:pt x="7" y="152"/>
                      <a:pt x="0" y="51"/>
                      <a:pt x="4" y="5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4" name="Freeform 6">
                <a:extLst>
                  <a:ext uri="{FF2B5EF4-FFF2-40B4-BE49-F238E27FC236}">
                    <a16:creationId xmlns:a16="http://schemas.microsoft.com/office/drawing/2014/main" id="{DE6174E0-D236-4EAB-B7CA-649F71EE4002}"/>
                  </a:ext>
                </a:extLst>
              </p:cNvPr>
              <p:cNvSpPr>
                <a:spLocks/>
              </p:cNvSpPr>
              <p:nvPr/>
            </p:nvSpPr>
            <p:spPr bwMode="auto">
              <a:xfrm>
                <a:off x="3589339" y="1946275"/>
                <a:ext cx="5124450" cy="982663"/>
              </a:xfrm>
              <a:custGeom>
                <a:avLst/>
                <a:gdLst>
                  <a:gd name="T0" fmla="*/ 11 w 1209"/>
                  <a:gd name="T1" fmla="*/ 45 h 231"/>
                  <a:gd name="T2" fmla="*/ 66 w 1209"/>
                  <a:gd name="T3" fmla="*/ 40 h 231"/>
                  <a:gd name="T4" fmla="*/ 146 w 1209"/>
                  <a:gd name="T5" fmla="*/ 41 h 231"/>
                  <a:gd name="T6" fmla="*/ 343 w 1209"/>
                  <a:gd name="T7" fmla="*/ 48 h 231"/>
                  <a:gd name="T8" fmla="*/ 623 w 1209"/>
                  <a:gd name="T9" fmla="*/ 53 h 231"/>
                  <a:gd name="T10" fmla="*/ 864 w 1209"/>
                  <a:gd name="T11" fmla="*/ 35 h 231"/>
                  <a:gd name="T12" fmla="*/ 1036 w 1209"/>
                  <a:gd name="T13" fmla="*/ 15 h 231"/>
                  <a:gd name="T14" fmla="*/ 1135 w 1209"/>
                  <a:gd name="T15" fmla="*/ 7 h 231"/>
                  <a:gd name="T16" fmla="*/ 1196 w 1209"/>
                  <a:gd name="T17" fmla="*/ 74 h 231"/>
                  <a:gd name="T18" fmla="*/ 1161 w 1209"/>
                  <a:gd name="T19" fmla="*/ 149 h 231"/>
                  <a:gd name="T20" fmla="*/ 1058 w 1209"/>
                  <a:gd name="T21" fmla="*/ 197 h 231"/>
                  <a:gd name="T22" fmla="*/ 818 w 1209"/>
                  <a:gd name="T23" fmla="*/ 213 h 231"/>
                  <a:gd name="T24" fmla="*/ 559 w 1209"/>
                  <a:gd name="T25" fmla="*/ 225 h 231"/>
                  <a:gd name="T26" fmla="*/ 557 w 1209"/>
                  <a:gd name="T27" fmla="*/ 228 h 231"/>
                  <a:gd name="T28" fmla="*/ 586 w 1209"/>
                  <a:gd name="T29" fmla="*/ 229 h 231"/>
                  <a:gd name="T30" fmla="*/ 601 w 1209"/>
                  <a:gd name="T31" fmla="*/ 229 h 231"/>
                  <a:gd name="T32" fmla="*/ 610 w 1209"/>
                  <a:gd name="T33" fmla="*/ 226 h 231"/>
                  <a:gd name="T34" fmla="*/ 547 w 1209"/>
                  <a:gd name="T35" fmla="*/ 225 h 231"/>
                  <a:gd name="T36" fmla="*/ 422 w 1209"/>
                  <a:gd name="T37" fmla="*/ 226 h 231"/>
                  <a:gd name="T38" fmla="*/ 168 w 1209"/>
                  <a:gd name="T39" fmla="*/ 219 h 231"/>
                  <a:gd name="T40" fmla="*/ 53 w 1209"/>
                  <a:gd name="T41" fmla="*/ 210 h 231"/>
                  <a:gd name="T42" fmla="*/ 14 w 1209"/>
                  <a:gd name="T43" fmla="*/ 178 h 231"/>
                  <a:gd name="T44" fmla="*/ 14 w 1209"/>
                  <a:gd name="T45" fmla="*/ 152 h 231"/>
                  <a:gd name="T46" fmla="*/ 11 w 1209"/>
                  <a:gd name="T47" fmla="*/ 94 h 231"/>
                  <a:gd name="T48" fmla="*/ 10 w 1209"/>
                  <a:gd name="T49" fmla="*/ 61 h 231"/>
                  <a:gd name="T50" fmla="*/ 10 w 1209"/>
                  <a:gd name="T51" fmla="*/ 45 h 231"/>
                  <a:gd name="T52" fmla="*/ 7 w 1209"/>
                  <a:gd name="T53" fmla="*/ 43 h 231"/>
                  <a:gd name="T54" fmla="*/ 4 w 1209"/>
                  <a:gd name="T55" fmla="*/ 75 h 231"/>
                  <a:gd name="T56" fmla="*/ 7 w 1209"/>
                  <a:gd name="T57" fmla="*/ 139 h 231"/>
                  <a:gd name="T58" fmla="*/ 8 w 1209"/>
                  <a:gd name="T59" fmla="*/ 160 h 231"/>
                  <a:gd name="T60" fmla="*/ 10 w 1209"/>
                  <a:gd name="T61" fmla="*/ 195 h 231"/>
                  <a:gd name="T62" fmla="*/ 79 w 1209"/>
                  <a:gd name="T63" fmla="*/ 215 h 231"/>
                  <a:gd name="T64" fmla="*/ 349 w 1209"/>
                  <a:gd name="T65" fmla="*/ 229 h 231"/>
                  <a:gd name="T66" fmla="*/ 465 w 1209"/>
                  <a:gd name="T67" fmla="*/ 229 h 231"/>
                  <a:gd name="T68" fmla="*/ 616 w 1209"/>
                  <a:gd name="T69" fmla="*/ 229 h 231"/>
                  <a:gd name="T70" fmla="*/ 618 w 1209"/>
                  <a:gd name="T71" fmla="*/ 226 h 231"/>
                  <a:gd name="T72" fmla="*/ 574 w 1209"/>
                  <a:gd name="T73" fmla="*/ 225 h 231"/>
                  <a:gd name="T74" fmla="*/ 572 w 1209"/>
                  <a:gd name="T75" fmla="*/ 229 h 231"/>
                  <a:gd name="T76" fmla="*/ 595 w 1209"/>
                  <a:gd name="T77" fmla="*/ 229 h 231"/>
                  <a:gd name="T78" fmla="*/ 687 w 1209"/>
                  <a:gd name="T79" fmla="*/ 227 h 231"/>
                  <a:gd name="T80" fmla="*/ 879 w 1209"/>
                  <a:gd name="T81" fmla="*/ 212 h 231"/>
                  <a:gd name="T82" fmla="*/ 1064 w 1209"/>
                  <a:gd name="T83" fmla="*/ 200 h 231"/>
                  <a:gd name="T84" fmla="*/ 1172 w 1209"/>
                  <a:gd name="T85" fmla="*/ 143 h 231"/>
                  <a:gd name="T86" fmla="*/ 1197 w 1209"/>
                  <a:gd name="T87" fmla="*/ 47 h 231"/>
                  <a:gd name="T88" fmla="*/ 1101 w 1209"/>
                  <a:gd name="T89" fmla="*/ 1 h 231"/>
                  <a:gd name="T90" fmla="*/ 1010 w 1209"/>
                  <a:gd name="T91" fmla="*/ 15 h 231"/>
                  <a:gd name="T92" fmla="*/ 920 w 1209"/>
                  <a:gd name="T93" fmla="*/ 26 h 231"/>
                  <a:gd name="T94" fmla="*/ 538 w 1209"/>
                  <a:gd name="T95" fmla="*/ 51 h 231"/>
                  <a:gd name="T96" fmla="*/ 212 w 1209"/>
                  <a:gd name="T97" fmla="*/ 39 h 231"/>
                  <a:gd name="T98" fmla="*/ 69 w 1209"/>
                  <a:gd name="T99" fmla="*/ 36 h 231"/>
                  <a:gd name="T100" fmla="*/ 6 w 1209"/>
                  <a:gd name="T101" fmla="*/ 43 h 231"/>
                  <a:gd name="T102" fmla="*/ 11 w 1209"/>
                  <a:gd name="T103" fmla="*/ 45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209" h="231">
                    <a:moveTo>
                      <a:pt x="11" y="45"/>
                    </a:moveTo>
                    <a:cubicBezTo>
                      <a:pt x="20" y="33"/>
                      <a:pt x="54" y="39"/>
                      <a:pt x="66" y="40"/>
                    </a:cubicBezTo>
                    <a:cubicBezTo>
                      <a:pt x="93" y="41"/>
                      <a:pt x="120" y="40"/>
                      <a:pt x="146" y="41"/>
                    </a:cubicBezTo>
                    <a:cubicBezTo>
                      <a:pt x="212" y="42"/>
                      <a:pt x="278" y="45"/>
                      <a:pt x="343" y="48"/>
                    </a:cubicBezTo>
                    <a:cubicBezTo>
                      <a:pt x="436" y="52"/>
                      <a:pt x="530" y="57"/>
                      <a:pt x="623" y="53"/>
                    </a:cubicBezTo>
                    <a:cubicBezTo>
                      <a:pt x="703" y="49"/>
                      <a:pt x="784" y="43"/>
                      <a:pt x="864" y="35"/>
                    </a:cubicBezTo>
                    <a:cubicBezTo>
                      <a:pt x="921" y="30"/>
                      <a:pt x="980" y="25"/>
                      <a:pt x="1036" y="15"/>
                    </a:cubicBezTo>
                    <a:cubicBezTo>
                      <a:pt x="1069" y="8"/>
                      <a:pt x="1102" y="1"/>
                      <a:pt x="1135" y="7"/>
                    </a:cubicBezTo>
                    <a:cubicBezTo>
                      <a:pt x="1169" y="13"/>
                      <a:pt x="1195" y="39"/>
                      <a:pt x="1196" y="74"/>
                    </a:cubicBezTo>
                    <a:cubicBezTo>
                      <a:pt x="1196" y="102"/>
                      <a:pt x="1179" y="129"/>
                      <a:pt x="1161" y="149"/>
                    </a:cubicBezTo>
                    <a:cubicBezTo>
                      <a:pt x="1135" y="179"/>
                      <a:pt x="1096" y="191"/>
                      <a:pt x="1058" y="197"/>
                    </a:cubicBezTo>
                    <a:cubicBezTo>
                      <a:pt x="979" y="210"/>
                      <a:pt x="898" y="206"/>
                      <a:pt x="818" y="213"/>
                    </a:cubicBezTo>
                    <a:cubicBezTo>
                      <a:pt x="732" y="220"/>
                      <a:pt x="646" y="226"/>
                      <a:pt x="559" y="225"/>
                    </a:cubicBezTo>
                    <a:cubicBezTo>
                      <a:pt x="556" y="225"/>
                      <a:pt x="553" y="228"/>
                      <a:pt x="557" y="228"/>
                    </a:cubicBezTo>
                    <a:cubicBezTo>
                      <a:pt x="567" y="229"/>
                      <a:pt x="576" y="229"/>
                      <a:pt x="586" y="229"/>
                    </a:cubicBezTo>
                    <a:cubicBezTo>
                      <a:pt x="591" y="229"/>
                      <a:pt x="596" y="229"/>
                      <a:pt x="601" y="229"/>
                    </a:cubicBezTo>
                    <a:cubicBezTo>
                      <a:pt x="606" y="231"/>
                      <a:pt x="610" y="230"/>
                      <a:pt x="610" y="226"/>
                    </a:cubicBezTo>
                    <a:cubicBezTo>
                      <a:pt x="589" y="225"/>
                      <a:pt x="568" y="225"/>
                      <a:pt x="547" y="225"/>
                    </a:cubicBezTo>
                    <a:cubicBezTo>
                      <a:pt x="505" y="225"/>
                      <a:pt x="464" y="225"/>
                      <a:pt x="422" y="226"/>
                    </a:cubicBezTo>
                    <a:cubicBezTo>
                      <a:pt x="337" y="226"/>
                      <a:pt x="253" y="225"/>
                      <a:pt x="168" y="219"/>
                    </a:cubicBezTo>
                    <a:cubicBezTo>
                      <a:pt x="130" y="216"/>
                      <a:pt x="91" y="212"/>
                      <a:pt x="53" y="210"/>
                    </a:cubicBezTo>
                    <a:cubicBezTo>
                      <a:pt x="32" y="209"/>
                      <a:pt x="13" y="202"/>
                      <a:pt x="14" y="178"/>
                    </a:cubicBezTo>
                    <a:cubicBezTo>
                      <a:pt x="15" y="170"/>
                      <a:pt x="14" y="161"/>
                      <a:pt x="14" y="152"/>
                    </a:cubicBezTo>
                    <a:cubicBezTo>
                      <a:pt x="13" y="133"/>
                      <a:pt x="12" y="114"/>
                      <a:pt x="11" y="94"/>
                    </a:cubicBezTo>
                    <a:cubicBezTo>
                      <a:pt x="10" y="83"/>
                      <a:pt x="10" y="72"/>
                      <a:pt x="10" y="61"/>
                    </a:cubicBezTo>
                    <a:cubicBezTo>
                      <a:pt x="10" y="59"/>
                      <a:pt x="9" y="46"/>
                      <a:pt x="10" y="45"/>
                    </a:cubicBezTo>
                    <a:cubicBezTo>
                      <a:pt x="13" y="43"/>
                      <a:pt x="9" y="42"/>
                      <a:pt x="7" y="43"/>
                    </a:cubicBezTo>
                    <a:cubicBezTo>
                      <a:pt x="0" y="48"/>
                      <a:pt x="4" y="69"/>
                      <a:pt x="4" y="75"/>
                    </a:cubicBezTo>
                    <a:cubicBezTo>
                      <a:pt x="5" y="97"/>
                      <a:pt x="6" y="118"/>
                      <a:pt x="7" y="139"/>
                    </a:cubicBezTo>
                    <a:cubicBezTo>
                      <a:pt x="8" y="146"/>
                      <a:pt x="8" y="153"/>
                      <a:pt x="8" y="160"/>
                    </a:cubicBezTo>
                    <a:cubicBezTo>
                      <a:pt x="9" y="168"/>
                      <a:pt x="5" y="187"/>
                      <a:pt x="10" y="195"/>
                    </a:cubicBezTo>
                    <a:cubicBezTo>
                      <a:pt x="23" y="218"/>
                      <a:pt x="57" y="214"/>
                      <a:pt x="79" y="215"/>
                    </a:cubicBezTo>
                    <a:cubicBezTo>
                      <a:pt x="169" y="222"/>
                      <a:pt x="258" y="228"/>
                      <a:pt x="349" y="229"/>
                    </a:cubicBezTo>
                    <a:cubicBezTo>
                      <a:pt x="387" y="229"/>
                      <a:pt x="426" y="229"/>
                      <a:pt x="465" y="229"/>
                    </a:cubicBezTo>
                    <a:cubicBezTo>
                      <a:pt x="516" y="229"/>
                      <a:pt x="566" y="229"/>
                      <a:pt x="616" y="229"/>
                    </a:cubicBezTo>
                    <a:cubicBezTo>
                      <a:pt x="619" y="229"/>
                      <a:pt x="622" y="226"/>
                      <a:pt x="618" y="226"/>
                    </a:cubicBezTo>
                    <a:cubicBezTo>
                      <a:pt x="603" y="225"/>
                      <a:pt x="589" y="225"/>
                      <a:pt x="574" y="225"/>
                    </a:cubicBezTo>
                    <a:cubicBezTo>
                      <a:pt x="567" y="225"/>
                      <a:pt x="557" y="228"/>
                      <a:pt x="572" y="229"/>
                    </a:cubicBezTo>
                    <a:cubicBezTo>
                      <a:pt x="580" y="229"/>
                      <a:pt x="587" y="229"/>
                      <a:pt x="595" y="229"/>
                    </a:cubicBezTo>
                    <a:cubicBezTo>
                      <a:pt x="626" y="229"/>
                      <a:pt x="656" y="228"/>
                      <a:pt x="687" y="227"/>
                    </a:cubicBezTo>
                    <a:cubicBezTo>
                      <a:pt x="751" y="224"/>
                      <a:pt x="815" y="216"/>
                      <a:pt x="879" y="212"/>
                    </a:cubicBezTo>
                    <a:cubicBezTo>
                      <a:pt x="941" y="209"/>
                      <a:pt x="1003" y="209"/>
                      <a:pt x="1064" y="200"/>
                    </a:cubicBezTo>
                    <a:cubicBezTo>
                      <a:pt x="1106" y="193"/>
                      <a:pt x="1145" y="176"/>
                      <a:pt x="1172" y="143"/>
                    </a:cubicBezTo>
                    <a:cubicBezTo>
                      <a:pt x="1194" y="117"/>
                      <a:pt x="1209" y="80"/>
                      <a:pt x="1197" y="47"/>
                    </a:cubicBezTo>
                    <a:cubicBezTo>
                      <a:pt x="1183" y="9"/>
                      <a:pt x="1136" y="0"/>
                      <a:pt x="1101" y="1"/>
                    </a:cubicBezTo>
                    <a:cubicBezTo>
                      <a:pt x="1070" y="2"/>
                      <a:pt x="1040" y="11"/>
                      <a:pt x="1010" y="15"/>
                    </a:cubicBezTo>
                    <a:cubicBezTo>
                      <a:pt x="980" y="19"/>
                      <a:pt x="950" y="23"/>
                      <a:pt x="920" y="26"/>
                    </a:cubicBezTo>
                    <a:cubicBezTo>
                      <a:pt x="794" y="39"/>
                      <a:pt x="665" y="54"/>
                      <a:pt x="538" y="51"/>
                    </a:cubicBezTo>
                    <a:cubicBezTo>
                      <a:pt x="429" y="47"/>
                      <a:pt x="320" y="43"/>
                      <a:pt x="212" y="39"/>
                    </a:cubicBezTo>
                    <a:cubicBezTo>
                      <a:pt x="164" y="37"/>
                      <a:pt x="116" y="38"/>
                      <a:pt x="69" y="36"/>
                    </a:cubicBezTo>
                    <a:cubicBezTo>
                      <a:pt x="53" y="35"/>
                      <a:pt x="18" y="29"/>
                      <a:pt x="6" y="43"/>
                    </a:cubicBezTo>
                    <a:cubicBezTo>
                      <a:pt x="4" y="46"/>
                      <a:pt x="9" y="46"/>
                      <a:pt x="11" y="45"/>
                    </a:cubicBezTo>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grpSp>
            <p:nvGrpSpPr>
              <p:cNvPr id="75" name="组合 375">
                <a:extLst>
                  <a:ext uri="{FF2B5EF4-FFF2-40B4-BE49-F238E27FC236}">
                    <a16:creationId xmlns:a16="http://schemas.microsoft.com/office/drawing/2014/main" id="{27BD5D70-45B7-48D1-92D7-DAEACBCAF6FE}"/>
                  </a:ext>
                </a:extLst>
              </p:cNvPr>
              <p:cNvGrpSpPr/>
              <p:nvPr/>
            </p:nvGrpSpPr>
            <p:grpSpPr>
              <a:xfrm>
                <a:off x="2972472" y="1362075"/>
                <a:ext cx="1164099" cy="1506537"/>
                <a:chOff x="2105026" y="333375"/>
                <a:chExt cx="1958975" cy="2535238"/>
              </a:xfrm>
            </p:grpSpPr>
            <p:sp>
              <p:nvSpPr>
                <p:cNvPr id="76" name="Freeform 15">
                  <a:extLst>
                    <a:ext uri="{FF2B5EF4-FFF2-40B4-BE49-F238E27FC236}">
                      <a16:creationId xmlns:a16="http://schemas.microsoft.com/office/drawing/2014/main" id="{485A74D3-60B6-46F7-90D7-463759C1B97C}"/>
                    </a:ext>
                  </a:extLst>
                </p:cNvPr>
                <p:cNvSpPr>
                  <a:spLocks/>
                </p:cNvSpPr>
                <p:nvPr/>
              </p:nvSpPr>
              <p:spPr bwMode="auto">
                <a:xfrm>
                  <a:off x="2843214" y="1827213"/>
                  <a:ext cx="350838" cy="296863"/>
                </a:xfrm>
                <a:custGeom>
                  <a:avLst/>
                  <a:gdLst>
                    <a:gd name="T0" fmla="*/ 83 w 83"/>
                    <a:gd name="T1" fmla="*/ 41 h 70"/>
                    <a:gd name="T2" fmla="*/ 9 w 83"/>
                    <a:gd name="T3" fmla="*/ 20 h 70"/>
                    <a:gd name="T4" fmla="*/ 83 w 83"/>
                    <a:gd name="T5" fmla="*/ 48 h 70"/>
                    <a:gd name="T6" fmla="*/ 83 w 83"/>
                    <a:gd name="T7" fmla="*/ 41 h 70"/>
                  </a:gdLst>
                  <a:ahLst/>
                  <a:cxnLst>
                    <a:cxn ang="0">
                      <a:pos x="T0" y="T1"/>
                    </a:cxn>
                    <a:cxn ang="0">
                      <a:pos x="T2" y="T3"/>
                    </a:cxn>
                    <a:cxn ang="0">
                      <a:pos x="T4" y="T5"/>
                    </a:cxn>
                    <a:cxn ang="0">
                      <a:pos x="T6" y="T7"/>
                    </a:cxn>
                  </a:cxnLst>
                  <a:rect l="0" t="0" r="r" b="b"/>
                  <a:pathLst>
                    <a:path w="83" h="70">
                      <a:moveTo>
                        <a:pt x="83" y="41"/>
                      </a:moveTo>
                      <a:cubicBezTo>
                        <a:pt x="64" y="28"/>
                        <a:pt x="23" y="0"/>
                        <a:pt x="9" y="20"/>
                      </a:cubicBezTo>
                      <a:cubicBezTo>
                        <a:pt x="0" y="31"/>
                        <a:pt x="26" y="70"/>
                        <a:pt x="83" y="48"/>
                      </a:cubicBezTo>
                      <a:lnTo>
                        <a:pt x="83" y="41"/>
                      </a:lnTo>
                      <a:close/>
                    </a:path>
                  </a:pathLst>
                </a:custGeom>
                <a:solidFill>
                  <a:srgbClr val="BED3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7" name="Freeform 16">
                  <a:extLst>
                    <a:ext uri="{FF2B5EF4-FFF2-40B4-BE49-F238E27FC236}">
                      <a16:creationId xmlns:a16="http://schemas.microsoft.com/office/drawing/2014/main" id="{F53BB835-C3C4-4E3E-8830-76FDF2BD0BF6}"/>
                    </a:ext>
                  </a:extLst>
                </p:cNvPr>
                <p:cNvSpPr>
                  <a:spLocks/>
                </p:cNvSpPr>
                <p:nvPr/>
              </p:nvSpPr>
              <p:spPr bwMode="auto">
                <a:xfrm>
                  <a:off x="3228976" y="1830388"/>
                  <a:ext cx="376238" cy="315913"/>
                </a:xfrm>
                <a:custGeom>
                  <a:avLst/>
                  <a:gdLst>
                    <a:gd name="T0" fmla="*/ 0 w 89"/>
                    <a:gd name="T1" fmla="*/ 50 h 74"/>
                    <a:gd name="T2" fmla="*/ 84 w 89"/>
                    <a:gd name="T3" fmla="*/ 28 h 74"/>
                    <a:gd name="T4" fmla="*/ 1 w 89"/>
                    <a:gd name="T5" fmla="*/ 60 h 74"/>
                    <a:gd name="T6" fmla="*/ 0 w 89"/>
                    <a:gd name="T7" fmla="*/ 50 h 74"/>
                  </a:gdLst>
                  <a:ahLst/>
                  <a:cxnLst>
                    <a:cxn ang="0">
                      <a:pos x="T0" y="T1"/>
                    </a:cxn>
                    <a:cxn ang="0">
                      <a:pos x="T2" y="T3"/>
                    </a:cxn>
                    <a:cxn ang="0">
                      <a:pos x="T4" y="T5"/>
                    </a:cxn>
                    <a:cxn ang="0">
                      <a:pos x="T6" y="T7"/>
                    </a:cxn>
                  </a:cxnLst>
                  <a:rect l="0" t="0" r="r" b="b"/>
                  <a:pathLst>
                    <a:path w="89" h="74">
                      <a:moveTo>
                        <a:pt x="0" y="50"/>
                      </a:moveTo>
                      <a:cubicBezTo>
                        <a:pt x="16" y="34"/>
                        <a:pt x="70" y="0"/>
                        <a:pt x="84" y="28"/>
                      </a:cubicBezTo>
                      <a:cubicBezTo>
                        <a:pt x="89" y="40"/>
                        <a:pt x="47" y="74"/>
                        <a:pt x="1" y="60"/>
                      </a:cubicBezTo>
                      <a:lnTo>
                        <a:pt x="0" y="50"/>
                      </a:lnTo>
                      <a:close/>
                    </a:path>
                  </a:pathLst>
                </a:custGeom>
                <a:solidFill>
                  <a:srgbClr val="BED3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8" name="Freeform 17">
                  <a:extLst>
                    <a:ext uri="{FF2B5EF4-FFF2-40B4-BE49-F238E27FC236}">
                      <a16:creationId xmlns:a16="http://schemas.microsoft.com/office/drawing/2014/main" id="{8AC1BE2B-86ED-4CF6-8340-18CA80FC7DAE}"/>
                    </a:ext>
                  </a:extLst>
                </p:cNvPr>
                <p:cNvSpPr>
                  <a:spLocks/>
                </p:cNvSpPr>
                <p:nvPr/>
              </p:nvSpPr>
              <p:spPr bwMode="auto">
                <a:xfrm>
                  <a:off x="3206751" y="1809750"/>
                  <a:ext cx="423863" cy="284163"/>
                </a:xfrm>
                <a:custGeom>
                  <a:avLst/>
                  <a:gdLst>
                    <a:gd name="T0" fmla="*/ 7 w 100"/>
                    <a:gd name="T1" fmla="*/ 50 h 67"/>
                    <a:gd name="T2" fmla="*/ 78 w 100"/>
                    <a:gd name="T3" fmla="*/ 20 h 67"/>
                    <a:gd name="T4" fmla="*/ 78 w 100"/>
                    <a:gd name="T5" fmla="*/ 45 h 67"/>
                    <a:gd name="T6" fmla="*/ 7 w 100"/>
                    <a:gd name="T7" fmla="*/ 59 h 67"/>
                    <a:gd name="T8" fmla="*/ 3 w 100"/>
                    <a:gd name="T9" fmla="*/ 61 h 67"/>
                    <a:gd name="T10" fmla="*/ 68 w 100"/>
                    <a:gd name="T11" fmla="*/ 55 h 67"/>
                    <a:gd name="T12" fmla="*/ 87 w 100"/>
                    <a:gd name="T13" fmla="*/ 21 h 67"/>
                    <a:gd name="T14" fmla="*/ 1 w 100"/>
                    <a:gd name="T15" fmla="*/ 50 h 67"/>
                    <a:gd name="T16" fmla="*/ 7 w 100"/>
                    <a:gd name="T17" fmla="*/ 5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0" h="67">
                      <a:moveTo>
                        <a:pt x="7" y="50"/>
                      </a:moveTo>
                      <a:cubicBezTo>
                        <a:pt x="21" y="35"/>
                        <a:pt x="57" y="10"/>
                        <a:pt x="78" y="20"/>
                      </a:cubicBezTo>
                      <a:cubicBezTo>
                        <a:pt x="89" y="25"/>
                        <a:pt x="84" y="38"/>
                        <a:pt x="78" y="45"/>
                      </a:cubicBezTo>
                      <a:cubicBezTo>
                        <a:pt x="62" y="64"/>
                        <a:pt x="30" y="65"/>
                        <a:pt x="7" y="59"/>
                      </a:cubicBezTo>
                      <a:cubicBezTo>
                        <a:pt x="6" y="59"/>
                        <a:pt x="1" y="61"/>
                        <a:pt x="3" y="61"/>
                      </a:cubicBezTo>
                      <a:cubicBezTo>
                        <a:pt x="25" y="67"/>
                        <a:pt x="47" y="66"/>
                        <a:pt x="68" y="55"/>
                      </a:cubicBezTo>
                      <a:cubicBezTo>
                        <a:pt x="79" y="50"/>
                        <a:pt x="100" y="34"/>
                        <a:pt x="87" y="21"/>
                      </a:cubicBezTo>
                      <a:cubicBezTo>
                        <a:pt x="66" y="0"/>
                        <a:pt x="16" y="35"/>
                        <a:pt x="1" y="50"/>
                      </a:cubicBezTo>
                      <a:cubicBezTo>
                        <a:pt x="0" y="51"/>
                        <a:pt x="6" y="51"/>
                        <a:pt x="7" y="50"/>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9" name="Freeform 18">
                  <a:extLst>
                    <a:ext uri="{FF2B5EF4-FFF2-40B4-BE49-F238E27FC236}">
                      <a16:creationId xmlns:a16="http://schemas.microsoft.com/office/drawing/2014/main" id="{AFB9342C-596B-4ED4-BCA2-7E53E23F04BB}"/>
                    </a:ext>
                  </a:extLst>
                </p:cNvPr>
                <p:cNvSpPr>
                  <a:spLocks/>
                </p:cNvSpPr>
                <p:nvPr/>
              </p:nvSpPr>
              <p:spPr bwMode="auto">
                <a:xfrm>
                  <a:off x="3168651" y="1673225"/>
                  <a:ext cx="76200" cy="476250"/>
                </a:xfrm>
                <a:custGeom>
                  <a:avLst/>
                  <a:gdLst>
                    <a:gd name="T0" fmla="*/ 7 w 18"/>
                    <a:gd name="T1" fmla="*/ 4 h 112"/>
                    <a:gd name="T2" fmla="*/ 11 w 18"/>
                    <a:gd name="T3" fmla="*/ 109 h 112"/>
                    <a:gd name="T4" fmla="*/ 17 w 18"/>
                    <a:gd name="T5" fmla="*/ 107 h 112"/>
                    <a:gd name="T6" fmla="*/ 13 w 18"/>
                    <a:gd name="T7" fmla="*/ 3 h 112"/>
                    <a:gd name="T8" fmla="*/ 7 w 18"/>
                    <a:gd name="T9" fmla="*/ 4 h 112"/>
                  </a:gdLst>
                  <a:ahLst/>
                  <a:cxnLst>
                    <a:cxn ang="0">
                      <a:pos x="T0" y="T1"/>
                    </a:cxn>
                    <a:cxn ang="0">
                      <a:pos x="T2" y="T3"/>
                    </a:cxn>
                    <a:cxn ang="0">
                      <a:pos x="T4" y="T5"/>
                    </a:cxn>
                    <a:cxn ang="0">
                      <a:pos x="T6" y="T7"/>
                    </a:cxn>
                    <a:cxn ang="0">
                      <a:pos x="T8" y="T9"/>
                    </a:cxn>
                  </a:cxnLst>
                  <a:rect l="0" t="0" r="r" b="b"/>
                  <a:pathLst>
                    <a:path w="18" h="112">
                      <a:moveTo>
                        <a:pt x="7" y="4"/>
                      </a:moveTo>
                      <a:cubicBezTo>
                        <a:pt x="0" y="38"/>
                        <a:pt x="6" y="75"/>
                        <a:pt x="11" y="109"/>
                      </a:cubicBezTo>
                      <a:cubicBezTo>
                        <a:pt x="12" y="112"/>
                        <a:pt x="18" y="110"/>
                        <a:pt x="17" y="107"/>
                      </a:cubicBezTo>
                      <a:cubicBezTo>
                        <a:pt x="11" y="74"/>
                        <a:pt x="6" y="37"/>
                        <a:pt x="13" y="3"/>
                      </a:cubicBezTo>
                      <a:cubicBezTo>
                        <a:pt x="13" y="0"/>
                        <a:pt x="7" y="1"/>
                        <a:pt x="7" y="4"/>
                      </a:cubicBezTo>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0" name="Freeform 19">
                  <a:extLst>
                    <a:ext uri="{FF2B5EF4-FFF2-40B4-BE49-F238E27FC236}">
                      <a16:creationId xmlns:a16="http://schemas.microsoft.com/office/drawing/2014/main" id="{CE7BA499-DFE5-48E3-8062-E81C18BCB9E7}"/>
                    </a:ext>
                  </a:extLst>
                </p:cNvPr>
                <p:cNvSpPr>
                  <a:spLocks/>
                </p:cNvSpPr>
                <p:nvPr/>
              </p:nvSpPr>
              <p:spPr bwMode="auto">
                <a:xfrm>
                  <a:off x="2597151" y="708025"/>
                  <a:ext cx="1466850" cy="1160463"/>
                </a:xfrm>
                <a:custGeom>
                  <a:avLst/>
                  <a:gdLst>
                    <a:gd name="T0" fmla="*/ 106 w 346"/>
                    <a:gd name="T1" fmla="*/ 70 h 273"/>
                    <a:gd name="T2" fmla="*/ 145 w 346"/>
                    <a:gd name="T3" fmla="*/ 10 h 273"/>
                    <a:gd name="T4" fmla="*/ 223 w 346"/>
                    <a:gd name="T5" fmla="*/ 53 h 273"/>
                    <a:gd name="T6" fmla="*/ 301 w 346"/>
                    <a:gd name="T7" fmla="*/ 46 h 273"/>
                    <a:gd name="T8" fmla="*/ 300 w 346"/>
                    <a:gd name="T9" fmla="*/ 123 h 273"/>
                    <a:gd name="T10" fmla="*/ 337 w 346"/>
                    <a:gd name="T11" fmla="*/ 167 h 273"/>
                    <a:gd name="T12" fmla="*/ 260 w 346"/>
                    <a:gd name="T13" fmla="*/ 205 h 273"/>
                    <a:gd name="T14" fmla="*/ 212 w 346"/>
                    <a:gd name="T15" fmla="*/ 266 h 273"/>
                    <a:gd name="T16" fmla="*/ 154 w 346"/>
                    <a:gd name="T17" fmla="*/ 224 h 273"/>
                    <a:gd name="T18" fmla="*/ 139 w 346"/>
                    <a:gd name="T19" fmla="*/ 241 h 273"/>
                    <a:gd name="T20" fmla="*/ 63 w 346"/>
                    <a:gd name="T21" fmla="*/ 248 h 273"/>
                    <a:gd name="T22" fmla="*/ 53 w 346"/>
                    <a:gd name="T23" fmla="*/ 174 h 273"/>
                    <a:gd name="T24" fmla="*/ 14 w 346"/>
                    <a:gd name="T25" fmla="*/ 103 h 273"/>
                    <a:gd name="T26" fmla="*/ 106 w 346"/>
                    <a:gd name="T27" fmla="*/ 70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46" h="273">
                      <a:moveTo>
                        <a:pt x="106" y="70"/>
                      </a:moveTo>
                      <a:cubicBezTo>
                        <a:pt x="106" y="70"/>
                        <a:pt x="94" y="21"/>
                        <a:pt x="145" y="10"/>
                      </a:cubicBezTo>
                      <a:cubicBezTo>
                        <a:pt x="195" y="0"/>
                        <a:pt x="220" y="24"/>
                        <a:pt x="223" y="53"/>
                      </a:cubicBezTo>
                      <a:cubicBezTo>
                        <a:pt x="223" y="53"/>
                        <a:pt x="262" y="9"/>
                        <a:pt x="301" y="46"/>
                      </a:cubicBezTo>
                      <a:cubicBezTo>
                        <a:pt x="346" y="89"/>
                        <a:pt x="307" y="116"/>
                        <a:pt x="300" y="123"/>
                      </a:cubicBezTo>
                      <a:cubicBezTo>
                        <a:pt x="300" y="123"/>
                        <a:pt x="342" y="133"/>
                        <a:pt x="337" y="167"/>
                      </a:cubicBezTo>
                      <a:cubicBezTo>
                        <a:pt x="332" y="210"/>
                        <a:pt x="299" y="236"/>
                        <a:pt x="260" y="205"/>
                      </a:cubicBezTo>
                      <a:cubicBezTo>
                        <a:pt x="260" y="205"/>
                        <a:pt x="271" y="257"/>
                        <a:pt x="212" y="266"/>
                      </a:cubicBezTo>
                      <a:cubicBezTo>
                        <a:pt x="156" y="273"/>
                        <a:pt x="155" y="226"/>
                        <a:pt x="154" y="224"/>
                      </a:cubicBezTo>
                      <a:cubicBezTo>
                        <a:pt x="154" y="224"/>
                        <a:pt x="148" y="233"/>
                        <a:pt x="139" y="241"/>
                      </a:cubicBezTo>
                      <a:cubicBezTo>
                        <a:pt x="124" y="255"/>
                        <a:pt x="98" y="268"/>
                        <a:pt x="63" y="248"/>
                      </a:cubicBezTo>
                      <a:cubicBezTo>
                        <a:pt x="14" y="220"/>
                        <a:pt x="44" y="172"/>
                        <a:pt x="53" y="174"/>
                      </a:cubicBezTo>
                      <a:cubicBezTo>
                        <a:pt x="53" y="174"/>
                        <a:pt x="0" y="155"/>
                        <a:pt x="14" y="103"/>
                      </a:cubicBezTo>
                      <a:cubicBezTo>
                        <a:pt x="26" y="58"/>
                        <a:pt x="84" y="50"/>
                        <a:pt x="106" y="70"/>
                      </a:cubicBezTo>
                    </a:path>
                  </a:pathLst>
                </a:custGeom>
                <a:solidFill>
                  <a:srgbClr val="FCC0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1" name="Freeform 20">
                  <a:extLst>
                    <a:ext uri="{FF2B5EF4-FFF2-40B4-BE49-F238E27FC236}">
                      <a16:creationId xmlns:a16="http://schemas.microsoft.com/office/drawing/2014/main" id="{E3CF932F-C2DB-4AC6-AA44-DF43C0A3377F}"/>
                    </a:ext>
                  </a:extLst>
                </p:cNvPr>
                <p:cNvSpPr>
                  <a:spLocks noEditPoints="1"/>
                </p:cNvSpPr>
                <p:nvPr/>
              </p:nvSpPr>
              <p:spPr bwMode="auto">
                <a:xfrm>
                  <a:off x="3838576" y="1231900"/>
                  <a:ext cx="187325" cy="403225"/>
                </a:xfrm>
                <a:custGeom>
                  <a:avLst/>
                  <a:gdLst>
                    <a:gd name="T0" fmla="*/ 0 w 44"/>
                    <a:gd name="T1" fmla="*/ 95 h 95"/>
                    <a:gd name="T2" fmla="*/ 0 w 44"/>
                    <a:gd name="T3" fmla="*/ 95 h 95"/>
                    <a:gd name="T4" fmla="*/ 0 w 44"/>
                    <a:gd name="T5" fmla="*/ 95 h 95"/>
                    <a:gd name="T6" fmla="*/ 0 w 44"/>
                    <a:gd name="T7" fmla="*/ 95 h 95"/>
                    <a:gd name="T8" fmla="*/ 44 w 44"/>
                    <a:gd name="T9" fmla="*/ 46 h 95"/>
                    <a:gd name="T10" fmla="*/ 0 w 44"/>
                    <a:gd name="T11" fmla="*/ 95 h 95"/>
                    <a:gd name="T12" fmla="*/ 44 w 44"/>
                    <a:gd name="T13" fmla="*/ 46 h 95"/>
                    <a:gd name="T14" fmla="*/ 44 w 44"/>
                    <a:gd name="T15" fmla="*/ 45 h 95"/>
                    <a:gd name="T16" fmla="*/ 44 w 44"/>
                    <a:gd name="T17" fmla="*/ 45 h 95"/>
                    <a:gd name="T18" fmla="*/ 44 w 44"/>
                    <a:gd name="T19" fmla="*/ 45 h 95"/>
                    <a:gd name="T20" fmla="*/ 44 w 44"/>
                    <a:gd name="T21" fmla="*/ 45 h 95"/>
                    <a:gd name="T22" fmla="*/ 44 w 44"/>
                    <a:gd name="T23" fmla="*/ 45 h 95"/>
                    <a:gd name="T24" fmla="*/ 44 w 44"/>
                    <a:gd name="T25" fmla="*/ 45 h 95"/>
                    <a:gd name="T26" fmla="*/ 7 w 44"/>
                    <a:gd name="T27" fmla="*/ 0 h 95"/>
                    <a:gd name="T28" fmla="*/ 7 w 44"/>
                    <a:gd name="T29" fmla="*/ 0 h 95"/>
                    <a:gd name="T30" fmla="*/ 7 w 44"/>
                    <a:gd name="T31"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 h="95">
                      <a:moveTo>
                        <a:pt x="0" y="95"/>
                      </a:moveTo>
                      <a:cubicBezTo>
                        <a:pt x="0" y="95"/>
                        <a:pt x="0" y="95"/>
                        <a:pt x="0" y="95"/>
                      </a:cubicBezTo>
                      <a:cubicBezTo>
                        <a:pt x="0" y="95"/>
                        <a:pt x="0" y="95"/>
                        <a:pt x="0" y="95"/>
                      </a:cubicBezTo>
                      <a:cubicBezTo>
                        <a:pt x="0" y="95"/>
                        <a:pt x="0" y="95"/>
                        <a:pt x="0" y="95"/>
                      </a:cubicBezTo>
                      <a:moveTo>
                        <a:pt x="44" y="46"/>
                      </a:moveTo>
                      <a:cubicBezTo>
                        <a:pt x="40" y="75"/>
                        <a:pt x="23" y="95"/>
                        <a:pt x="0" y="95"/>
                      </a:cubicBezTo>
                      <a:cubicBezTo>
                        <a:pt x="23" y="95"/>
                        <a:pt x="40" y="75"/>
                        <a:pt x="44" y="46"/>
                      </a:cubicBezTo>
                      <a:moveTo>
                        <a:pt x="44" y="45"/>
                      </a:moveTo>
                      <a:cubicBezTo>
                        <a:pt x="44" y="45"/>
                        <a:pt x="44" y="45"/>
                        <a:pt x="44" y="45"/>
                      </a:cubicBezTo>
                      <a:cubicBezTo>
                        <a:pt x="44" y="45"/>
                        <a:pt x="44" y="45"/>
                        <a:pt x="44" y="45"/>
                      </a:cubicBezTo>
                      <a:moveTo>
                        <a:pt x="44" y="45"/>
                      </a:moveTo>
                      <a:cubicBezTo>
                        <a:pt x="44" y="45"/>
                        <a:pt x="44" y="45"/>
                        <a:pt x="44" y="45"/>
                      </a:cubicBezTo>
                      <a:cubicBezTo>
                        <a:pt x="44" y="45"/>
                        <a:pt x="44" y="45"/>
                        <a:pt x="44" y="45"/>
                      </a:cubicBezTo>
                      <a:moveTo>
                        <a:pt x="7" y="0"/>
                      </a:moveTo>
                      <a:cubicBezTo>
                        <a:pt x="7" y="0"/>
                        <a:pt x="7" y="0"/>
                        <a:pt x="7" y="0"/>
                      </a:cubicBezTo>
                      <a:cubicBezTo>
                        <a:pt x="7" y="0"/>
                        <a:pt x="7" y="0"/>
                        <a:pt x="7" y="0"/>
                      </a:cubicBezTo>
                    </a:path>
                  </a:pathLst>
                </a:custGeom>
                <a:solidFill>
                  <a:srgbClr val="FEE9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2" name="Freeform 21">
                  <a:extLst>
                    <a:ext uri="{FF2B5EF4-FFF2-40B4-BE49-F238E27FC236}">
                      <a16:creationId xmlns:a16="http://schemas.microsoft.com/office/drawing/2014/main" id="{A96A862A-0C65-4157-B87F-1828229A090E}"/>
                    </a:ext>
                  </a:extLst>
                </p:cNvPr>
                <p:cNvSpPr>
                  <a:spLocks/>
                </p:cNvSpPr>
                <p:nvPr/>
              </p:nvSpPr>
              <p:spPr bwMode="auto">
                <a:xfrm>
                  <a:off x="3825876" y="1027113"/>
                  <a:ext cx="203200" cy="608013"/>
                </a:xfrm>
                <a:custGeom>
                  <a:avLst/>
                  <a:gdLst>
                    <a:gd name="T0" fmla="*/ 31 w 48"/>
                    <a:gd name="T1" fmla="*/ 0 h 143"/>
                    <a:gd name="T2" fmla="*/ 24 w 48"/>
                    <a:gd name="T3" fmla="*/ 9 h 143"/>
                    <a:gd name="T4" fmla="*/ 7 w 48"/>
                    <a:gd name="T5" fmla="*/ 45 h 143"/>
                    <a:gd name="T6" fmla="*/ 14 w 48"/>
                    <a:gd name="T7" fmla="*/ 50 h 143"/>
                    <a:gd name="T8" fmla="*/ 30 w 48"/>
                    <a:gd name="T9" fmla="*/ 62 h 143"/>
                    <a:gd name="T10" fmla="*/ 36 w 48"/>
                    <a:gd name="T11" fmla="*/ 113 h 143"/>
                    <a:gd name="T12" fmla="*/ 0 w 48"/>
                    <a:gd name="T13" fmla="*/ 143 h 143"/>
                    <a:gd name="T14" fmla="*/ 3 w 48"/>
                    <a:gd name="T15" fmla="*/ 143 h 143"/>
                    <a:gd name="T16" fmla="*/ 3 w 48"/>
                    <a:gd name="T17" fmla="*/ 143 h 143"/>
                    <a:gd name="T18" fmla="*/ 3 w 48"/>
                    <a:gd name="T19" fmla="*/ 143 h 143"/>
                    <a:gd name="T20" fmla="*/ 47 w 48"/>
                    <a:gd name="T21" fmla="*/ 94 h 143"/>
                    <a:gd name="T22" fmla="*/ 47 w 48"/>
                    <a:gd name="T23" fmla="*/ 93 h 143"/>
                    <a:gd name="T24" fmla="*/ 47 w 48"/>
                    <a:gd name="T25" fmla="*/ 93 h 143"/>
                    <a:gd name="T26" fmla="*/ 47 w 48"/>
                    <a:gd name="T27" fmla="*/ 93 h 143"/>
                    <a:gd name="T28" fmla="*/ 47 w 48"/>
                    <a:gd name="T29" fmla="*/ 93 h 143"/>
                    <a:gd name="T30" fmla="*/ 47 w 48"/>
                    <a:gd name="T31" fmla="*/ 92 h 143"/>
                    <a:gd name="T32" fmla="*/ 48 w 48"/>
                    <a:gd name="T33" fmla="*/ 87 h 143"/>
                    <a:gd name="T34" fmla="*/ 10 w 48"/>
                    <a:gd name="T35" fmla="*/ 48 h 143"/>
                    <a:gd name="T36" fmla="*/ 10 w 48"/>
                    <a:gd name="T37" fmla="*/ 48 h 143"/>
                    <a:gd name="T38" fmla="*/ 10 w 48"/>
                    <a:gd name="T39" fmla="*/ 48 h 143"/>
                    <a:gd name="T40" fmla="*/ 10 w 48"/>
                    <a:gd name="T41" fmla="*/ 48 h 143"/>
                    <a:gd name="T42" fmla="*/ 10 w 48"/>
                    <a:gd name="T43" fmla="*/ 48 h 143"/>
                    <a:gd name="T44" fmla="*/ 31 w 48"/>
                    <a:gd name="T45" fmla="*/ 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8" h="143">
                      <a:moveTo>
                        <a:pt x="31" y="0"/>
                      </a:moveTo>
                      <a:cubicBezTo>
                        <a:pt x="29" y="3"/>
                        <a:pt x="27" y="6"/>
                        <a:pt x="24" y="9"/>
                      </a:cubicBezTo>
                      <a:cubicBezTo>
                        <a:pt x="25" y="22"/>
                        <a:pt x="19" y="34"/>
                        <a:pt x="7" y="45"/>
                      </a:cubicBezTo>
                      <a:cubicBezTo>
                        <a:pt x="1" y="49"/>
                        <a:pt x="8" y="48"/>
                        <a:pt x="14" y="50"/>
                      </a:cubicBezTo>
                      <a:cubicBezTo>
                        <a:pt x="20" y="53"/>
                        <a:pt x="26" y="57"/>
                        <a:pt x="30" y="62"/>
                      </a:cubicBezTo>
                      <a:cubicBezTo>
                        <a:pt x="44" y="76"/>
                        <a:pt x="44" y="96"/>
                        <a:pt x="36" y="113"/>
                      </a:cubicBezTo>
                      <a:cubicBezTo>
                        <a:pt x="27" y="131"/>
                        <a:pt x="14" y="141"/>
                        <a:pt x="0" y="143"/>
                      </a:cubicBezTo>
                      <a:cubicBezTo>
                        <a:pt x="1" y="143"/>
                        <a:pt x="2" y="143"/>
                        <a:pt x="3" y="143"/>
                      </a:cubicBezTo>
                      <a:cubicBezTo>
                        <a:pt x="3" y="143"/>
                        <a:pt x="3" y="143"/>
                        <a:pt x="3" y="143"/>
                      </a:cubicBezTo>
                      <a:cubicBezTo>
                        <a:pt x="3" y="143"/>
                        <a:pt x="3" y="143"/>
                        <a:pt x="3" y="143"/>
                      </a:cubicBezTo>
                      <a:cubicBezTo>
                        <a:pt x="26" y="143"/>
                        <a:pt x="43" y="123"/>
                        <a:pt x="47" y="94"/>
                      </a:cubicBezTo>
                      <a:cubicBezTo>
                        <a:pt x="47" y="94"/>
                        <a:pt x="47" y="94"/>
                        <a:pt x="47" y="93"/>
                      </a:cubicBezTo>
                      <a:cubicBezTo>
                        <a:pt x="47" y="93"/>
                        <a:pt x="47" y="93"/>
                        <a:pt x="47" y="93"/>
                      </a:cubicBezTo>
                      <a:cubicBezTo>
                        <a:pt x="47" y="93"/>
                        <a:pt x="47" y="93"/>
                        <a:pt x="47" y="93"/>
                      </a:cubicBezTo>
                      <a:cubicBezTo>
                        <a:pt x="47" y="93"/>
                        <a:pt x="47" y="93"/>
                        <a:pt x="47" y="93"/>
                      </a:cubicBezTo>
                      <a:cubicBezTo>
                        <a:pt x="47" y="93"/>
                        <a:pt x="47" y="92"/>
                        <a:pt x="47" y="92"/>
                      </a:cubicBezTo>
                      <a:cubicBezTo>
                        <a:pt x="48" y="91"/>
                        <a:pt x="48" y="89"/>
                        <a:pt x="48" y="87"/>
                      </a:cubicBezTo>
                      <a:cubicBezTo>
                        <a:pt x="48" y="57"/>
                        <a:pt x="10" y="48"/>
                        <a:pt x="10" y="48"/>
                      </a:cubicBezTo>
                      <a:cubicBezTo>
                        <a:pt x="10" y="48"/>
                        <a:pt x="10" y="48"/>
                        <a:pt x="10" y="48"/>
                      </a:cubicBezTo>
                      <a:cubicBezTo>
                        <a:pt x="10" y="48"/>
                        <a:pt x="10" y="48"/>
                        <a:pt x="10" y="48"/>
                      </a:cubicBezTo>
                      <a:cubicBezTo>
                        <a:pt x="10" y="48"/>
                        <a:pt x="10" y="48"/>
                        <a:pt x="10" y="48"/>
                      </a:cubicBezTo>
                      <a:cubicBezTo>
                        <a:pt x="10" y="48"/>
                        <a:pt x="10" y="48"/>
                        <a:pt x="10" y="48"/>
                      </a:cubicBezTo>
                      <a:cubicBezTo>
                        <a:pt x="15" y="43"/>
                        <a:pt x="39" y="26"/>
                        <a:pt x="31" y="0"/>
                      </a:cubicBezTo>
                    </a:path>
                  </a:pathLst>
                </a:custGeom>
                <a:solidFill>
                  <a:srgbClr val="FBB0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3" name="Freeform 22">
                  <a:extLst>
                    <a:ext uri="{FF2B5EF4-FFF2-40B4-BE49-F238E27FC236}">
                      <a16:creationId xmlns:a16="http://schemas.microsoft.com/office/drawing/2014/main" id="{0BD9FE6D-CF39-42D9-8C28-8129A7049035}"/>
                    </a:ext>
                  </a:extLst>
                </p:cNvPr>
                <p:cNvSpPr>
                  <a:spLocks noEditPoints="1"/>
                </p:cNvSpPr>
                <p:nvPr/>
              </p:nvSpPr>
              <p:spPr bwMode="auto">
                <a:xfrm>
                  <a:off x="2800351" y="1660525"/>
                  <a:ext cx="449263" cy="128588"/>
                </a:xfrm>
                <a:custGeom>
                  <a:avLst/>
                  <a:gdLst>
                    <a:gd name="T0" fmla="*/ 5 w 106"/>
                    <a:gd name="T1" fmla="*/ 17 h 30"/>
                    <a:gd name="T2" fmla="*/ 0 w 106"/>
                    <a:gd name="T3" fmla="*/ 18 h 30"/>
                    <a:gd name="T4" fmla="*/ 20 w 106"/>
                    <a:gd name="T5" fmla="*/ 29 h 30"/>
                    <a:gd name="T6" fmla="*/ 27 w 106"/>
                    <a:gd name="T7" fmla="*/ 30 h 30"/>
                    <a:gd name="T8" fmla="*/ 15 w 106"/>
                    <a:gd name="T9" fmla="*/ 24 h 30"/>
                    <a:gd name="T10" fmla="*/ 5 w 106"/>
                    <a:gd name="T11" fmla="*/ 17 h 30"/>
                    <a:gd name="T12" fmla="*/ 106 w 106"/>
                    <a:gd name="T13" fmla="*/ 0 h 30"/>
                    <a:gd name="T14" fmla="*/ 106 w 106"/>
                    <a:gd name="T15" fmla="*/ 0 h 30"/>
                    <a:gd name="T16" fmla="*/ 106 w 106"/>
                    <a:gd name="T1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6" h="30">
                      <a:moveTo>
                        <a:pt x="5" y="17"/>
                      </a:moveTo>
                      <a:cubicBezTo>
                        <a:pt x="3" y="17"/>
                        <a:pt x="2" y="18"/>
                        <a:pt x="0" y="18"/>
                      </a:cubicBezTo>
                      <a:cubicBezTo>
                        <a:pt x="6" y="23"/>
                        <a:pt x="13" y="26"/>
                        <a:pt x="20" y="29"/>
                      </a:cubicBezTo>
                      <a:cubicBezTo>
                        <a:pt x="22" y="29"/>
                        <a:pt x="25" y="30"/>
                        <a:pt x="27" y="30"/>
                      </a:cubicBezTo>
                      <a:cubicBezTo>
                        <a:pt x="23" y="28"/>
                        <a:pt x="19" y="26"/>
                        <a:pt x="15" y="24"/>
                      </a:cubicBezTo>
                      <a:cubicBezTo>
                        <a:pt x="11" y="22"/>
                        <a:pt x="8" y="19"/>
                        <a:pt x="5" y="17"/>
                      </a:cubicBezTo>
                      <a:moveTo>
                        <a:pt x="106" y="0"/>
                      </a:moveTo>
                      <a:cubicBezTo>
                        <a:pt x="106" y="0"/>
                        <a:pt x="106" y="0"/>
                        <a:pt x="106" y="0"/>
                      </a:cubicBezTo>
                      <a:cubicBezTo>
                        <a:pt x="106" y="0"/>
                        <a:pt x="106" y="0"/>
                        <a:pt x="106" y="0"/>
                      </a:cubicBezTo>
                    </a:path>
                  </a:pathLst>
                </a:custGeom>
                <a:solidFill>
                  <a:srgbClr val="FEE9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4" name="Freeform 23">
                  <a:extLst>
                    <a:ext uri="{FF2B5EF4-FFF2-40B4-BE49-F238E27FC236}">
                      <a16:creationId xmlns:a16="http://schemas.microsoft.com/office/drawing/2014/main" id="{FB4EFAAE-8622-4204-916C-7E8891E0368A}"/>
                    </a:ext>
                  </a:extLst>
                </p:cNvPr>
                <p:cNvSpPr>
                  <a:spLocks noEditPoints="1"/>
                </p:cNvSpPr>
                <p:nvPr/>
              </p:nvSpPr>
              <p:spPr bwMode="auto">
                <a:xfrm>
                  <a:off x="2820989" y="1095375"/>
                  <a:ext cx="1169988" cy="739775"/>
                </a:xfrm>
                <a:custGeom>
                  <a:avLst/>
                  <a:gdLst>
                    <a:gd name="T0" fmla="*/ 167 w 276"/>
                    <a:gd name="T1" fmla="*/ 139 h 174"/>
                    <a:gd name="T2" fmla="*/ 178 w 276"/>
                    <a:gd name="T3" fmla="*/ 132 h 174"/>
                    <a:gd name="T4" fmla="*/ 181 w 276"/>
                    <a:gd name="T5" fmla="*/ 145 h 174"/>
                    <a:gd name="T6" fmla="*/ 138 w 276"/>
                    <a:gd name="T7" fmla="*/ 165 h 174"/>
                    <a:gd name="T8" fmla="*/ 112 w 276"/>
                    <a:gd name="T9" fmla="*/ 144 h 174"/>
                    <a:gd name="T10" fmla="*/ 140 w 276"/>
                    <a:gd name="T11" fmla="*/ 149 h 174"/>
                    <a:gd name="T12" fmla="*/ 221 w 276"/>
                    <a:gd name="T13" fmla="*/ 111 h 174"/>
                    <a:gd name="T14" fmla="*/ 251 w 276"/>
                    <a:gd name="T15" fmla="*/ 64 h 174"/>
                    <a:gd name="T16" fmla="*/ 255 w 276"/>
                    <a:gd name="T17" fmla="*/ 50 h 174"/>
                    <a:gd name="T18" fmla="*/ 264 w 276"/>
                    <a:gd name="T19" fmla="*/ 57 h 174"/>
                    <a:gd name="T20" fmla="*/ 236 w 276"/>
                    <a:gd name="T21" fmla="*/ 116 h 174"/>
                    <a:gd name="T22" fmla="*/ 257 w 276"/>
                    <a:gd name="T23" fmla="*/ 0 h 174"/>
                    <a:gd name="T24" fmla="*/ 38 w 276"/>
                    <a:gd name="T25" fmla="*/ 141 h 174"/>
                    <a:gd name="T26" fmla="*/ 50 w 276"/>
                    <a:gd name="T27" fmla="*/ 140 h 174"/>
                    <a:gd name="T28" fmla="*/ 56 w 276"/>
                    <a:gd name="T29" fmla="*/ 145 h 174"/>
                    <a:gd name="T30" fmla="*/ 34 w 276"/>
                    <a:gd name="T31" fmla="*/ 158 h 174"/>
                    <a:gd name="T32" fmla="*/ 6 w 276"/>
                    <a:gd name="T33" fmla="*/ 149 h 174"/>
                    <a:gd name="T34" fmla="*/ 10 w 276"/>
                    <a:gd name="T35" fmla="*/ 157 h 174"/>
                    <a:gd name="T36" fmla="*/ 28 w 276"/>
                    <a:gd name="T37" fmla="*/ 163 h 174"/>
                    <a:gd name="T38" fmla="*/ 84 w 276"/>
                    <a:gd name="T39" fmla="*/ 140 h 174"/>
                    <a:gd name="T40" fmla="*/ 93 w 276"/>
                    <a:gd name="T41" fmla="*/ 132 h 174"/>
                    <a:gd name="T42" fmla="*/ 96 w 276"/>
                    <a:gd name="T43" fmla="*/ 137 h 174"/>
                    <a:gd name="T44" fmla="*/ 101 w 276"/>
                    <a:gd name="T45" fmla="*/ 133 h 174"/>
                    <a:gd name="T46" fmla="*/ 101 w 276"/>
                    <a:gd name="T47" fmla="*/ 133 h 174"/>
                    <a:gd name="T48" fmla="*/ 139 w 276"/>
                    <a:gd name="T49" fmla="*/ 174 h 174"/>
                    <a:gd name="T50" fmla="*/ 195 w 276"/>
                    <a:gd name="T51" fmla="*/ 115 h 174"/>
                    <a:gd name="T52" fmla="*/ 200 w 276"/>
                    <a:gd name="T53" fmla="*/ 113 h 174"/>
                    <a:gd name="T54" fmla="*/ 207 w 276"/>
                    <a:gd name="T55" fmla="*/ 114 h 174"/>
                    <a:gd name="T56" fmla="*/ 207 w 276"/>
                    <a:gd name="T57" fmla="*/ 114 h 174"/>
                    <a:gd name="T58" fmla="*/ 232 w 276"/>
                    <a:gd name="T59" fmla="*/ 124 h 174"/>
                    <a:gd name="T60" fmla="*/ 270 w 276"/>
                    <a:gd name="T61" fmla="*/ 60 h 174"/>
                    <a:gd name="T62" fmla="*/ 235 w 276"/>
                    <a:gd name="T63" fmla="*/ 32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76" h="174">
                      <a:moveTo>
                        <a:pt x="140" y="149"/>
                      </a:moveTo>
                      <a:cubicBezTo>
                        <a:pt x="150" y="149"/>
                        <a:pt x="159" y="145"/>
                        <a:pt x="167" y="139"/>
                      </a:cubicBezTo>
                      <a:cubicBezTo>
                        <a:pt x="170" y="137"/>
                        <a:pt x="173" y="132"/>
                        <a:pt x="177" y="132"/>
                      </a:cubicBezTo>
                      <a:cubicBezTo>
                        <a:pt x="178" y="132"/>
                        <a:pt x="178" y="132"/>
                        <a:pt x="178" y="132"/>
                      </a:cubicBezTo>
                      <a:cubicBezTo>
                        <a:pt x="180" y="133"/>
                        <a:pt x="181" y="133"/>
                        <a:pt x="181" y="134"/>
                      </a:cubicBezTo>
                      <a:cubicBezTo>
                        <a:pt x="183" y="137"/>
                        <a:pt x="182" y="142"/>
                        <a:pt x="181" y="145"/>
                      </a:cubicBezTo>
                      <a:cubicBezTo>
                        <a:pt x="176" y="158"/>
                        <a:pt x="160" y="163"/>
                        <a:pt x="148" y="165"/>
                      </a:cubicBezTo>
                      <a:cubicBezTo>
                        <a:pt x="145" y="165"/>
                        <a:pt x="142" y="165"/>
                        <a:pt x="138" y="165"/>
                      </a:cubicBezTo>
                      <a:cubicBezTo>
                        <a:pt x="130" y="165"/>
                        <a:pt x="122" y="164"/>
                        <a:pt x="117" y="158"/>
                      </a:cubicBezTo>
                      <a:cubicBezTo>
                        <a:pt x="113" y="155"/>
                        <a:pt x="110" y="149"/>
                        <a:pt x="112" y="144"/>
                      </a:cubicBezTo>
                      <a:cubicBezTo>
                        <a:pt x="119" y="144"/>
                        <a:pt x="126" y="147"/>
                        <a:pt x="133" y="148"/>
                      </a:cubicBezTo>
                      <a:cubicBezTo>
                        <a:pt x="135" y="148"/>
                        <a:pt x="138" y="149"/>
                        <a:pt x="140" y="149"/>
                      </a:cubicBezTo>
                      <a:moveTo>
                        <a:pt x="234" y="116"/>
                      </a:moveTo>
                      <a:cubicBezTo>
                        <a:pt x="229" y="116"/>
                        <a:pt x="224" y="115"/>
                        <a:pt x="221" y="111"/>
                      </a:cubicBezTo>
                      <a:cubicBezTo>
                        <a:pt x="226" y="105"/>
                        <a:pt x="232" y="102"/>
                        <a:pt x="238" y="97"/>
                      </a:cubicBezTo>
                      <a:cubicBezTo>
                        <a:pt x="247" y="88"/>
                        <a:pt x="250" y="76"/>
                        <a:pt x="251" y="64"/>
                      </a:cubicBezTo>
                      <a:cubicBezTo>
                        <a:pt x="251" y="60"/>
                        <a:pt x="248" y="54"/>
                        <a:pt x="252" y="51"/>
                      </a:cubicBezTo>
                      <a:cubicBezTo>
                        <a:pt x="253" y="50"/>
                        <a:pt x="254" y="50"/>
                        <a:pt x="255" y="50"/>
                      </a:cubicBezTo>
                      <a:cubicBezTo>
                        <a:pt x="255" y="50"/>
                        <a:pt x="255" y="50"/>
                        <a:pt x="255" y="50"/>
                      </a:cubicBezTo>
                      <a:cubicBezTo>
                        <a:pt x="259" y="50"/>
                        <a:pt x="262" y="54"/>
                        <a:pt x="264" y="57"/>
                      </a:cubicBezTo>
                      <a:cubicBezTo>
                        <a:pt x="271" y="68"/>
                        <a:pt x="266" y="84"/>
                        <a:pt x="260" y="95"/>
                      </a:cubicBezTo>
                      <a:cubicBezTo>
                        <a:pt x="255" y="103"/>
                        <a:pt x="247" y="115"/>
                        <a:pt x="236" y="116"/>
                      </a:cubicBezTo>
                      <a:cubicBezTo>
                        <a:pt x="235" y="116"/>
                        <a:pt x="234" y="116"/>
                        <a:pt x="234" y="116"/>
                      </a:cubicBezTo>
                      <a:moveTo>
                        <a:pt x="257" y="0"/>
                      </a:moveTo>
                      <a:cubicBezTo>
                        <a:pt x="204" y="74"/>
                        <a:pt x="132" y="110"/>
                        <a:pt x="34" y="141"/>
                      </a:cubicBezTo>
                      <a:cubicBezTo>
                        <a:pt x="35" y="141"/>
                        <a:pt x="36" y="141"/>
                        <a:pt x="38" y="141"/>
                      </a:cubicBezTo>
                      <a:cubicBezTo>
                        <a:pt x="39" y="141"/>
                        <a:pt x="40" y="141"/>
                        <a:pt x="41" y="141"/>
                      </a:cubicBezTo>
                      <a:cubicBezTo>
                        <a:pt x="43" y="141"/>
                        <a:pt x="47" y="140"/>
                        <a:pt x="50" y="140"/>
                      </a:cubicBezTo>
                      <a:cubicBezTo>
                        <a:pt x="51" y="140"/>
                        <a:pt x="53" y="140"/>
                        <a:pt x="54" y="141"/>
                      </a:cubicBezTo>
                      <a:cubicBezTo>
                        <a:pt x="55" y="142"/>
                        <a:pt x="56" y="143"/>
                        <a:pt x="56" y="145"/>
                      </a:cubicBezTo>
                      <a:cubicBezTo>
                        <a:pt x="55" y="148"/>
                        <a:pt x="52" y="152"/>
                        <a:pt x="49" y="154"/>
                      </a:cubicBezTo>
                      <a:cubicBezTo>
                        <a:pt x="45" y="157"/>
                        <a:pt x="40" y="158"/>
                        <a:pt x="34" y="158"/>
                      </a:cubicBezTo>
                      <a:cubicBezTo>
                        <a:pt x="26" y="158"/>
                        <a:pt x="18" y="155"/>
                        <a:pt x="11" y="152"/>
                      </a:cubicBezTo>
                      <a:cubicBezTo>
                        <a:pt x="9" y="151"/>
                        <a:pt x="8" y="150"/>
                        <a:pt x="6" y="149"/>
                      </a:cubicBezTo>
                      <a:cubicBezTo>
                        <a:pt x="4" y="149"/>
                        <a:pt x="2" y="150"/>
                        <a:pt x="0" y="150"/>
                      </a:cubicBezTo>
                      <a:cubicBezTo>
                        <a:pt x="3" y="152"/>
                        <a:pt x="6" y="155"/>
                        <a:pt x="10" y="157"/>
                      </a:cubicBezTo>
                      <a:cubicBezTo>
                        <a:pt x="14" y="159"/>
                        <a:pt x="18" y="161"/>
                        <a:pt x="22" y="163"/>
                      </a:cubicBezTo>
                      <a:cubicBezTo>
                        <a:pt x="24" y="163"/>
                        <a:pt x="26" y="163"/>
                        <a:pt x="28" y="163"/>
                      </a:cubicBezTo>
                      <a:cubicBezTo>
                        <a:pt x="45" y="163"/>
                        <a:pt x="60" y="158"/>
                        <a:pt x="72" y="152"/>
                      </a:cubicBezTo>
                      <a:cubicBezTo>
                        <a:pt x="76" y="149"/>
                        <a:pt x="80" y="145"/>
                        <a:pt x="84" y="140"/>
                      </a:cubicBezTo>
                      <a:cubicBezTo>
                        <a:pt x="86" y="137"/>
                        <a:pt x="88" y="133"/>
                        <a:pt x="91" y="132"/>
                      </a:cubicBezTo>
                      <a:cubicBezTo>
                        <a:pt x="92" y="132"/>
                        <a:pt x="93" y="132"/>
                        <a:pt x="93" y="132"/>
                      </a:cubicBezTo>
                      <a:cubicBezTo>
                        <a:pt x="94" y="132"/>
                        <a:pt x="94" y="132"/>
                        <a:pt x="95" y="133"/>
                      </a:cubicBezTo>
                      <a:cubicBezTo>
                        <a:pt x="95" y="134"/>
                        <a:pt x="96" y="136"/>
                        <a:pt x="96" y="137"/>
                      </a:cubicBezTo>
                      <a:cubicBezTo>
                        <a:pt x="99" y="135"/>
                        <a:pt x="101" y="133"/>
                        <a:pt x="101" y="133"/>
                      </a:cubicBezTo>
                      <a:cubicBezTo>
                        <a:pt x="101" y="133"/>
                        <a:pt x="101" y="133"/>
                        <a:pt x="101" y="133"/>
                      </a:cubicBezTo>
                      <a:cubicBezTo>
                        <a:pt x="101" y="133"/>
                        <a:pt x="101" y="133"/>
                        <a:pt x="101" y="133"/>
                      </a:cubicBezTo>
                      <a:cubicBezTo>
                        <a:pt x="101" y="133"/>
                        <a:pt x="101" y="133"/>
                        <a:pt x="101" y="133"/>
                      </a:cubicBezTo>
                      <a:cubicBezTo>
                        <a:pt x="102" y="135"/>
                        <a:pt x="103" y="168"/>
                        <a:pt x="135" y="174"/>
                      </a:cubicBezTo>
                      <a:cubicBezTo>
                        <a:pt x="136" y="174"/>
                        <a:pt x="137" y="174"/>
                        <a:pt x="139" y="174"/>
                      </a:cubicBezTo>
                      <a:cubicBezTo>
                        <a:pt x="142" y="174"/>
                        <a:pt x="146" y="174"/>
                        <a:pt x="150" y="173"/>
                      </a:cubicBezTo>
                      <a:cubicBezTo>
                        <a:pt x="180" y="168"/>
                        <a:pt x="201" y="145"/>
                        <a:pt x="195" y="115"/>
                      </a:cubicBezTo>
                      <a:cubicBezTo>
                        <a:pt x="194" y="114"/>
                        <a:pt x="197" y="113"/>
                        <a:pt x="199" y="113"/>
                      </a:cubicBezTo>
                      <a:cubicBezTo>
                        <a:pt x="200" y="113"/>
                        <a:pt x="200" y="113"/>
                        <a:pt x="200" y="113"/>
                      </a:cubicBezTo>
                      <a:cubicBezTo>
                        <a:pt x="203" y="115"/>
                        <a:pt x="205" y="116"/>
                        <a:pt x="207" y="118"/>
                      </a:cubicBezTo>
                      <a:cubicBezTo>
                        <a:pt x="207" y="115"/>
                        <a:pt x="207" y="114"/>
                        <a:pt x="207" y="114"/>
                      </a:cubicBezTo>
                      <a:cubicBezTo>
                        <a:pt x="207" y="114"/>
                        <a:pt x="207" y="114"/>
                        <a:pt x="207" y="114"/>
                      </a:cubicBezTo>
                      <a:cubicBezTo>
                        <a:pt x="207" y="114"/>
                        <a:pt x="207" y="114"/>
                        <a:pt x="207" y="114"/>
                      </a:cubicBezTo>
                      <a:cubicBezTo>
                        <a:pt x="212" y="118"/>
                        <a:pt x="217" y="121"/>
                        <a:pt x="222" y="123"/>
                      </a:cubicBezTo>
                      <a:cubicBezTo>
                        <a:pt x="225" y="124"/>
                        <a:pt x="229" y="124"/>
                        <a:pt x="232" y="124"/>
                      </a:cubicBezTo>
                      <a:cubicBezTo>
                        <a:pt x="245" y="124"/>
                        <a:pt x="258" y="118"/>
                        <a:pt x="265" y="103"/>
                      </a:cubicBezTo>
                      <a:cubicBezTo>
                        <a:pt x="270" y="90"/>
                        <a:pt x="276" y="73"/>
                        <a:pt x="270" y="60"/>
                      </a:cubicBezTo>
                      <a:cubicBezTo>
                        <a:pt x="264" y="46"/>
                        <a:pt x="250" y="37"/>
                        <a:pt x="235" y="33"/>
                      </a:cubicBezTo>
                      <a:cubicBezTo>
                        <a:pt x="235" y="33"/>
                        <a:pt x="234" y="32"/>
                        <a:pt x="235" y="32"/>
                      </a:cubicBezTo>
                      <a:cubicBezTo>
                        <a:pt x="245" y="23"/>
                        <a:pt x="254" y="12"/>
                        <a:pt x="257" y="0"/>
                      </a:cubicBezTo>
                    </a:path>
                  </a:pathLst>
                </a:custGeom>
                <a:solidFill>
                  <a:srgbClr val="FBB0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5" name="Freeform 24">
                  <a:extLst>
                    <a:ext uri="{FF2B5EF4-FFF2-40B4-BE49-F238E27FC236}">
                      <a16:creationId xmlns:a16="http://schemas.microsoft.com/office/drawing/2014/main" id="{8B468E48-012C-4F2A-8DE4-A700ECFCEFC6}"/>
                    </a:ext>
                  </a:extLst>
                </p:cNvPr>
                <p:cNvSpPr>
                  <a:spLocks/>
                </p:cNvSpPr>
                <p:nvPr/>
              </p:nvSpPr>
              <p:spPr bwMode="auto">
                <a:xfrm>
                  <a:off x="3462339" y="1839913"/>
                  <a:ext cx="33338" cy="0"/>
                </a:xfrm>
                <a:custGeom>
                  <a:avLst/>
                  <a:gdLst>
                    <a:gd name="T0" fmla="*/ 8 w 8"/>
                    <a:gd name="T1" fmla="*/ 0 w 8"/>
                    <a:gd name="T2" fmla="*/ 0 w 8"/>
                    <a:gd name="T3" fmla="*/ 8 w 8"/>
                  </a:gdLst>
                  <a:ahLst/>
                  <a:cxnLst>
                    <a:cxn ang="0">
                      <a:pos x="T0" y="0"/>
                    </a:cxn>
                    <a:cxn ang="0">
                      <a:pos x="T1" y="0"/>
                    </a:cxn>
                    <a:cxn ang="0">
                      <a:pos x="T2" y="0"/>
                    </a:cxn>
                    <a:cxn ang="0">
                      <a:pos x="T3" y="0"/>
                    </a:cxn>
                  </a:cxnLst>
                  <a:rect l="0" t="0" r="r" b="b"/>
                  <a:pathLst>
                    <a:path w="8">
                      <a:moveTo>
                        <a:pt x="8" y="0"/>
                      </a:moveTo>
                      <a:cubicBezTo>
                        <a:pt x="5" y="0"/>
                        <a:pt x="2" y="0"/>
                        <a:pt x="0" y="0"/>
                      </a:cubicBezTo>
                      <a:cubicBezTo>
                        <a:pt x="0" y="0"/>
                        <a:pt x="0" y="0"/>
                        <a:pt x="0" y="0"/>
                      </a:cubicBezTo>
                      <a:cubicBezTo>
                        <a:pt x="2" y="0"/>
                        <a:pt x="5" y="0"/>
                        <a:pt x="8" y="0"/>
                      </a:cubicBezTo>
                    </a:path>
                  </a:pathLst>
                </a:custGeom>
                <a:solidFill>
                  <a:srgbClr val="FEE9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6" name="Freeform 25">
                  <a:extLst>
                    <a:ext uri="{FF2B5EF4-FFF2-40B4-BE49-F238E27FC236}">
                      <a16:creationId xmlns:a16="http://schemas.microsoft.com/office/drawing/2014/main" id="{DF860340-3239-4FD6-98B3-EE758C29E7B6}"/>
                    </a:ext>
                  </a:extLst>
                </p:cNvPr>
                <p:cNvSpPr>
                  <a:spLocks noEditPoints="1"/>
                </p:cNvSpPr>
                <p:nvPr/>
              </p:nvSpPr>
              <p:spPr bwMode="auto">
                <a:xfrm>
                  <a:off x="3178176" y="1601788"/>
                  <a:ext cx="525463" cy="238125"/>
                </a:xfrm>
                <a:custGeom>
                  <a:avLst/>
                  <a:gdLst>
                    <a:gd name="T0" fmla="*/ 6 w 124"/>
                    <a:gd name="T1" fmla="*/ 20 h 56"/>
                    <a:gd name="T2" fmla="*/ 0 w 124"/>
                    <a:gd name="T3" fmla="*/ 26 h 56"/>
                    <a:gd name="T4" fmla="*/ 6 w 124"/>
                    <a:gd name="T5" fmla="*/ 22 h 56"/>
                    <a:gd name="T6" fmla="*/ 6 w 124"/>
                    <a:gd name="T7" fmla="*/ 20 h 56"/>
                    <a:gd name="T8" fmla="*/ 117 w 124"/>
                    <a:gd name="T9" fmla="*/ 0 h 56"/>
                    <a:gd name="T10" fmla="*/ 117 w 124"/>
                    <a:gd name="T11" fmla="*/ 6 h 56"/>
                    <a:gd name="T12" fmla="*/ 77 w 124"/>
                    <a:gd name="T13" fmla="*/ 55 h 56"/>
                    <a:gd name="T14" fmla="*/ 67 w 124"/>
                    <a:gd name="T15" fmla="*/ 56 h 56"/>
                    <a:gd name="T16" fmla="*/ 75 w 124"/>
                    <a:gd name="T17" fmla="*/ 56 h 56"/>
                    <a:gd name="T18" fmla="*/ 75 w 124"/>
                    <a:gd name="T19" fmla="*/ 56 h 56"/>
                    <a:gd name="T20" fmla="*/ 124 w 124"/>
                    <a:gd name="T21" fmla="*/ 4 h 56"/>
                    <a:gd name="T22" fmla="*/ 124 w 124"/>
                    <a:gd name="T23" fmla="*/ 4 h 56"/>
                    <a:gd name="T24" fmla="*/ 117 w 124"/>
                    <a:gd name="T25"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 h="56">
                      <a:moveTo>
                        <a:pt x="6" y="20"/>
                      </a:moveTo>
                      <a:cubicBezTo>
                        <a:pt x="4" y="22"/>
                        <a:pt x="2" y="24"/>
                        <a:pt x="0" y="26"/>
                      </a:cubicBezTo>
                      <a:cubicBezTo>
                        <a:pt x="3" y="25"/>
                        <a:pt x="4" y="23"/>
                        <a:pt x="6" y="22"/>
                      </a:cubicBezTo>
                      <a:cubicBezTo>
                        <a:pt x="6" y="21"/>
                        <a:pt x="6" y="21"/>
                        <a:pt x="6" y="20"/>
                      </a:cubicBezTo>
                      <a:moveTo>
                        <a:pt x="117" y="0"/>
                      </a:moveTo>
                      <a:cubicBezTo>
                        <a:pt x="117" y="2"/>
                        <a:pt x="117" y="4"/>
                        <a:pt x="117" y="6"/>
                      </a:cubicBezTo>
                      <a:cubicBezTo>
                        <a:pt x="116" y="30"/>
                        <a:pt x="101" y="49"/>
                        <a:pt x="77" y="55"/>
                      </a:cubicBezTo>
                      <a:cubicBezTo>
                        <a:pt x="74" y="55"/>
                        <a:pt x="70" y="56"/>
                        <a:pt x="67" y="56"/>
                      </a:cubicBezTo>
                      <a:cubicBezTo>
                        <a:pt x="69" y="56"/>
                        <a:pt x="72" y="56"/>
                        <a:pt x="75" y="56"/>
                      </a:cubicBezTo>
                      <a:cubicBezTo>
                        <a:pt x="75" y="56"/>
                        <a:pt x="75" y="56"/>
                        <a:pt x="75" y="56"/>
                      </a:cubicBezTo>
                      <a:cubicBezTo>
                        <a:pt x="118" y="50"/>
                        <a:pt x="124" y="20"/>
                        <a:pt x="124" y="4"/>
                      </a:cubicBezTo>
                      <a:cubicBezTo>
                        <a:pt x="124" y="4"/>
                        <a:pt x="124" y="4"/>
                        <a:pt x="124" y="4"/>
                      </a:cubicBezTo>
                      <a:cubicBezTo>
                        <a:pt x="122" y="3"/>
                        <a:pt x="119" y="1"/>
                        <a:pt x="117" y="0"/>
                      </a:cubicBezTo>
                    </a:path>
                  </a:pathLst>
                </a:custGeom>
                <a:solidFill>
                  <a:srgbClr val="FBB0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7" name="Freeform 26">
                  <a:extLst>
                    <a:ext uri="{FF2B5EF4-FFF2-40B4-BE49-F238E27FC236}">
                      <a16:creationId xmlns:a16="http://schemas.microsoft.com/office/drawing/2014/main" id="{987EBBCB-6B43-4BFC-80EF-30B7D8EF5C95}"/>
                    </a:ext>
                  </a:extLst>
                </p:cNvPr>
                <p:cNvSpPr>
                  <a:spLocks/>
                </p:cNvSpPr>
                <p:nvPr/>
              </p:nvSpPr>
              <p:spPr bwMode="auto">
                <a:xfrm>
                  <a:off x="2770189" y="1741488"/>
                  <a:ext cx="17463" cy="7938"/>
                </a:xfrm>
                <a:custGeom>
                  <a:avLst/>
                  <a:gdLst>
                    <a:gd name="T0" fmla="*/ 1 w 4"/>
                    <a:gd name="T1" fmla="*/ 0 h 2"/>
                    <a:gd name="T2" fmla="*/ 1 w 4"/>
                    <a:gd name="T3" fmla="*/ 0 h 2"/>
                    <a:gd name="T4" fmla="*/ 4 w 4"/>
                    <a:gd name="T5" fmla="*/ 2 h 2"/>
                    <a:gd name="T6" fmla="*/ 1 w 4"/>
                    <a:gd name="T7" fmla="*/ 0 h 2"/>
                  </a:gdLst>
                  <a:ahLst/>
                  <a:cxnLst>
                    <a:cxn ang="0">
                      <a:pos x="T0" y="T1"/>
                    </a:cxn>
                    <a:cxn ang="0">
                      <a:pos x="T2" y="T3"/>
                    </a:cxn>
                    <a:cxn ang="0">
                      <a:pos x="T4" y="T5"/>
                    </a:cxn>
                    <a:cxn ang="0">
                      <a:pos x="T6" y="T7"/>
                    </a:cxn>
                  </a:cxnLst>
                  <a:rect l="0" t="0" r="r" b="b"/>
                  <a:pathLst>
                    <a:path w="4" h="2">
                      <a:moveTo>
                        <a:pt x="1" y="0"/>
                      </a:moveTo>
                      <a:cubicBezTo>
                        <a:pt x="1" y="0"/>
                        <a:pt x="0" y="0"/>
                        <a:pt x="1" y="0"/>
                      </a:cubicBezTo>
                      <a:cubicBezTo>
                        <a:pt x="2" y="1"/>
                        <a:pt x="3" y="1"/>
                        <a:pt x="4" y="2"/>
                      </a:cubicBezTo>
                      <a:cubicBezTo>
                        <a:pt x="3" y="1"/>
                        <a:pt x="2" y="1"/>
                        <a:pt x="1" y="0"/>
                      </a:cubicBezTo>
                    </a:path>
                  </a:pathLst>
                </a:custGeom>
                <a:solidFill>
                  <a:srgbClr val="FEE9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8" name="Freeform 27">
                  <a:extLst>
                    <a:ext uri="{FF2B5EF4-FFF2-40B4-BE49-F238E27FC236}">
                      <a16:creationId xmlns:a16="http://schemas.microsoft.com/office/drawing/2014/main" id="{FA6CF426-37F6-442C-8451-4187A649B2CE}"/>
                    </a:ext>
                  </a:extLst>
                </p:cNvPr>
                <p:cNvSpPr>
                  <a:spLocks/>
                </p:cNvSpPr>
                <p:nvPr/>
              </p:nvSpPr>
              <p:spPr bwMode="auto">
                <a:xfrm>
                  <a:off x="2482851" y="622300"/>
                  <a:ext cx="1530350" cy="1233488"/>
                </a:xfrm>
                <a:custGeom>
                  <a:avLst/>
                  <a:gdLst>
                    <a:gd name="T0" fmla="*/ 126 w 361"/>
                    <a:gd name="T1" fmla="*/ 89 h 290"/>
                    <a:gd name="T2" fmla="*/ 137 w 361"/>
                    <a:gd name="T3" fmla="*/ 45 h 290"/>
                    <a:gd name="T4" fmla="*/ 217 w 361"/>
                    <a:gd name="T5" fmla="*/ 38 h 290"/>
                    <a:gd name="T6" fmla="*/ 237 w 361"/>
                    <a:gd name="T7" fmla="*/ 74 h 290"/>
                    <a:gd name="T8" fmla="*/ 243 w 361"/>
                    <a:gd name="T9" fmla="*/ 73 h 290"/>
                    <a:gd name="T10" fmla="*/ 261 w 361"/>
                    <a:gd name="T11" fmla="*/ 59 h 290"/>
                    <a:gd name="T12" fmla="*/ 332 w 361"/>
                    <a:gd name="T13" fmla="*/ 87 h 290"/>
                    <a:gd name="T14" fmla="*/ 315 w 361"/>
                    <a:gd name="T15" fmla="*/ 143 h 290"/>
                    <a:gd name="T16" fmla="*/ 315 w 361"/>
                    <a:gd name="T17" fmla="*/ 144 h 290"/>
                    <a:gd name="T18" fmla="*/ 350 w 361"/>
                    <a:gd name="T19" fmla="*/ 171 h 290"/>
                    <a:gd name="T20" fmla="*/ 345 w 361"/>
                    <a:gd name="T21" fmla="*/ 214 h 290"/>
                    <a:gd name="T22" fmla="*/ 280 w 361"/>
                    <a:gd name="T23" fmla="*/ 224 h 290"/>
                    <a:gd name="T24" fmla="*/ 275 w 361"/>
                    <a:gd name="T25" fmla="*/ 226 h 290"/>
                    <a:gd name="T26" fmla="*/ 230 w 361"/>
                    <a:gd name="T27" fmla="*/ 284 h 290"/>
                    <a:gd name="T28" fmla="*/ 175 w 361"/>
                    <a:gd name="T29" fmla="*/ 244 h 290"/>
                    <a:gd name="T30" fmla="*/ 171 w 361"/>
                    <a:gd name="T31" fmla="*/ 243 h 290"/>
                    <a:gd name="T32" fmla="*/ 164 w 361"/>
                    <a:gd name="T33" fmla="*/ 251 h 290"/>
                    <a:gd name="T34" fmla="*/ 104 w 361"/>
                    <a:gd name="T35" fmla="*/ 275 h 290"/>
                    <a:gd name="T36" fmla="*/ 58 w 361"/>
                    <a:gd name="T37" fmla="*/ 235 h 290"/>
                    <a:gd name="T38" fmla="*/ 71 w 361"/>
                    <a:gd name="T39" fmla="*/ 195 h 290"/>
                    <a:gd name="T40" fmla="*/ 73 w 361"/>
                    <a:gd name="T41" fmla="*/ 193 h 290"/>
                    <a:gd name="T42" fmla="*/ 33 w 361"/>
                    <a:gd name="T43" fmla="*/ 147 h 290"/>
                    <a:gd name="T44" fmla="*/ 121 w 361"/>
                    <a:gd name="T45" fmla="*/ 91 h 290"/>
                    <a:gd name="T46" fmla="*/ 126 w 361"/>
                    <a:gd name="T47" fmla="*/ 89 h 290"/>
                    <a:gd name="T48" fmla="*/ 36 w 361"/>
                    <a:gd name="T49" fmla="*/ 171 h 290"/>
                    <a:gd name="T50" fmla="*/ 62 w 361"/>
                    <a:gd name="T51" fmla="*/ 192 h 290"/>
                    <a:gd name="T52" fmla="*/ 68 w 361"/>
                    <a:gd name="T53" fmla="*/ 194 h 290"/>
                    <a:gd name="T54" fmla="*/ 65 w 361"/>
                    <a:gd name="T55" fmla="*/ 196 h 290"/>
                    <a:gd name="T56" fmla="*/ 73 w 361"/>
                    <a:gd name="T57" fmla="*/ 266 h 290"/>
                    <a:gd name="T58" fmla="*/ 151 w 361"/>
                    <a:gd name="T59" fmla="*/ 267 h 290"/>
                    <a:gd name="T60" fmla="*/ 172 w 361"/>
                    <a:gd name="T61" fmla="*/ 246 h 290"/>
                    <a:gd name="T62" fmla="*/ 169 w 361"/>
                    <a:gd name="T63" fmla="*/ 248 h 290"/>
                    <a:gd name="T64" fmla="*/ 173 w 361"/>
                    <a:gd name="T65" fmla="*/ 262 h 290"/>
                    <a:gd name="T66" fmla="*/ 241 w 361"/>
                    <a:gd name="T67" fmla="*/ 285 h 290"/>
                    <a:gd name="T68" fmla="*/ 281 w 361"/>
                    <a:gd name="T69" fmla="*/ 236 h 290"/>
                    <a:gd name="T70" fmla="*/ 281 w 361"/>
                    <a:gd name="T71" fmla="*/ 224 h 290"/>
                    <a:gd name="T72" fmla="*/ 275 w 361"/>
                    <a:gd name="T73" fmla="*/ 226 h 290"/>
                    <a:gd name="T74" fmla="*/ 353 w 361"/>
                    <a:gd name="T75" fmla="*/ 208 h 290"/>
                    <a:gd name="T76" fmla="*/ 347 w 361"/>
                    <a:gd name="T77" fmla="*/ 157 h 290"/>
                    <a:gd name="T78" fmla="*/ 331 w 361"/>
                    <a:gd name="T79" fmla="*/ 145 h 290"/>
                    <a:gd name="T80" fmla="*/ 324 w 361"/>
                    <a:gd name="T81" fmla="*/ 140 h 290"/>
                    <a:gd name="T82" fmla="*/ 306 w 361"/>
                    <a:gd name="T83" fmla="*/ 54 h 290"/>
                    <a:gd name="T84" fmla="*/ 238 w 361"/>
                    <a:gd name="T85" fmla="*/ 73 h 290"/>
                    <a:gd name="T86" fmla="*/ 243 w 361"/>
                    <a:gd name="T87" fmla="*/ 72 h 290"/>
                    <a:gd name="T88" fmla="*/ 120 w 361"/>
                    <a:gd name="T89" fmla="*/ 91 h 290"/>
                    <a:gd name="T90" fmla="*/ 126 w 361"/>
                    <a:gd name="T91" fmla="*/ 89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61" h="290">
                      <a:moveTo>
                        <a:pt x="126" y="89"/>
                      </a:moveTo>
                      <a:cubicBezTo>
                        <a:pt x="123" y="74"/>
                        <a:pt x="126" y="57"/>
                        <a:pt x="137" y="45"/>
                      </a:cubicBezTo>
                      <a:cubicBezTo>
                        <a:pt x="155" y="24"/>
                        <a:pt x="195" y="25"/>
                        <a:pt x="217" y="38"/>
                      </a:cubicBezTo>
                      <a:cubicBezTo>
                        <a:pt x="230" y="46"/>
                        <a:pt x="236" y="60"/>
                        <a:pt x="237" y="74"/>
                      </a:cubicBezTo>
                      <a:cubicBezTo>
                        <a:pt x="238" y="75"/>
                        <a:pt x="242" y="73"/>
                        <a:pt x="243" y="73"/>
                      </a:cubicBezTo>
                      <a:cubicBezTo>
                        <a:pt x="248" y="67"/>
                        <a:pt x="255" y="63"/>
                        <a:pt x="261" y="59"/>
                      </a:cubicBezTo>
                      <a:cubicBezTo>
                        <a:pt x="290" y="42"/>
                        <a:pt x="317" y="63"/>
                        <a:pt x="332" y="87"/>
                      </a:cubicBezTo>
                      <a:cubicBezTo>
                        <a:pt x="345" y="109"/>
                        <a:pt x="331" y="128"/>
                        <a:pt x="315" y="143"/>
                      </a:cubicBezTo>
                      <a:cubicBezTo>
                        <a:pt x="314" y="143"/>
                        <a:pt x="315" y="144"/>
                        <a:pt x="315" y="144"/>
                      </a:cubicBezTo>
                      <a:cubicBezTo>
                        <a:pt x="330" y="148"/>
                        <a:pt x="344" y="157"/>
                        <a:pt x="350" y="171"/>
                      </a:cubicBezTo>
                      <a:cubicBezTo>
                        <a:pt x="356" y="184"/>
                        <a:pt x="350" y="201"/>
                        <a:pt x="345" y="214"/>
                      </a:cubicBezTo>
                      <a:cubicBezTo>
                        <a:pt x="332" y="242"/>
                        <a:pt x="302" y="240"/>
                        <a:pt x="280" y="224"/>
                      </a:cubicBezTo>
                      <a:cubicBezTo>
                        <a:pt x="279" y="223"/>
                        <a:pt x="274" y="224"/>
                        <a:pt x="275" y="226"/>
                      </a:cubicBezTo>
                      <a:cubicBezTo>
                        <a:pt x="281" y="256"/>
                        <a:pt x="260" y="279"/>
                        <a:pt x="230" y="284"/>
                      </a:cubicBezTo>
                      <a:cubicBezTo>
                        <a:pt x="196" y="290"/>
                        <a:pt x="183" y="271"/>
                        <a:pt x="175" y="244"/>
                      </a:cubicBezTo>
                      <a:cubicBezTo>
                        <a:pt x="174" y="243"/>
                        <a:pt x="172" y="243"/>
                        <a:pt x="171" y="243"/>
                      </a:cubicBezTo>
                      <a:cubicBezTo>
                        <a:pt x="168" y="244"/>
                        <a:pt x="166" y="248"/>
                        <a:pt x="164" y="251"/>
                      </a:cubicBezTo>
                      <a:cubicBezTo>
                        <a:pt x="149" y="269"/>
                        <a:pt x="128" y="280"/>
                        <a:pt x="104" y="275"/>
                      </a:cubicBezTo>
                      <a:cubicBezTo>
                        <a:pt x="83" y="271"/>
                        <a:pt x="62" y="256"/>
                        <a:pt x="58" y="235"/>
                      </a:cubicBezTo>
                      <a:cubicBezTo>
                        <a:pt x="56" y="226"/>
                        <a:pt x="60" y="198"/>
                        <a:pt x="71" y="195"/>
                      </a:cubicBezTo>
                      <a:cubicBezTo>
                        <a:pt x="72" y="195"/>
                        <a:pt x="75" y="194"/>
                        <a:pt x="73" y="193"/>
                      </a:cubicBezTo>
                      <a:cubicBezTo>
                        <a:pt x="53" y="185"/>
                        <a:pt x="37" y="168"/>
                        <a:pt x="33" y="147"/>
                      </a:cubicBezTo>
                      <a:cubicBezTo>
                        <a:pt x="24" y="101"/>
                        <a:pt x="83" y="60"/>
                        <a:pt x="121" y="91"/>
                      </a:cubicBezTo>
                      <a:cubicBezTo>
                        <a:pt x="122" y="92"/>
                        <a:pt x="127" y="90"/>
                        <a:pt x="126" y="89"/>
                      </a:cubicBezTo>
                      <a:cubicBezTo>
                        <a:pt x="77" y="48"/>
                        <a:pt x="0" y="116"/>
                        <a:pt x="36" y="171"/>
                      </a:cubicBezTo>
                      <a:cubicBezTo>
                        <a:pt x="42" y="180"/>
                        <a:pt x="52" y="187"/>
                        <a:pt x="62" y="192"/>
                      </a:cubicBezTo>
                      <a:cubicBezTo>
                        <a:pt x="65" y="194"/>
                        <a:pt x="67" y="194"/>
                        <a:pt x="68" y="194"/>
                      </a:cubicBezTo>
                      <a:cubicBezTo>
                        <a:pt x="69" y="194"/>
                        <a:pt x="68" y="193"/>
                        <a:pt x="65" y="196"/>
                      </a:cubicBezTo>
                      <a:cubicBezTo>
                        <a:pt x="43" y="217"/>
                        <a:pt x="50" y="249"/>
                        <a:pt x="73" y="266"/>
                      </a:cubicBezTo>
                      <a:cubicBezTo>
                        <a:pt x="97" y="283"/>
                        <a:pt x="127" y="283"/>
                        <a:pt x="151" y="267"/>
                      </a:cubicBezTo>
                      <a:cubicBezTo>
                        <a:pt x="160" y="262"/>
                        <a:pt x="166" y="254"/>
                        <a:pt x="172" y="246"/>
                      </a:cubicBezTo>
                      <a:cubicBezTo>
                        <a:pt x="175" y="243"/>
                        <a:pt x="169" y="244"/>
                        <a:pt x="169" y="248"/>
                      </a:cubicBezTo>
                      <a:cubicBezTo>
                        <a:pt x="170" y="253"/>
                        <a:pt x="172" y="258"/>
                        <a:pt x="173" y="262"/>
                      </a:cubicBezTo>
                      <a:cubicBezTo>
                        <a:pt x="184" y="290"/>
                        <a:pt x="216" y="290"/>
                        <a:pt x="241" y="285"/>
                      </a:cubicBezTo>
                      <a:cubicBezTo>
                        <a:pt x="265" y="279"/>
                        <a:pt x="280" y="260"/>
                        <a:pt x="281" y="236"/>
                      </a:cubicBezTo>
                      <a:cubicBezTo>
                        <a:pt x="281" y="232"/>
                        <a:pt x="281" y="228"/>
                        <a:pt x="281" y="224"/>
                      </a:cubicBezTo>
                      <a:cubicBezTo>
                        <a:pt x="279" y="225"/>
                        <a:pt x="277" y="226"/>
                        <a:pt x="275" y="226"/>
                      </a:cubicBezTo>
                      <a:cubicBezTo>
                        <a:pt x="304" y="247"/>
                        <a:pt x="337" y="242"/>
                        <a:pt x="353" y="208"/>
                      </a:cubicBezTo>
                      <a:cubicBezTo>
                        <a:pt x="361" y="191"/>
                        <a:pt x="361" y="171"/>
                        <a:pt x="347" y="157"/>
                      </a:cubicBezTo>
                      <a:cubicBezTo>
                        <a:pt x="343" y="152"/>
                        <a:pt x="337" y="148"/>
                        <a:pt x="331" y="145"/>
                      </a:cubicBezTo>
                      <a:cubicBezTo>
                        <a:pt x="325" y="143"/>
                        <a:pt x="318" y="144"/>
                        <a:pt x="324" y="140"/>
                      </a:cubicBezTo>
                      <a:cubicBezTo>
                        <a:pt x="356" y="112"/>
                        <a:pt x="341" y="73"/>
                        <a:pt x="306" y="54"/>
                      </a:cubicBezTo>
                      <a:cubicBezTo>
                        <a:pt x="283" y="42"/>
                        <a:pt x="254" y="56"/>
                        <a:pt x="238" y="73"/>
                      </a:cubicBezTo>
                      <a:cubicBezTo>
                        <a:pt x="239" y="73"/>
                        <a:pt x="241" y="72"/>
                        <a:pt x="243" y="72"/>
                      </a:cubicBezTo>
                      <a:cubicBezTo>
                        <a:pt x="235" y="0"/>
                        <a:pt x="104" y="17"/>
                        <a:pt x="120" y="91"/>
                      </a:cubicBezTo>
                      <a:cubicBezTo>
                        <a:pt x="121" y="92"/>
                        <a:pt x="127" y="91"/>
                        <a:pt x="126" y="89"/>
                      </a:cubicBezTo>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9" name="Freeform 28">
                  <a:extLst>
                    <a:ext uri="{FF2B5EF4-FFF2-40B4-BE49-F238E27FC236}">
                      <a16:creationId xmlns:a16="http://schemas.microsoft.com/office/drawing/2014/main" id="{3E456341-A4D6-4AC1-8BAA-B706870908C4}"/>
                    </a:ext>
                  </a:extLst>
                </p:cNvPr>
                <p:cNvSpPr>
                  <a:spLocks/>
                </p:cNvSpPr>
                <p:nvPr/>
              </p:nvSpPr>
              <p:spPr bwMode="auto">
                <a:xfrm>
                  <a:off x="2843214" y="1004888"/>
                  <a:ext cx="1008063" cy="655638"/>
                </a:xfrm>
                <a:custGeom>
                  <a:avLst/>
                  <a:gdLst>
                    <a:gd name="T0" fmla="*/ 105 w 238"/>
                    <a:gd name="T1" fmla="*/ 3 h 154"/>
                    <a:gd name="T2" fmla="*/ 6 w 238"/>
                    <a:gd name="T3" fmla="*/ 74 h 154"/>
                    <a:gd name="T4" fmla="*/ 123 w 238"/>
                    <a:gd name="T5" fmla="*/ 149 h 154"/>
                    <a:gd name="T6" fmla="*/ 222 w 238"/>
                    <a:gd name="T7" fmla="*/ 100 h 154"/>
                    <a:gd name="T8" fmla="*/ 177 w 238"/>
                    <a:gd name="T9" fmla="*/ 9 h 154"/>
                    <a:gd name="T10" fmla="*/ 105 w 238"/>
                    <a:gd name="T11" fmla="*/ 3 h 154"/>
                  </a:gdLst>
                  <a:ahLst/>
                  <a:cxnLst>
                    <a:cxn ang="0">
                      <a:pos x="T0" y="T1"/>
                    </a:cxn>
                    <a:cxn ang="0">
                      <a:pos x="T2" y="T3"/>
                    </a:cxn>
                    <a:cxn ang="0">
                      <a:pos x="T4" y="T5"/>
                    </a:cxn>
                    <a:cxn ang="0">
                      <a:pos x="T6" y="T7"/>
                    </a:cxn>
                    <a:cxn ang="0">
                      <a:pos x="T8" y="T9"/>
                    </a:cxn>
                    <a:cxn ang="0">
                      <a:pos x="T10" y="T11"/>
                    </a:cxn>
                  </a:cxnLst>
                  <a:rect l="0" t="0" r="r" b="b"/>
                  <a:pathLst>
                    <a:path w="238" h="154">
                      <a:moveTo>
                        <a:pt x="105" y="3"/>
                      </a:moveTo>
                      <a:cubicBezTo>
                        <a:pt x="68" y="7"/>
                        <a:pt x="11" y="26"/>
                        <a:pt x="6" y="74"/>
                      </a:cubicBezTo>
                      <a:cubicBezTo>
                        <a:pt x="0" y="139"/>
                        <a:pt x="79" y="154"/>
                        <a:pt x="123" y="149"/>
                      </a:cubicBezTo>
                      <a:cubicBezTo>
                        <a:pt x="159" y="144"/>
                        <a:pt x="206" y="141"/>
                        <a:pt x="222" y="100"/>
                      </a:cubicBezTo>
                      <a:cubicBezTo>
                        <a:pt x="238" y="61"/>
                        <a:pt x="211" y="20"/>
                        <a:pt x="177" y="9"/>
                      </a:cubicBezTo>
                      <a:cubicBezTo>
                        <a:pt x="155" y="1"/>
                        <a:pt x="128" y="0"/>
                        <a:pt x="105"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0" name="Freeform 29">
                  <a:extLst>
                    <a:ext uri="{FF2B5EF4-FFF2-40B4-BE49-F238E27FC236}">
                      <a16:creationId xmlns:a16="http://schemas.microsoft.com/office/drawing/2014/main" id="{3813F988-C811-41D4-AD9E-5E212DB92977}"/>
                    </a:ext>
                  </a:extLst>
                </p:cNvPr>
                <p:cNvSpPr>
                  <a:spLocks/>
                </p:cNvSpPr>
                <p:nvPr/>
              </p:nvSpPr>
              <p:spPr bwMode="auto">
                <a:xfrm>
                  <a:off x="2805114" y="958850"/>
                  <a:ext cx="1017588" cy="668338"/>
                </a:xfrm>
                <a:custGeom>
                  <a:avLst/>
                  <a:gdLst>
                    <a:gd name="T0" fmla="*/ 108 w 240"/>
                    <a:gd name="T1" fmla="*/ 4 h 157"/>
                    <a:gd name="T2" fmla="*/ 5 w 240"/>
                    <a:gd name="T3" fmla="*/ 82 h 157"/>
                    <a:gd name="T4" fmla="*/ 106 w 240"/>
                    <a:gd name="T5" fmla="*/ 156 h 157"/>
                    <a:gd name="T6" fmla="*/ 228 w 240"/>
                    <a:gd name="T7" fmla="*/ 102 h 157"/>
                    <a:gd name="T8" fmla="*/ 205 w 240"/>
                    <a:gd name="T9" fmla="*/ 23 h 157"/>
                    <a:gd name="T10" fmla="*/ 108 w 240"/>
                    <a:gd name="T11" fmla="*/ 4 h 157"/>
                    <a:gd name="T12" fmla="*/ 106 w 240"/>
                    <a:gd name="T13" fmla="*/ 6 h 157"/>
                    <a:gd name="T14" fmla="*/ 226 w 240"/>
                    <a:gd name="T15" fmla="*/ 81 h 157"/>
                    <a:gd name="T16" fmla="*/ 102 w 240"/>
                    <a:gd name="T17" fmla="*/ 153 h 157"/>
                    <a:gd name="T18" fmla="*/ 12 w 240"/>
                    <a:gd name="T19" fmla="*/ 94 h 157"/>
                    <a:gd name="T20" fmla="*/ 107 w 240"/>
                    <a:gd name="T21" fmla="*/ 6 h 157"/>
                    <a:gd name="T22" fmla="*/ 108 w 240"/>
                    <a:gd name="T23" fmla="*/ 4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0" h="157">
                      <a:moveTo>
                        <a:pt x="108" y="4"/>
                      </a:moveTo>
                      <a:cubicBezTo>
                        <a:pt x="63" y="10"/>
                        <a:pt x="9" y="31"/>
                        <a:pt x="5" y="82"/>
                      </a:cubicBezTo>
                      <a:cubicBezTo>
                        <a:pt x="2" y="135"/>
                        <a:pt x="64" y="155"/>
                        <a:pt x="106" y="156"/>
                      </a:cubicBezTo>
                      <a:cubicBezTo>
                        <a:pt x="150" y="157"/>
                        <a:pt x="208" y="146"/>
                        <a:pt x="228" y="102"/>
                      </a:cubicBezTo>
                      <a:cubicBezTo>
                        <a:pt x="240" y="74"/>
                        <a:pt x="226" y="42"/>
                        <a:pt x="205" y="23"/>
                      </a:cubicBezTo>
                      <a:cubicBezTo>
                        <a:pt x="180" y="0"/>
                        <a:pt x="140" y="1"/>
                        <a:pt x="108" y="4"/>
                      </a:cubicBezTo>
                      <a:cubicBezTo>
                        <a:pt x="107" y="4"/>
                        <a:pt x="102" y="7"/>
                        <a:pt x="106" y="6"/>
                      </a:cubicBezTo>
                      <a:cubicBezTo>
                        <a:pt x="159" y="1"/>
                        <a:pt x="225" y="16"/>
                        <a:pt x="226" y="81"/>
                      </a:cubicBezTo>
                      <a:cubicBezTo>
                        <a:pt x="228" y="142"/>
                        <a:pt x="148" y="156"/>
                        <a:pt x="102" y="153"/>
                      </a:cubicBezTo>
                      <a:cubicBezTo>
                        <a:pt x="64" y="151"/>
                        <a:pt x="21" y="134"/>
                        <a:pt x="12" y="94"/>
                      </a:cubicBezTo>
                      <a:cubicBezTo>
                        <a:pt x="0" y="39"/>
                        <a:pt x="63" y="12"/>
                        <a:pt x="107" y="6"/>
                      </a:cubicBezTo>
                      <a:cubicBezTo>
                        <a:pt x="109" y="6"/>
                        <a:pt x="112" y="3"/>
                        <a:pt x="108" y="4"/>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1" name="Freeform 30">
                  <a:extLst>
                    <a:ext uri="{FF2B5EF4-FFF2-40B4-BE49-F238E27FC236}">
                      <a16:creationId xmlns:a16="http://schemas.microsoft.com/office/drawing/2014/main" id="{F5FF8B4C-7F59-47EF-9ABB-6ED046EDC74C}"/>
                    </a:ext>
                  </a:extLst>
                </p:cNvPr>
                <p:cNvSpPr>
                  <a:spLocks/>
                </p:cNvSpPr>
                <p:nvPr/>
              </p:nvSpPr>
              <p:spPr bwMode="auto">
                <a:xfrm>
                  <a:off x="2906714" y="1052513"/>
                  <a:ext cx="771525" cy="136525"/>
                </a:xfrm>
                <a:custGeom>
                  <a:avLst/>
                  <a:gdLst>
                    <a:gd name="T0" fmla="*/ 3 w 182"/>
                    <a:gd name="T1" fmla="*/ 17 h 32"/>
                    <a:gd name="T2" fmla="*/ 179 w 182"/>
                    <a:gd name="T3" fmla="*/ 2 h 32"/>
                    <a:gd name="T4" fmla="*/ 175 w 182"/>
                    <a:gd name="T5" fmla="*/ 1 h 32"/>
                    <a:gd name="T6" fmla="*/ 7 w 182"/>
                    <a:gd name="T7" fmla="*/ 14 h 32"/>
                    <a:gd name="T8" fmla="*/ 3 w 182"/>
                    <a:gd name="T9" fmla="*/ 17 h 32"/>
                  </a:gdLst>
                  <a:ahLst/>
                  <a:cxnLst>
                    <a:cxn ang="0">
                      <a:pos x="T0" y="T1"/>
                    </a:cxn>
                    <a:cxn ang="0">
                      <a:pos x="T2" y="T3"/>
                    </a:cxn>
                    <a:cxn ang="0">
                      <a:pos x="T4" y="T5"/>
                    </a:cxn>
                    <a:cxn ang="0">
                      <a:pos x="T6" y="T7"/>
                    </a:cxn>
                    <a:cxn ang="0">
                      <a:pos x="T8" y="T9"/>
                    </a:cxn>
                  </a:cxnLst>
                  <a:rect l="0" t="0" r="r" b="b"/>
                  <a:pathLst>
                    <a:path w="182" h="32">
                      <a:moveTo>
                        <a:pt x="3" y="17"/>
                      </a:moveTo>
                      <a:cubicBezTo>
                        <a:pt x="60" y="32"/>
                        <a:pt x="126" y="28"/>
                        <a:pt x="179" y="2"/>
                      </a:cubicBezTo>
                      <a:cubicBezTo>
                        <a:pt x="182" y="1"/>
                        <a:pt x="177" y="0"/>
                        <a:pt x="175" y="1"/>
                      </a:cubicBezTo>
                      <a:cubicBezTo>
                        <a:pt x="125" y="26"/>
                        <a:pt x="61" y="28"/>
                        <a:pt x="7" y="14"/>
                      </a:cubicBezTo>
                      <a:cubicBezTo>
                        <a:pt x="5" y="13"/>
                        <a:pt x="0" y="16"/>
                        <a:pt x="3" y="17"/>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2" name="Freeform 31">
                  <a:extLst>
                    <a:ext uri="{FF2B5EF4-FFF2-40B4-BE49-F238E27FC236}">
                      <a16:creationId xmlns:a16="http://schemas.microsoft.com/office/drawing/2014/main" id="{DAB3CBFE-E351-45DA-91F3-BB3EFA923157}"/>
                    </a:ext>
                  </a:extLst>
                </p:cNvPr>
                <p:cNvSpPr>
                  <a:spLocks/>
                </p:cNvSpPr>
                <p:nvPr/>
              </p:nvSpPr>
              <p:spPr bwMode="auto">
                <a:xfrm>
                  <a:off x="2838451" y="1163638"/>
                  <a:ext cx="928688" cy="215900"/>
                </a:xfrm>
                <a:custGeom>
                  <a:avLst/>
                  <a:gdLst>
                    <a:gd name="T0" fmla="*/ 0 w 219"/>
                    <a:gd name="T1" fmla="*/ 26 h 51"/>
                    <a:gd name="T2" fmla="*/ 216 w 219"/>
                    <a:gd name="T3" fmla="*/ 1 h 51"/>
                    <a:gd name="T4" fmla="*/ 212 w 219"/>
                    <a:gd name="T5" fmla="*/ 1 h 51"/>
                    <a:gd name="T6" fmla="*/ 6 w 219"/>
                    <a:gd name="T7" fmla="*/ 24 h 51"/>
                    <a:gd name="T8" fmla="*/ 0 w 219"/>
                    <a:gd name="T9" fmla="*/ 26 h 51"/>
                  </a:gdLst>
                  <a:ahLst/>
                  <a:cxnLst>
                    <a:cxn ang="0">
                      <a:pos x="T0" y="T1"/>
                    </a:cxn>
                    <a:cxn ang="0">
                      <a:pos x="T2" y="T3"/>
                    </a:cxn>
                    <a:cxn ang="0">
                      <a:pos x="T4" y="T5"/>
                    </a:cxn>
                    <a:cxn ang="0">
                      <a:pos x="T6" y="T7"/>
                    </a:cxn>
                    <a:cxn ang="0">
                      <a:pos x="T8" y="T9"/>
                    </a:cxn>
                  </a:cxnLst>
                  <a:rect l="0" t="0" r="r" b="b"/>
                  <a:pathLst>
                    <a:path w="219" h="51">
                      <a:moveTo>
                        <a:pt x="0" y="26"/>
                      </a:moveTo>
                      <a:cubicBezTo>
                        <a:pt x="70" y="51"/>
                        <a:pt x="155" y="44"/>
                        <a:pt x="216" y="1"/>
                      </a:cubicBezTo>
                      <a:cubicBezTo>
                        <a:pt x="219" y="0"/>
                        <a:pt x="213" y="0"/>
                        <a:pt x="212" y="1"/>
                      </a:cubicBezTo>
                      <a:cubicBezTo>
                        <a:pt x="153" y="42"/>
                        <a:pt x="72" y="48"/>
                        <a:pt x="6" y="24"/>
                      </a:cubicBezTo>
                      <a:cubicBezTo>
                        <a:pt x="4" y="23"/>
                        <a:pt x="0" y="26"/>
                        <a:pt x="0" y="26"/>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3" name="Freeform 32">
                  <a:extLst>
                    <a:ext uri="{FF2B5EF4-FFF2-40B4-BE49-F238E27FC236}">
                      <a16:creationId xmlns:a16="http://schemas.microsoft.com/office/drawing/2014/main" id="{A654600A-3690-42F1-AC4B-D123DEDF65EE}"/>
                    </a:ext>
                  </a:extLst>
                </p:cNvPr>
                <p:cNvSpPr>
                  <a:spLocks/>
                </p:cNvSpPr>
                <p:nvPr/>
              </p:nvSpPr>
              <p:spPr bwMode="auto">
                <a:xfrm>
                  <a:off x="2863851" y="1316038"/>
                  <a:ext cx="928688" cy="233363"/>
                </a:xfrm>
                <a:custGeom>
                  <a:avLst/>
                  <a:gdLst>
                    <a:gd name="T0" fmla="*/ 4 w 219"/>
                    <a:gd name="T1" fmla="*/ 34 h 55"/>
                    <a:gd name="T2" fmla="*/ 216 w 219"/>
                    <a:gd name="T3" fmla="*/ 5 h 55"/>
                    <a:gd name="T4" fmla="*/ 212 w 219"/>
                    <a:gd name="T5" fmla="*/ 2 h 55"/>
                    <a:gd name="T6" fmla="*/ 7 w 219"/>
                    <a:gd name="T7" fmla="*/ 30 h 55"/>
                    <a:gd name="T8" fmla="*/ 4 w 219"/>
                    <a:gd name="T9" fmla="*/ 34 h 55"/>
                  </a:gdLst>
                  <a:ahLst/>
                  <a:cxnLst>
                    <a:cxn ang="0">
                      <a:pos x="T0" y="T1"/>
                    </a:cxn>
                    <a:cxn ang="0">
                      <a:pos x="T2" y="T3"/>
                    </a:cxn>
                    <a:cxn ang="0">
                      <a:pos x="T4" y="T5"/>
                    </a:cxn>
                    <a:cxn ang="0">
                      <a:pos x="T6" y="T7"/>
                    </a:cxn>
                    <a:cxn ang="0">
                      <a:pos x="T8" y="T9"/>
                    </a:cxn>
                  </a:cxnLst>
                  <a:rect l="0" t="0" r="r" b="b"/>
                  <a:pathLst>
                    <a:path w="219" h="55">
                      <a:moveTo>
                        <a:pt x="4" y="34"/>
                      </a:moveTo>
                      <a:cubicBezTo>
                        <a:pt x="74" y="55"/>
                        <a:pt x="156" y="45"/>
                        <a:pt x="216" y="5"/>
                      </a:cubicBezTo>
                      <a:cubicBezTo>
                        <a:pt x="219" y="2"/>
                        <a:pt x="215" y="0"/>
                        <a:pt x="212" y="2"/>
                      </a:cubicBezTo>
                      <a:cubicBezTo>
                        <a:pt x="154" y="41"/>
                        <a:pt x="74" y="50"/>
                        <a:pt x="7" y="30"/>
                      </a:cubicBezTo>
                      <a:cubicBezTo>
                        <a:pt x="5" y="29"/>
                        <a:pt x="0" y="33"/>
                        <a:pt x="4" y="34"/>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4" name="Freeform 33">
                  <a:extLst>
                    <a:ext uri="{FF2B5EF4-FFF2-40B4-BE49-F238E27FC236}">
                      <a16:creationId xmlns:a16="http://schemas.microsoft.com/office/drawing/2014/main" id="{134A249C-9B61-4795-92D4-CC00BA52F846}"/>
                    </a:ext>
                  </a:extLst>
                </p:cNvPr>
                <p:cNvSpPr>
                  <a:spLocks/>
                </p:cNvSpPr>
                <p:nvPr/>
              </p:nvSpPr>
              <p:spPr bwMode="auto">
                <a:xfrm>
                  <a:off x="2947989" y="1019175"/>
                  <a:ext cx="230188" cy="595313"/>
                </a:xfrm>
                <a:custGeom>
                  <a:avLst/>
                  <a:gdLst>
                    <a:gd name="T0" fmla="*/ 27 w 54"/>
                    <a:gd name="T1" fmla="*/ 3 h 140"/>
                    <a:gd name="T2" fmla="*/ 47 w 54"/>
                    <a:gd name="T3" fmla="*/ 139 h 140"/>
                    <a:gd name="T4" fmla="*/ 51 w 54"/>
                    <a:gd name="T5" fmla="*/ 135 h 140"/>
                    <a:gd name="T6" fmla="*/ 32 w 54"/>
                    <a:gd name="T7" fmla="*/ 3 h 140"/>
                    <a:gd name="T8" fmla="*/ 27 w 54"/>
                    <a:gd name="T9" fmla="*/ 3 h 140"/>
                  </a:gdLst>
                  <a:ahLst/>
                  <a:cxnLst>
                    <a:cxn ang="0">
                      <a:pos x="T0" y="T1"/>
                    </a:cxn>
                    <a:cxn ang="0">
                      <a:pos x="T2" y="T3"/>
                    </a:cxn>
                    <a:cxn ang="0">
                      <a:pos x="T4" y="T5"/>
                    </a:cxn>
                    <a:cxn ang="0">
                      <a:pos x="T6" y="T7"/>
                    </a:cxn>
                    <a:cxn ang="0">
                      <a:pos x="T8" y="T9"/>
                    </a:cxn>
                  </a:cxnLst>
                  <a:rect l="0" t="0" r="r" b="b"/>
                  <a:pathLst>
                    <a:path w="54" h="140">
                      <a:moveTo>
                        <a:pt x="27" y="3"/>
                      </a:moveTo>
                      <a:cubicBezTo>
                        <a:pt x="0" y="48"/>
                        <a:pt x="2" y="106"/>
                        <a:pt x="47" y="139"/>
                      </a:cubicBezTo>
                      <a:cubicBezTo>
                        <a:pt x="49" y="140"/>
                        <a:pt x="54" y="137"/>
                        <a:pt x="51" y="135"/>
                      </a:cubicBezTo>
                      <a:cubicBezTo>
                        <a:pt x="8" y="103"/>
                        <a:pt x="6" y="47"/>
                        <a:pt x="32" y="3"/>
                      </a:cubicBezTo>
                      <a:cubicBezTo>
                        <a:pt x="34" y="0"/>
                        <a:pt x="28" y="1"/>
                        <a:pt x="27" y="3"/>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5" name="Freeform 34">
                  <a:extLst>
                    <a:ext uri="{FF2B5EF4-FFF2-40B4-BE49-F238E27FC236}">
                      <a16:creationId xmlns:a16="http://schemas.microsoft.com/office/drawing/2014/main" id="{0864A65E-3896-42A2-AFC3-61D6E351312D}"/>
                    </a:ext>
                  </a:extLst>
                </p:cNvPr>
                <p:cNvSpPr>
                  <a:spLocks/>
                </p:cNvSpPr>
                <p:nvPr/>
              </p:nvSpPr>
              <p:spPr bwMode="auto">
                <a:xfrm>
                  <a:off x="3181351" y="971550"/>
                  <a:ext cx="179388" cy="655638"/>
                </a:xfrm>
                <a:custGeom>
                  <a:avLst/>
                  <a:gdLst>
                    <a:gd name="T0" fmla="*/ 10 w 42"/>
                    <a:gd name="T1" fmla="*/ 4 h 154"/>
                    <a:gd name="T2" fmla="*/ 35 w 42"/>
                    <a:gd name="T3" fmla="*/ 152 h 154"/>
                    <a:gd name="T4" fmla="*/ 40 w 42"/>
                    <a:gd name="T5" fmla="*/ 149 h 154"/>
                    <a:gd name="T6" fmla="*/ 16 w 42"/>
                    <a:gd name="T7" fmla="*/ 3 h 154"/>
                    <a:gd name="T8" fmla="*/ 10 w 42"/>
                    <a:gd name="T9" fmla="*/ 4 h 154"/>
                  </a:gdLst>
                  <a:ahLst/>
                  <a:cxnLst>
                    <a:cxn ang="0">
                      <a:pos x="T0" y="T1"/>
                    </a:cxn>
                    <a:cxn ang="0">
                      <a:pos x="T2" y="T3"/>
                    </a:cxn>
                    <a:cxn ang="0">
                      <a:pos x="T4" y="T5"/>
                    </a:cxn>
                    <a:cxn ang="0">
                      <a:pos x="T6" y="T7"/>
                    </a:cxn>
                    <a:cxn ang="0">
                      <a:pos x="T8" y="T9"/>
                    </a:cxn>
                  </a:cxnLst>
                  <a:rect l="0" t="0" r="r" b="b"/>
                  <a:pathLst>
                    <a:path w="42" h="154">
                      <a:moveTo>
                        <a:pt x="10" y="4"/>
                      </a:moveTo>
                      <a:cubicBezTo>
                        <a:pt x="0" y="52"/>
                        <a:pt x="0" y="114"/>
                        <a:pt x="35" y="152"/>
                      </a:cubicBezTo>
                      <a:cubicBezTo>
                        <a:pt x="36" y="154"/>
                        <a:pt x="42" y="152"/>
                        <a:pt x="40" y="149"/>
                      </a:cubicBezTo>
                      <a:cubicBezTo>
                        <a:pt x="6" y="112"/>
                        <a:pt x="6" y="50"/>
                        <a:pt x="16" y="3"/>
                      </a:cubicBezTo>
                      <a:cubicBezTo>
                        <a:pt x="16" y="0"/>
                        <a:pt x="10" y="1"/>
                        <a:pt x="10" y="4"/>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6" name="Freeform 35">
                  <a:extLst>
                    <a:ext uri="{FF2B5EF4-FFF2-40B4-BE49-F238E27FC236}">
                      <a16:creationId xmlns:a16="http://schemas.microsoft.com/office/drawing/2014/main" id="{2771EDC3-E720-4BBD-A924-EBA8B051CD02}"/>
                    </a:ext>
                  </a:extLst>
                </p:cNvPr>
                <p:cNvSpPr>
                  <a:spLocks/>
                </p:cNvSpPr>
                <p:nvPr/>
              </p:nvSpPr>
              <p:spPr bwMode="auto">
                <a:xfrm>
                  <a:off x="3373439" y="971550"/>
                  <a:ext cx="142875" cy="620713"/>
                </a:xfrm>
                <a:custGeom>
                  <a:avLst/>
                  <a:gdLst>
                    <a:gd name="T0" fmla="*/ 9 w 34"/>
                    <a:gd name="T1" fmla="*/ 3 h 146"/>
                    <a:gd name="T2" fmla="*/ 28 w 34"/>
                    <a:gd name="T3" fmla="*/ 145 h 146"/>
                    <a:gd name="T4" fmla="*/ 34 w 34"/>
                    <a:gd name="T5" fmla="*/ 143 h 146"/>
                    <a:gd name="T6" fmla="*/ 14 w 34"/>
                    <a:gd name="T7" fmla="*/ 2 h 146"/>
                    <a:gd name="T8" fmla="*/ 9 w 34"/>
                    <a:gd name="T9" fmla="*/ 3 h 146"/>
                  </a:gdLst>
                  <a:ahLst/>
                  <a:cxnLst>
                    <a:cxn ang="0">
                      <a:pos x="T0" y="T1"/>
                    </a:cxn>
                    <a:cxn ang="0">
                      <a:pos x="T2" y="T3"/>
                    </a:cxn>
                    <a:cxn ang="0">
                      <a:pos x="T4" y="T5"/>
                    </a:cxn>
                    <a:cxn ang="0">
                      <a:pos x="T6" y="T7"/>
                    </a:cxn>
                    <a:cxn ang="0">
                      <a:pos x="T8" y="T9"/>
                    </a:cxn>
                  </a:cxnLst>
                  <a:rect l="0" t="0" r="r" b="b"/>
                  <a:pathLst>
                    <a:path w="34" h="146">
                      <a:moveTo>
                        <a:pt x="9" y="3"/>
                      </a:moveTo>
                      <a:cubicBezTo>
                        <a:pt x="0" y="50"/>
                        <a:pt x="7" y="102"/>
                        <a:pt x="28" y="145"/>
                      </a:cubicBezTo>
                      <a:cubicBezTo>
                        <a:pt x="29" y="146"/>
                        <a:pt x="34" y="145"/>
                        <a:pt x="34" y="143"/>
                      </a:cubicBezTo>
                      <a:cubicBezTo>
                        <a:pt x="13" y="101"/>
                        <a:pt x="6" y="49"/>
                        <a:pt x="14" y="2"/>
                      </a:cubicBezTo>
                      <a:cubicBezTo>
                        <a:pt x="15" y="0"/>
                        <a:pt x="9" y="1"/>
                        <a:pt x="9" y="3"/>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7" name="Freeform 36">
                  <a:extLst>
                    <a:ext uri="{FF2B5EF4-FFF2-40B4-BE49-F238E27FC236}">
                      <a16:creationId xmlns:a16="http://schemas.microsoft.com/office/drawing/2014/main" id="{F1A7CD9F-5200-4966-AD98-3313197043F8}"/>
                    </a:ext>
                  </a:extLst>
                </p:cNvPr>
                <p:cNvSpPr>
                  <a:spLocks/>
                </p:cNvSpPr>
                <p:nvPr/>
              </p:nvSpPr>
              <p:spPr bwMode="auto">
                <a:xfrm>
                  <a:off x="3546476" y="992188"/>
                  <a:ext cx="157163" cy="519113"/>
                </a:xfrm>
                <a:custGeom>
                  <a:avLst/>
                  <a:gdLst>
                    <a:gd name="T0" fmla="*/ 0 w 37"/>
                    <a:gd name="T1" fmla="*/ 3 h 122"/>
                    <a:gd name="T2" fmla="*/ 29 w 37"/>
                    <a:gd name="T3" fmla="*/ 120 h 122"/>
                    <a:gd name="T4" fmla="*/ 35 w 37"/>
                    <a:gd name="T5" fmla="*/ 117 h 122"/>
                    <a:gd name="T6" fmla="*/ 6 w 37"/>
                    <a:gd name="T7" fmla="*/ 3 h 122"/>
                    <a:gd name="T8" fmla="*/ 0 w 37"/>
                    <a:gd name="T9" fmla="*/ 3 h 122"/>
                  </a:gdLst>
                  <a:ahLst/>
                  <a:cxnLst>
                    <a:cxn ang="0">
                      <a:pos x="T0" y="T1"/>
                    </a:cxn>
                    <a:cxn ang="0">
                      <a:pos x="T2" y="T3"/>
                    </a:cxn>
                    <a:cxn ang="0">
                      <a:pos x="T4" y="T5"/>
                    </a:cxn>
                    <a:cxn ang="0">
                      <a:pos x="T6" y="T7"/>
                    </a:cxn>
                    <a:cxn ang="0">
                      <a:pos x="T8" y="T9"/>
                    </a:cxn>
                  </a:cxnLst>
                  <a:rect l="0" t="0" r="r" b="b"/>
                  <a:pathLst>
                    <a:path w="37" h="122">
                      <a:moveTo>
                        <a:pt x="0" y="3"/>
                      </a:moveTo>
                      <a:cubicBezTo>
                        <a:pt x="1" y="40"/>
                        <a:pt x="3" y="92"/>
                        <a:pt x="29" y="120"/>
                      </a:cubicBezTo>
                      <a:cubicBezTo>
                        <a:pt x="31" y="122"/>
                        <a:pt x="37" y="119"/>
                        <a:pt x="35" y="117"/>
                      </a:cubicBezTo>
                      <a:cubicBezTo>
                        <a:pt x="9" y="90"/>
                        <a:pt x="7" y="38"/>
                        <a:pt x="6" y="3"/>
                      </a:cubicBezTo>
                      <a:cubicBezTo>
                        <a:pt x="6" y="0"/>
                        <a:pt x="0" y="1"/>
                        <a:pt x="0" y="3"/>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8" name="Freeform 37">
                  <a:extLst>
                    <a:ext uri="{FF2B5EF4-FFF2-40B4-BE49-F238E27FC236}">
                      <a16:creationId xmlns:a16="http://schemas.microsoft.com/office/drawing/2014/main" id="{CFE6A309-638C-4CE0-865F-BD727E4055E3}"/>
                    </a:ext>
                  </a:extLst>
                </p:cNvPr>
                <p:cNvSpPr>
                  <a:spLocks/>
                </p:cNvSpPr>
                <p:nvPr/>
              </p:nvSpPr>
              <p:spPr bwMode="auto">
                <a:xfrm>
                  <a:off x="2863851" y="2303463"/>
                  <a:ext cx="966788" cy="565150"/>
                </a:xfrm>
                <a:custGeom>
                  <a:avLst/>
                  <a:gdLst>
                    <a:gd name="T0" fmla="*/ 0 w 609"/>
                    <a:gd name="T1" fmla="*/ 19 h 356"/>
                    <a:gd name="T2" fmla="*/ 59 w 609"/>
                    <a:gd name="T3" fmla="*/ 356 h 356"/>
                    <a:gd name="T4" fmla="*/ 542 w 609"/>
                    <a:gd name="T5" fmla="*/ 356 h 356"/>
                    <a:gd name="T6" fmla="*/ 609 w 609"/>
                    <a:gd name="T7" fmla="*/ 0 h 356"/>
                    <a:gd name="T8" fmla="*/ 0 w 609"/>
                    <a:gd name="T9" fmla="*/ 19 h 356"/>
                  </a:gdLst>
                  <a:ahLst/>
                  <a:cxnLst>
                    <a:cxn ang="0">
                      <a:pos x="T0" y="T1"/>
                    </a:cxn>
                    <a:cxn ang="0">
                      <a:pos x="T2" y="T3"/>
                    </a:cxn>
                    <a:cxn ang="0">
                      <a:pos x="T4" y="T5"/>
                    </a:cxn>
                    <a:cxn ang="0">
                      <a:pos x="T6" y="T7"/>
                    </a:cxn>
                    <a:cxn ang="0">
                      <a:pos x="T8" y="T9"/>
                    </a:cxn>
                  </a:cxnLst>
                  <a:rect l="0" t="0" r="r" b="b"/>
                  <a:pathLst>
                    <a:path w="609" h="356">
                      <a:moveTo>
                        <a:pt x="0" y="19"/>
                      </a:moveTo>
                      <a:lnTo>
                        <a:pt x="59" y="356"/>
                      </a:lnTo>
                      <a:lnTo>
                        <a:pt x="542" y="356"/>
                      </a:lnTo>
                      <a:lnTo>
                        <a:pt x="609" y="0"/>
                      </a:lnTo>
                      <a:lnTo>
                        <a:pt x="0" y="19"/>
                      </a:lnTo>
                      <a:close/>
                    </a:path>
                  </a:pathLst>
                </a:custGeom>
                <a:solidFill>
                  <a:srgbClr val="E0A8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9" name="Freeform 38">
                  <a:extLst>
                    <a:ext uri="{FF2B5EF4-FFF2-40B4-BE49-F238E27FC236}">
                      <a16:creationId xmlns:a16="http://schemas.microsoft.com/office/drawing/2014/main" id="{E884D03D-316D-4D97-8FB9-637B7DF9626E}"/>
                    </a:ext>
                  </a:extLst>
                </p:cNvPr>
                <p:cNvSpPr>
                  <a:spLocks/>
                </p:cNvSpPr>
                <p:nvPr/>
              </p:nvSpPr>
              <p:spPr bwMode="auto">
                <a:xfrm>
                  <a:off x="2863851" y="2303463"/>
                  <a:ext cx="966788" cy="565150"/>
                </a:xfrm>
                <a:custGeom>
                  <a:avLst/>
                  <a:gdLst>
                    <a:gd name="T0" fmla="*/ 0 w 609"/>
                    <a:gd name="T1" fmla="*/ 19 h 356"/>
                    <a:gd name="T2" fmla="*/ 59 w 609"/>
                    <a:gd name="T3" fmla="*/ 356 h 356"/>
                    <a:gd name="T4" fmla="*/ 542 w 609"/>
                    <a:gd name="T5" fmla="*/ 356 h 356"/>
                    <a:gd name="T6" fmla="*/ 609 w 609"/>
                    <a:gd name="T7" fmla="*/ 0 h 356"/>
                    <a:gd name="T8" fmla="*/ 0 w 609"/>
                    <a:gd name="T9" fmla="*/ 19 h 356"/>
                  </a:gdLst>
                  <a:ahLst/>
                  <a:cxnLst>
                    <a:cxn ang="0">
                      <a:pos x="T0" y="T1"/>
                    </a:cxn>
                    <a:cxn ang="0">
                      <a:pos x="T2" y="T3"/>
                    </a:cxn>
                    <a:cxn ang="0">
                      <a:pos x="T4" y="T5"/>
                    </a:cxn>
                    <a:cxn ang="0">
                      <a:pos x="T6" y="T7"/>
                    </a:cxn>
                    <a:cxn ang="0">
                      <a:pos x="T8" y="T9"/>
                    </a:cxn>
                  </a:cxnLst>
                  <a:rect l="0" t="0" r="r" b="b"/>
                  <a:pathLst>
                    <a:path w="609" h="356">
                      <a:moveTo>
                        <a:pt x="0" y="19"/>
                      </a:moveTo>
                      <a:lnTo>
                        <a:pt x="59" y="356"/>
                      </a:lnTo>
                      <a:lnTo>
                        <a:pt x="542" y="356"/>
                      </a:lnTo>
                      <a:lnTo>
                        <a:pt x="609" y="0"/>
                      </a:lnTo>
                      <a:lnTo>
                        <a:pt x="0" y="1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0" name="Freeform 39">
                  <a:extLst>
                    <a:ext uri="{FF2B5EF4-FFF2-40B4-BE49-F238E27FC236}">
                      <a16:creationId xmlns:a16="http://schemas.microsoft.com/office/drawing/2014/main" id="{265A78CF-7DEE-4014-AAA9-8F8B370A64B8}"/>
                    </a:ext>
                  </a:extLst>
                </p:cNvPr>
                <p:cNvSpPr>
                  <a:spLocks/>
                </p:cNvSpPr>
                <p:nvPr/>
              </p:nvSpPr>
              <p:spPr bwMode="auto">
                <a:xfrm>
                  <a:off x="2944814" y="2303463"/>
                  <a:ext cx="885825" cy="565150"/>
                </a:xfrm>
                <a:custGeom>
                  <a:avLst/>
                  <a:gdLst>
                    <a:gd name="T0" fmla="*/ 209 w 209"/>
                    <a:gd name="T1" fmla="*/ 0 h 133"/>
                    <a:gd name="T2" fmla="*/ 188 w 209"/>
                    <a:gd name="T3" fmla="*/ 1 h 133"/>
                    <a:gd name="T4" fmla="*/ 0 w 209"/>
                    <a:gd name="T5" fmla="*/ 114 h 133"/>
                    <a:gd name="T6" fmla="*/ 3 w 209"/>
                    <a:gd name="T7" fmla="*/ 133 h 133"/>
                    <a:gd name="T8" fmla="*/ 184 w 209"/>
                    <a:gd name="T9" fmla="*/ 133 h 133"/>
                    <a:gd name="T10" fmla="*/ 209 w 209"/>
                    <a:gd name="T11" fmla="*/ 0 h 133"/>
                  </a:gdLst>
                  <a:ahLst/>
                  <a:cxnLst>
                    <a:cxn ang="0">
                      <a:pos x="T0" y="T1"/>
                    </a:cxn>
                    <a:cxn ang="0">
                      <a:pos x="T2" y="T3"/>
                    </a:cxn>
                    <a:cxn ang="0">
                      <a:pos x="T4" y="T5"/>
                    </a:cxn>
                    <a:cxn ang="0">
                      <a:pos x="T6" y="T7"/>
                    </a:cxn>
                    <a:cxn ang="0">
                      <a:pos x="T8" y="T9"/>
                    </a:cxn>
                    <a:cxn ang="0">
                      <a:pos x="T10" y="T11"/>
                    </a:cxn>
                  </a:cxnLst>
                  <a:rect l="0" t="0" r="r" b="b"/>
                  <a:pathLst>
                    <a:path w="209" h="133">
                      <a:moveTo>
                        <a:pt x="209" y="0"/>
                      </a:moveTo>
                      <a:cubicBezTo>
                        <a:pt x="188" y="1"/>
                        <a:pt x="188" y="1"/>
                        <a:pt x="188" y="1"/>
                      </a:cubicBezTo>
                      <a:cubicBezTo>
                        <a:pt x="132" y="47"/>
                        <a:pt x="68" y="93"/>
                        <a:pt x="0" y="114"/>
                      </a:cubicBezTo>
                      <a:cubicBezTo>
                        <a:pt x="3" y="133"/>
                        <a:pt x="3" y="133"/>
                        <a:pt x="3" y="133"/>
                      </a:cubicBezTo>
                      <a:cubicBezTo>
                        <a:pt x="184" y="133"/>
                        <a:pt x="184" y="133"/>
                        <a:pt x="184" y="133"/>
                      </a:cubicBezTo>
                      <a:cubicBezTo>
                        <a:pt x="209" y="0"/>
                        <a:pt x="209" y="0"/>
                        <a:pt x="209" y="0"/>
                      </a:cubicBezTo>
                    </a:path>
                  </a:pathLst>
                </a:custGeom>
                <a:solidFill>
                  <a:srgbClr val="D79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1" name="Freeform 40">
                  <a:extLst>
                    <a:ext uri="{FF2B5EF4-FFF2-40B4-BE49-F238E27FC236}">
                      <a16:creationId xmlns:a16="http://schemas.microsoft.com/office/drawing/2014/main" id="{2713629D-184E-42CE-A334-551F852D0D4C}"/>
                    </a:ext>
                  </a:extLst>
                </p:cNvPr>
                <p:cNvSpPr>
                  <a:spLocks/>
                </p:cNvSpPr>
                <p:nvPr/>
              </p:nvSpPr>
              <p:spPr bwMode="auto">
                <a:xfrm>
                  <a:off x="2795589" y="2268538"/>
                  <a:ext cx="996950" cy="582613"/>
                </a:xfrm>
                <a:custGeom>
                  <a:avLst/>
                  <a:gdLst>
                    <a:gd name="T0" fmla="*/ 0 w 235"/>
                    <a:gd name="T1" fmla="*/ 9 h 137"/>
                    <a:gd name="T2" fmla="*/ 23 w 235"/>
                    <a:gd name="T3" fmla="*/ 136 h 137"/>
                    <a:gd name="T4" fmla="*/ 25 w 235"/>
                    <a:gd name="T5" fmla="*/ 137 h 137"/>
                    <a:gd name="T6" fmla="*/ 206 w 235"/>
                    <a:gd name="T7" fmla="*/ 137 h 137"/>
                    <a:gd name="T8" fmla="*/ 210 w 235"/>
                    <a:gd name="T9" fmla="*/ 135 h 137"/>
                    <a:gd name="T10" fmla="*/ 235 w 235"/>
                    <a:gd name="T11" fmla="*/ 2 h 137"/>
                    <a:gd name="T12" fmla="*/ 229 w 235"/>
                    <a:gd name="T13" fmla="*/ 3 h 137"/>
                    <a:gd name="T14" fmla="*/ 207 w 235"/>
                    <a:gd name="T15" fmla="*/ 123 h 137"/>
                    <a:gd name="T16" fmla="*/ 205 w 235"/>
                    <a:gd name="T17" fmla="*/ 132 h 137"/>
                    <a:gd name="T18" fmla="*/ 208 w 235"/>
                    <a:gd name="T19" fmla="*/ 134 h 137"/>
                    <a:gd name="T20" fmla="*/ 193 w 235"/>
                    <a:gd name="T21" fmla="*/ 134 h 137"/>
                    <a:gd name="T22" fmla="*/ 122 w 235"/>
                    <a:gd name="T23" fmla="*/ 134 h 137"/>
                    <a:gd name="T24" fmla="*/ 50 w 235"/>
                    <a:gd name="T25" fmla="*/ 134 h 137"/>
                    <a:gd name="T26" fmla="*/ 30 w 235"/>
                    <a:gd name="T27" fmla="*/ 134 h 137"/>
                    <a:gd name="T28" fmla="*/ 29 w 235"/>
                    <a:gd name="T29" fmla="*/ 134 h 137"/>
                    <a:gd name="T30" fmla="*/ 27 w 235"/>
                    <a:gd name="T31" fmla="*/ 127 h 137"/>
                    <a:gd name="T32" fmla="*/ 6 w 235"/>
                    <a:gd name="T33" fmla="*/ 8 h 137"/>
                    <a:gd name="T34" fmla="*/ 0 w 235"/>
                    <a:gd name="T35" fmla="*/ 9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5" h="137">
                      <a:moveTo>
                        <a:pt x="0" y="9"/>
                      </a:moveTo>
                      <a:cubicBezTo>
                        <a:pt x="8" y="52"/>
                        <a:pt x="15" y="94"/>
                        <a:pt x="23" y="136"/>
                      </a:cubicBezTo>
                      <a:cubicBezTo>
                        <a:pt x="23" y="137"/>
                        <a:pt x="24" y="137"/>
                        <a:pt x="25" y="137"/>
                      </a:cubicBezTo>
                      <a:cubicBezTo>
                        <a:pt x="85" y="137"/>
                        <a:pt x="145" y="137"/>
                        <a:pt x="206" y="137"/>
                      </a:cubicBezTo>
                      <a:cubicBezTo>
                        <a:pt x="207" y="137"/>
                        <a:pt x="210" y="136"/>
                        <a:pt x="210" y="135"/>
                      </a:cubicBezTo>
                      <a:cubicBezTo>
                        <a:pt x="218" y="91"/>
                        <a:pt x="226" y="46"/>
                        <a:pt x="235" y="2"/>
                      </a:cubicBezTo>
                      <a:cubicBezTo>
                        <a:pt x="235" y="0"/>
                        <a:pt x="229" y="1"/>
                        <a:pt x="229" y="3"/>
                      </a:cubicBezTo>
                      <a:cubicBezTo>
                        <a:pt x="221" y="43"/>
                        <a:pt x="214" y="83"/>
                        <a:pt x="207" y="123"/>
                      </a:cubicBezTo>
                      <a:cubicBezTo>
                        <a:pt x="206" y="126"/>
                        <a:pt x="205" y="129"/>
                        <a:pt x="205" y="132"/>
                      </a:cubicBezTo>
                      <a:cubicBezTo>
                        <a:pt x="204" y="137"/>
                        <a:pt x="204" y="134"/>
                        <a:pt x="208" y="134"/>
                      </a:cubicBezTo>
                      <a:cubicBezTo>
                        <a:pt x="203" y="134"/>
                        <a:pt x="198" y="134"/>
                        <a:pt x="193" y="134"/>
                      </a:cubicBezTo>
                      <a:cubicBezTo>
                        <a:pt x="169" y="134"/>
                        <a:pt x="145" y="134"/>
                        <a:pt x="122" y="134"/>
                      </a:cubicBezTo>
                      <a:cubicBezTo>
                        <a:pt x="98" y="134"/>
                        <a:pt x="74" y="134"/>
                        <a:pt x="50" y="134"/>
                      </a:cubicBezTo>
                      <a:cubicBezTo>
                        <a:pt x="43" y="134"/>
                        <a:pt x="36" y="134"/>
                        <a:pt x="30" y="134"/>
                      </a:cubicBezTo>
                      <a:cubicBezTo>
                        <a:pt x="26" y="134"/>
                        <a:pt x="28" y="134"/>
                        <a:pt x="29" y="134"/>
                      </a:cubicBezTo>
                      <a:cubicBezTo>
                        <a:pt x="28" y="132"/>
                        <a:pt x="28" y="130"/>
                        <a:pt x="27" y="127"/>
                      </a:cubicBezTo>
                      <a:cubicBezTo>
                        <a:pt x="20" y="88"/>
                        <a:pt x="13" y="48"/>
                        <a:pt x="6" y="8"/>
                      </a:cubicBezTo>
                      <a:cubicBezTo>
                        <a:pt x="6" y="6"/>
                        <a:pt x="0" y="8"/>
                        <a:pt x="0" y="9"/>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2" name="Freeform 41">
                  <a:extLst>
                    <a:ext uri="{FF2B5EF4-FFF2-40B4-BE49-F238E27FC236}">
                      <a16:creationId xmlns:a16="http://schemas.microsoft.com/office/drawing/2014/main" id="{4150C070-D2E4-4610-9C36-536C274D286E}"/>
                    </a:ext>
                  </a:extLst>
                </p:cNvPr>
                <p:cNvSpPr>
                  <a:spLocks/>
                </p:cNvSpPr>
                <p:nvPr/>
              </p:nvSpPr>
              <p:spPr bwMode="auto">
                <a:xfrm>
                  <a:off x="2744789" y="2055813"/>
                  <a:ext cx="1195388" cy="344488"/>
                </a:xfrm>
                <a:custGeom>
                  <a:avLst/>
                  <a:gdLst>
                    <a:gd name="T0" fmla="*/ 0 w 282"/>
                    <a:gd name="T1" fmla="*/ 15 h 81"/>
                    <a:gd name="T2" fmla="*/ 282 w 282"/>
                    <a:gd name="T3" fmla="*/ 0 h 81"/>
                    <a:gd name="T4" fmla="*/ 278 w 282"/>
                    <a:gd name="T5" fmla="*/ 54 h 81"/>
                    <a:gd name="T6" fmla="*/ 6 w 282"/>
                    <a:gd name="T7" fmla="*/ 60 h 81"/>
                    <a:gd name="T8" fmla="*/ 0 w 282"/>
                    <a:gd name="T9" fmla="*/ 15 h 81"/>
                  </a:gdLst>
                  <a:ahLst/>
                  <a:cxnLst>
                    <a:cxn ang="0">
                      <a:pos x="T0" y="T1"/>
                    </a:cxn>
                    <a:cxn ang="0">
                      <a:pos x="T2" y="T3"/>
                    </a:cxn>
                    <a:cxn ang="0">
                      <a:pos x="T4" y="T5"/>
                    </a:cxn>
                    <a:cxn ang="0">
                      <a:pos x="T6" y="T7"/>
                    </a:cxn>
                    <a:cxn ang="0">
                      <a:pos x="T8" y="T9"/>
                    </a:cxn>
                  </a:cxnLst>
                  <a:rect l="0" t="0" r="r" b="b"/>
                  <a:pathLst>
                    <a:path w="282" h="81">
                      <a:moveTo>
                        <a:pt x="0" y="15"/>
                      </a:moveTo>
                      <a:cubicBezTo>
                        <a:pt x="0" y="15"/>
                        <a:pt x="121" y="44"/>
                        <a:pt x="282" y="0"/>
                      </a:cubicBezTo>
                      <a:cubicBezTo>
                        <a:pt x="278" y="54"/>
                        <a:pt x="278" y="54"/>
                        <a:pt x="278" y="54"/>
                      </a:cubicBezTo>
                      <a:cubicBezTo>
                        <a:pt x="278" y="54"/>
                        <a:pt x="110" y="81"/>
                        <a:pt x="6" y="60"/>
                      </a:cubicBezTo>
                      <a:cubicBezTo>
                        <a:pt x="6" y="60"/>
                        <a:pt x="0" y="38"/>
                        <a:pt x="0" y="15"/>
                      </a:cubicBezTo>
                      <a:close/>
                    </a:path>
                  </a:pathLst>
                </a:custGeom>
                <a:solidFill>
                  <a:srgbClr val="B591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3" name="Freeform 42">
                  <a:extLst>
                    <a:ext uri="{FF2B5EF4-FFF2-40B4-BE49-F238E27FC236}">
                      <a16:creationId xmlns:a16="http://schemas.microsoft.com/office/drawing/2014/main" id="{B8A0548A-544E-4D72-BAB3-32BD7A5289E5}"/>
                    </a:ext>
                  </a:extLst>
                </p:cNvPr>
                <p:cNvSpPr>
                  <a:spLocks/>
                </p:cNvSpPr>
                <p:nvPr/>
              </p:nvSpPr>
              <p:spPr bwMode="auto">
                <a:xfrm>
                  <a:off x="2690814" y="2030413"/>
                  <a:ext cx="1220788" cy="336550"/>
                </a:xfrm>
                <a:custGeom>
                  <a:avLst/>
                  <a:gdLst>
                    <a:gd name="T0" fmla="*/ 1 w 288"/>
                    <a:gd name="T1" fmla="*/ 17 h 79"/>
                    <a:gd name="T2" fmla="*/ 116 w 288"/>
                    <a:gd name="T3" fmla="*/ 27 h 79"/>
                    <a:gd name="T4" fmla="*/ 226 w 288"/>
                    <a:gd name="T5" fmla="*/ 16 h 79"/>
                    <a:gd name="T6" fmla="*/ 282 w 288"/>
                    <a:gd name="T7" fmla="*/ 3 h 79"/>
                    <a:gd name="T8" fmla="*/ 280 w 288"/>
                    <a:gd name="T9" fmla="*/ 35 h 79"/>
                    <a:gd name="T10" fmla="*/ 279 w 288"/>
                    <a:gd name="T11" fmla="*/ 48 h 79"/>
                    <a:gd name="T12" fmla="*/ 282 w 288"/>
                    <a:gd name="T13" fmla="*/ 55 h 79"/>
                    <a:gd name="T14" fmla="*/ 267 w 288"/>
                    <a:gd name="T15" fmla="*/ 57 h 79"/>
                    <a:gd name="T16" fmla="*/ 186 w 288"/>
                    <a:gd name="T17" fmla="*/ 65 h 79"/>
                    <a:gd name="T18" fmla="*/ 76 w 288"/>
                    <a:gd name="T19" fmla="*/ 67 h 79"/>
                    <a:gd name="T20" fmla="*/ 17 w 288"/>
                    <a:gd name="T21" fmla="*/ 61 h 79"/>
                    <a:gd name="T22" fmla="*/ 7 w 288"/>
                    <a:gd name="T23" fmla="*/ 15 h 79"/>
                    <a:gd name="T24" fmla="*/ 1 w 288"/>
                    <a:gd name="T25" fmla="*/ 17 h 79"/>
                    <a:gd name="T26" fmla="*/ 7 w 288"/>
                    <a:gd name="T27" fmla="*/ 62 h 79"/>
                    <a:gd name="T28" fmla="*/ 8 w 288"/>
                    <a:gd name="T29" fmla="*/ 63 h 79"/>
                    <a:gd name="T30" fmla="*/ 281 w 288"/>
                    <a:gd name="T31" fmla="*/ 56 h 79"/>
                    <a:gd name="T32" fmla="*/ 284 w 288"/>
                    <a:gd name="T33" fmla="*/ 55 h 79"/>
                    <a:gd name="T34" fmla="*/ 288 w 288"/>
                    <a:gd name="T35" fmla="*/ 0 h 79"/>
                    <a:gd name="T36" fmla="*/ 285 w 288"/>
                    <a:gd name="T37" fmla="*/ 0 h 79"/>
                    <a:gd name="T38" fmla="*/ 6 w 288"/>
                    <a:gd name="T39" fmla="*/ 15 h 79"/>
                    <a:gd name="T40" fmla="*/ 1 w 288"/>
                    <a:gd name="T41" fmla="*/ 17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8" h="79">
                      <a:moveTo>
                        <a:pt x="1" y="17"/>
                      </a:moveTo>
                      <a:cubicBezTo>
                        <a:pt x="38" y="26"/>
                        <a:pt x="78" y="27"/>
                        <a:pt x="116" y="27"/>
                      </a:cubicBezTo>
                      <a:cubicBezTo>
                        <a:pt x="153" y="26"/>
                        <a:pt x="190" y="22"/>
                        <a:pt x="226" y="16"/>
                      </a:cubicBezTo>
                      <a:cubicBezTo>
                        <a:pt x="232" y="15"/>
                        <a:pt x="282" y="5"/>
                        <a:pt x="282" y="3"/>
                      </a:cubicBezTo>
                      <a:cubicBezTo>
                        <a:pt x="282" y="14"/>
                        <a:pt x="281" y="24"/>
                        <a:pt x="280" y="35"/>
                      </a:cubicBezTo>
                      <a:cubicBezTo>
                        <a:pt x="280" y="39"/>
                        <a:pt x="280" y="44"/>
                        <a:pt x="279" y="48"/>
                      </a:cubicBezTo>
                      <a:cubicBezTo>
                        <a:pt x="279" y="54"/>
                        <a:pt x="277" y="55"/>
                        <a:pt x="282" y="55"/>
                      </a:cubicBezTo>
                      <a:cubicBezTo>
                        <a:pt x="277" y="55"/>
                        <a:pt x="272" y="56"/>
                        <a:pt x="267" y="57"/>
                      </a:cubicBezTo>
                      <a:cubicBezTo>
                        <a:pt x="240" y="60"/>
                        <a:pt x="213" y="63"/>
                        <a:pt x="186" y="65"/>
                      </a:cubicBezTo>
                      <a:cubicBezTo>
                        <a:pt x="149" y="68"/>
                        <a:pt x="112" y="69"/>
                        <a:pt x="76" y="67"/>
                      </a:cubicBezTo>
                      <a:cubicBezTo>
                        <a:pt x="56" y="67"/>
                        <a:pt x="37" y="65"/>
                        <a:pt x="17" y="61"/>
                      </a:cubicBezTo>
                      <a:cubicBezTo>
                        <a:pt x="6" y="59"/>
                        <a:pt x="7" y="24"/>
                        <a:pt x="7" y="15"/>
                      </a:cubicBezTo>
                      <a:cubicBezTo>
                        <a:pt x="7" y="14"/>
                        <a:pt x="1" y="15"/>
                        <a:pt x="1" y="17"/>
                      </a:cubicBezTo>
                      <a:cubicBezTo>
                        <a:pt x="1" y="32"/>
                        <a:pt x="3" y="47"/>
                        <a:pt x="7" y="62"/>
                      </a:cubicBezTo>
                      <a:cubicBezTo>
                        <a:pt x="8" y="63"/>
                        <a:pt x="8" y="63"/>
                        <a:pt x="8" y="63"/>
                      </a:cubicBezTo>
                      <a:cubicBezTo>
                        <a:pt x="96" y="79"/>
                        <a:pt x="192" y="70"/>
                        <a:pt x="281" y="56"/>
                      </a:cubicBezTo>
                      <a:cubicBezTo>
                        <a:pt x="282" y="56"/>
                        <a:pt x="284" y="56"/>
                        <a:pt x="284" y="55"/>
                      </a:cubicBezTo>
                      <a:cubicBezTo>
                        <a:pt x="286" y="37"/>
                        <a:pt x="287" y="18"/>
                        <a:pt x="288" y="0"/>
                      </a:cubicBezTo>
                      <a:cubicBezTo>
                        <a:pt x="288" y="0"/>
                        <a:pt x="285" y="0"/>
                        <a:pt x="285" y="0"/>
                      </a:cubicBezTo>
                      <a:cubicBezTo>
                        <a:pt x="198" y="24"/>
                        <a:pt x="96" y="37"/>
                        <a:pt x="6" y="15"/>
                      </a:cubicBezTo>
                      <a:cubicBezTo>
                        <a:pt x="5" y="15"/>
                        <a:pt x="0" y="17"/>
                        <a:pt x="1" y="17"/>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4" name="Freeform 43">
                  <a:extLst>
                    <a:ext uri="{FF2B5EF4-FFF2-40B4-BE49-F238E27FC236}">
                      <a16:creationId xmlns:a16="http://schemas.microsoft.com/office/drawing/2014/main" id="{F0E2D48B-ABBC-49D6-A938-468F50E2A03B}"/>
                    </a:ext>
                  </a:extLst>
                </p:cNvPr>
                <p:cNvSpPr>
                  <a:spLocks/>
                </p:cNvSpPr>
                <p:nvPr/>
              </p:nvSpPr>
              <p:spPr bwMode="auto">
                <a:xfrm>
                  <a:off x="2881314" y="1843088"/>
                  <a:ext cx="355600" cy="217488"/>
                </a:xfrm>
                <a:custGeom>
                  <a:avLst/>
                  <a:gdLst>
                    <a:gd name="T0" fmla="*/ 78 w 84"/>
                    <a:gd name="T1" fmla="*/ 28 h 51"/>
                    <a:gd name="T2" fmla="*/ 25 w 84"/>
                    <a:gd name="T3" fmla="*/ 2 h 51"/>
                    <a:gd name="T4" fmla="*/ 1 w 84"/>
                    <a:gd name="T5" fmla="*/ 15 h 51"/>
                    <a:gd name="T6" fmla="*/ 24 w 84"/>
                    <a:gd name="T7" fmla="*/ 43 h 51"/>
                    <a:gd name="T8" fmla="*/ 80 w 84"/>
                    <a:gd name="T9" fmla="*/ 40 h 51"/>
                    <a:gd name="T10" fmla="*/ 78 w 84"/>
                    <a:gd name="T11" fmla="*/ 38 h 51"/>
                    <a:gd name="T12" fmla="*/ 7 w 84"/>
                    <a:gd name="T13" fmla="*/ 19 h 51"/>
                    <a:gd name="T14" fmla="*/ 40 w 84"/>
                    <a:gd name="T15" fmla="*/ 10 h 51"/>
                    <a:gd name="T16" fmla="*/ 73 w 84"/>
                    <a:gd name="T17" fmla="*/ 30 h 51"/>
                    <a:gd name="T18" fmla="*/ 78 w 84"/>
                    <a:gd name="T19" fmla="*/ 28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4" h="51">
                      <a:moveTo>
                        <a:pt x="78" y="28"/>
                      </a:moveTo>
                      <a:cubicBezTo>
                        <a:pt x="63" y="18"/>
                        <a:pt x="44" y="3"/>
                        <a:pt x="25" y="2"/>
                      </a:cubicBezTo>
                      <a:cubicBezTo>
                        <a:pt x="17" y="2"/>
                        <a:pt x="2" y="4"/>
                        <a:pt x="1" y="15"/>
                      </a:cubicBezTo>
                      <a:cubicBezTo>
                        <a:pt x="0" y="28"/>
                        <a:pt x="13" y="38"/>
                        <a:pt x="24" y="43"/>
                      </a:cubicBezTo>
                      <a:cubicBezTo>
                        <a:pt x="42" y="51"/>
                        <a:pt x="63" y="46"/>
                        <a:pt x="80" y="40"/>
                      </a:cubicBezTo>
                      <a:cubicBezTo>
                        <a:pt x="84" y="38"/>
                        <a:pt x="81" y="38"/>
                        <a:pt x="78" y="38"/>
                      </a:cubicBezTo>
                      <a:cubicBezTo>
                        <a:pt x="56" y="47"/>
                        <a:pt x="16" y="49"/>
                        <a:pt x="7" y="19"/>
                      </a:cubicBezTo>
                      <a:cubicBezTo>
                        <a:pt x="1" y="0"/>
                        <a:pt x="30" y="6"/>
                        <a:pt x="40" y="10"/>
                      </a:cubicBezTo>
                      <a:cubicBezTo>
                        <a:pt x="51" y="15"/>
                        <a:pt x="62" y="23"/>
                        <a:pt x="73" y="30"/>
                      </a:cubicBezTo>
                      <a:cubicBezTo>
                        <a:pt x="74" y="31"/>
                        <a:pt x="79" y="28"/>
                        <a:pt x="78" y="28"/>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5" name="Freeform 44">
                  <a:extLst>
                    <a:ext uri="{FF2B5EF4-FFF2-40B4-BE49-F238E27FC236}">
                      <a16:creationId xmlns:a16="http://schemas.microsoft.com/office/drawing/2014/main" id="{5D1BD881-959F-4D63-8DC1-95C250E45F8B}"/>
                    </a:ext>
                  </a:extLst>
                </p:cNvPr>
                <p:cNvSpPr>
                  <a:spLocks/>
                </p:cNvSpPr>
                <p:nvPr/>
              </p:nvSpPr>
              <p:spPr bwMode="auto">
                <a:xfrm>
                  <a:off x="3143251" y="2366963"/>
                  <a:ext cx="331788" cy="327025"/>
                </a:xfrm>
                <a:custGeom>
                  <a:avLst/>
                  <a:gdLst>
                    <a:gd name="T0" fmla="*/ 36 w 78"/>
                    <a:gd name="T1" fmla="*/ 30 h 77"/>
                    <a:gd name="T2" fmla="*/ 64 w 78"/>
                    <a:gd name="T3" fmla="*/ 16 h 77"/>
                    <a:gd name="T4" fmla="*/ 33 w 78"/>
                    <a:gd name="T5" fmla="*/ 77 h 77"/>
                    <a:gd name="T6" fmla="*/ 5 w 78"/>
                    <a:gd name="T7" fmla="*/ 23 h 77"/>
                    <a:gd name="T8" fmla="*/ 36 w 78"/>
                    <a:gd name="T9" fmla="*/ 30 h 77"/>
                  </a:gdLst>
                  <a:ahLst/>
                  <a:cxnLst>
                    <a:cxn ang="0">
                      <a:pos x="T0" y="T1"/>
                    </a:cxn>
                    <a:cxn ang="0">
                      <a:pos x="T2" y="T3"/>
                    </a:cxn>
                    <a:cxn ang="0">
                      <a:pos x="T4" y="T5"/>
                    </a:cxn>
                    <a:cxn ang="0">
                      <a:pos x="T6" y="T7"/>
                    </a:cxn>
                    <a:cxn ang="0">
                      <a:pos x="T8" y="T9"/>
                    </a:cxn>
                  </a:cxnLst>
                  <a:rect l="0" t="0" r="r" b="b"/>
                  <a:pathLst>
                    <a:path w="78" h="77">
                      <a:moveTo>
                        <a:pt x="36" y="30"/>
                      </a:moveTo>
                      <a:cubicBezTo>
                        <a:pt x="36" y="30"/>
                        <a:pt x="49" y="0"/>
                        <a:pt x="64" y="16"/>
                      </a:cubicBezTo>
                      <a:cubicBezTo>
                        <a:pt x="78" y="31"/>
                        <a:pt x="47" y="50"/>
                        <a:pt x="33" y="77"/>
                      </a:cubicBezTo>
                      <a:cubicBezTo>
                        <a:pt x="33" y="77"/>
                        <a:pt x="0" y="39"/>
                        <a:pt x="5" y="23"/>
                      </a:cubicBezTo>
                      <a:cubicBezTo>
                        <a:pt x="11" y="6"/>
                        <a:pt x="29" y="7"/>
                        <a:pt x="36" y="3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6" name="Freeform 45">
                  <a:extLst>
                    <a:ext uri="{FF2B5EF4-FFF2-40B4-BE49-F238E27FC236}">
                      <a16:creationId xmlns:a16="http://schemas.microsoft.com/office/drawing/2014/main" id="{DEB69821-3598-443C-9C58-DE5D5D83F5B3}"/>
                    </a:ext>
                  </a:extLst>
                </p:cNvPr>
                <p:cNvSpPr>
                  <a:spLocks/>
                </p:cNvSpPr>
                <p:nvPr/>
              </p:nvSpPr>
              <p:spPr bwMode="auto">
                <a:xfrm>
                  <a:off x="2498726" y="1903413"/>
                  <a:ext cx="238125" cy="204788"/>
                </a:xfrm>
                <a:custGeom>
                  <a:avLst/>
                  <a:gdLst>
                    <a:gd name="T0" fmla="*/ 32 w 56"/>
                    <a:gd name="T1" fmla="*/ 46 h 48"/>
                    <a:gd name="T2" fmla="*/ 16 w 56"/>
                    <a:gd name="T3" fmla="*/ 39 h 48"/>
                    <a:gd name="T4" fmla="*/ 18 w 56"/>
                    <a:gd name="T5" fmla="*/ 6 h 48"/>
                    <a:gd name="T6" fmla="*/ 38 w 56"/>
                    <a:gd name="T7" fmla="*/ 9 h 48"/>
                    <a:gd name="T8" fmla="*/ 41 w 56"/>
                    <a:gd name="T9" fmla="*/ 26 h 48"/>
                    <a:gd name="T10" fmla="*/ 30 w 56"/>
                    <a:gd name="T11" fmla="*/ 33 h 48"/>
                    <a:gd name="T12" fmla="*/ 24 w 56"/>
                    <a:gd name="T13" fmla="*/ 26 h 48"/>
                    <a:gd name="T14" fmla="*/ 24 w 56"/>
                    <a:gd name="T15" fmla="*/ 18 h 48"/>
                    <a:gd name="T16" fmla="*/ 31 w 56"/>
                    <a:gd name="T17" fmla="*/ 18 h 48"/>
                    <a:gd name="T18" fmla="*/ 33 w 56"/>
                    <a:gd name="T19" fmla="*/ 24 h 48"/>
                    <a:gd name="T20" fmla="*/ 29 w 56"/>
                    <a:gd name="T21" fmla="*/ 27 h 48"/>
                    <a:gd name="T22" fmla="*/ 32 w 56"/>
                    <a:gd name="T23" fmla="*/ 12 h 48"/>
                    <a:gd name="T24" fmla="*/ 18 w 56"/>
                    <a:gd name="T25" fmla="*/ 25 h 48"/>
                    <a:gd name="T26" fmla="*/ 46 w 56"/>
                    <a:gd name="T27" fmla="*/ 12 h 48"/>
                    <a:gd name="T28" fmla="*/ 25 w 56"/>
                    <a:gd name="T29" fmla="*/ 1 h 48"/>
                    <a:gd name="T30" fmla="*/ 4 w 56"/>
                    <a:gd name="T31" fmla="*/ 23 h 48"/>
                    <a:gd name="T32" fmla="*/ 27 w 56"/>
                    <a:gd name="T33" fmla="*/ 48 h 48"/>
                    <a:gd name="T34" fmla="*/ 32 w 56"/>
                    <a:gd name="T35" fmla="*/ 4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6" h="48">
                      <a:moveTo>
                        <a:pt x="32" y="46"/>
                      </a:moveTo>
                      <a:cubicBezTo>
                        <a:pt x="26" y="45"/>
                        <a:pt x="21" y="43"/>
                        <a:pt x="16" y="39"/>
                      </a:cubicBezTo>
                      <a:cubicBezTo>
                        <a:pt x="5" y="31"/>
                        <a:pt x="9" y="14"/>
                        <a:pt x="18" y="6"/>
                      </a:cubicBezTo>
                      <a:cubicBezTo>
                        <a:pt x="24" y="0"/>
                        <a:pt x="33" y="5"/>
                        <a:pt x="38" y="9"/>
                      </a:cubicBezTo>
                      <a:cubicBezTo>
                        <a:pt x="42" y="14"/>
                        <a:pt x="44" y="20"/>
                        <a:pt x="41" y="26"/>
                      </a:cubicBezTo>
                      <a:cubicBezTo>
                        <a:pt x="39" y="31"/>
                        <a:pt x="35" y="35"/>
                        <a:pt x="30" y="33"/>
                      </a:cubicBezTo>
                      <a:cubicBezTo>
                        <a:pt x="28" y="31"/>
                        <a:pt x="26" y="29"/>
                        <a:pt x="24" y="26"/>
                      </a:cubicBezTo>
                      <a:cubicBezTo>
                        <a:pt x="23" y="23"/>
                        <a:pt x="23" y="21"/>
                        <a:pt x="24" y="18"/>
                      </a:cubicBezTo>
                      <a:cubicBezTo>
                        <a:pt x="26" y="14"/>
                        <a:pt x="29" y="15"/>
                        <a:pt x="31" y="18"/>
                      </a:cubicBezTo>
                      <a:cubicBezTo>
                        <a:pt x="33" y="20"/>
                        <a:pt x="29" y="24"/>
                        <a:pt x="33" y="24"/>
                      </a:cubicBezTo>
                      <a:cubicBezTo>
                        <a:pt x="32" y="24"/>
                        <a:pt x="26" y="26"/>
                        <a:pt x="29" y="27"/>
                      </a:cubicBezTo>
                      <a:cubicBezTo>
                        <a:pt x="38" y="27"/>
                        <a:pt x="41" y="15"/>
                        <a:pt x="32" y="12"/>
                      </a:cubicBezTo>
                      <a:cubicBezTo>
                        <a:pt x="25" y="10"/>
                        <a:pt x="16" y="18"/>
                        <a:pt x="18" y="25"/>
                      </a:cubicBezTo>
                      <a:cubicBezTo>
                        <a:pt x="22" y="47"/>
                        <a:pt x="56" y="32"/>
                        <a:pt x="46" y="12"/>
                      </a:cubicBezTo>
                      <a:cubicBezTo>
                        <a:pt x="42" y="4"/>
                        <a:pt x="33" y="0"/>
                        <a:pt x="25" y="1"/>
                      </a:cubicBezTo>
                      <a:cubicBezTo>
                        <a:pt x="13" y="3"/>
                        <a:pt x="6" y="12"/>
                        <a:pt x="4" y="23"/>
                      </a:cubicBezTo>
                      <a:cubicBezTo>
                        <a:pt x="0" y="37"/>
                        <a:pt x="15" y="46"/>
                        <a:pt x="27" y="48"/>
                      </a:cubicBezTo>
                      <a:cubicBezTo>
                        <a:pt x="29" y="48"/>
                        <a:pt x="34" y="46"/>
                        <a:pt x="32" y="46"/>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7" name="Freeform 46">
                  <a:extLst>
                    <a:ext uri="{FF2B5EF4-FFF2-40B4-BE49-F238E27FC236}">
                      <a16:creationId xmlns:a16="http://schemas.microsoft.com/office/drawing/2014/main" id="{533DC2EA-8453-459A-B2A0-1F360A58E98A}"/>
                    </a:ext>
                  </a:extLst>
                </p:cNvPr>
                <p:cNvSpPr>
                  <a:spLocks/>
                </p:cNvSpPr>
                <p:nvPr/>
              </p:nvSpPr>
              <p:spPr bwMode="auto">
                <a:xfrm>
                  <a:off x="3724276" y="1724025"/>
                  <a:ext cx="195263" cy="192088"/>
                </a:xfrm>
                <a:custGeom>
                  <a:avLst/>
                  <a:gdLst>
                    <a:gd name="T0" fmla="*/ 19 w 46"/>
                    <a:gd name="T1" fmla="*/ 4 h 45"/>
                    <a:gd name="T2" fmla="*/ 31 w 46"/>
                    <a:gd name="T3" fmla="*/ 14 h 45"/>
                    <a:gd name="T4" fmla="*/ 23 w 46"/>
                    <a:gd name="T5" fmla="*/ 40 h 45"/>
                    <a:gd name="T6" fmla="*/ 6 w 46"/>
                    <a:gd name="T7" fmla="*/ 25 h 45"/>
                    <a:gd name="T8" fmla="*/ 21 w 46"/>
                    <a:gd name="T9" fmla="*/ 21 h 45"/>
                    <a:gd name="T10" fmla="*/ 23 w 46"/>
                    <a:gd name="T11" fmla="*/ 28 h 45"/>
                    <a:gd name="T12" fmla="*/ 19 w 46"/>
                    <a:gd name="T13" fmla="*/ 30 h 45"/>
                    <a:gd name="T14" fmla="*/ 16 w 46"/>
                    <a:gd name="T15" fmla="*/ 26 h 45"/>
                    <a:gd name="T16" fmla="*/ 20 w 46"/>
                    <a:gd name="T17" fmla="*/ 22 h 45"/>
                    <a:gd name="T18" fmla="*/ 13 w 46"/>
                    <a:gd name="T19" fmla="*/ 33 h 45"/>
                    <a:gd name="T20" fmla="*/ 29 w 46"/>
                    <a:gd name="T21" fmla="*/ 27 h 45"/>
                    <a:gd name="T22" fmla="*/ 14 w 46"/>
                    <a:gd name="T23" fmla="*/ 14 h 45"/>
                    <a:gd name="T24" fmla="*/ 1 w 46"/>
                    <a:gd name="T25" fmla="*/ 29 h 45"/>
                    <a:gd name="T26" fmla="*/ 15 w 46"/>
                    <a:gd name="T27" fmla="*/ 43 h 45"/>
                    <a:gd name="T28" fmla="*/ 36 w 46"/>
                    <a:gd name="T29" fmla="*/ 35 h 45"/>
                    <a:gd name="T30" fmla="*/ 24 w 46"/>
                    <a:gd name="T31" fmla="*/ 1 h 45"/>
                    <a:gd name="T32" fmla="*/ 19 w 46"/>
                    <a:gd name="T33" fmla="*/ 4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45">
                      <a:moveTo>
                        <a:pt x="19" y="4"/>
                      </a:moveTo>
                      <a:cubicBezTo>
                        <a:pt x="24" y="7"/>
                        <a:pt x="28" y="10"/>
                        <a:pt x="31" y="14"/>
                      </a:cubicBezTo>
                      <a:cubicBezTo>
                        <a:pt x="37" y="23"/>
                        <a:pt x="35" y="38"/>
                        <a:pt x="23" y="40"/>
                      </a:cubicBezTo>
                      <a:cubicBezTo>
                        <a:pt x="15" y="42"/>
                        <a:pt x="6" y="33"/>
                        <a:pt x="6" y="25"/>
                      </a:cubicBezTo>
                      <a:cubicBezTo>
                        <a:pt x="7" y="17"/>
                        <a:pt x="16" y="16"/>
                        <a:pt x="21" y="21"/>
                      </a:cubicBezTo>
                      <a:cubicBezTo>
                        <a:pt x="23" y="23"/>
                        <a:pt x="24" y="25"/>
                        <a:pt x="23" y="28"/>
                      </a:cubicBezTo>
                      <a:cubicBezTo>
                        <a:pt x="23" y="30"/>
                        <a:pt x="21" y="31"/>
                        <a:pt x="19" y="30"/>
                      </a:cubicBezTo>
                      <a:cubicBezTo>
                        <a:pt x="16" y="29"/>
                        <a:pt x="19" y="26"/>
                        <a:pt x="16" y="26"/>
                      </a:cubicBezTo>
                      <a:cubicBezTo>
                        <a:pt x="18" y="26"/>
                        <a:pt x="23" y="23"/>
                        <a:pt x="20" y="22"/>
                      </a:cubicBezTo>
                      <a:cubicBezTo>
                        <a:pt x="14" y="21"/>
                        <a:pt x="8" y="29"/>
                        <a:pt x="13" y="33"/>
                      </a:cubicBezTo>
                      <a:cubicBezTo>
                        <a:pt x="19" y="37"/>
                        <a:pt x="27" y="33"/>
                        <a:pt x="29" y="27"/>
                      </a:cubicBezTo>
                      <a:cubicBezTo>
                        <a:pt x="32" y="19"/>
                        <a:pt x="20" y="13"/>
                        <a:pt x="14" y="14"/>
                      </a:cubicBezTo>
                      <a:cubicBezTo>
                        <a:pt x="6" y="14"/>
                        <a:pt x="0" y="22"/>
                        <a:pt x="1" y="29"/>
                      </a:cubicBezTo>
                      <a:cubicBezTo>
                        <a:pt x="2" y="36"/>
                        <a:pt x="9" y="41"/>
                        <a:pt x="15" y="43"/>
                      </a:cubicBezTo>
                      <a:cubicBezTo>
                        <a:pt x="23" y="45"/>
                        <a:pt x="31" y="42"/>
                        <a:pt x="36" y="35"/>
                      </a:cubicBezTo>
                      <a:cubicBezTo>
                        <a:pt x="46" y="22"/>
                        <a:pt x="37" y="8"/>
                        <a:pt x="24" y="1"/>
                      </a:cubicBezTo>
                      <a:cubicBezTo>
                        <a:pt x="22" y="0"/>
                        <a:pt x="17" y="3"/>
                        <a:pt x="19" y="4"/>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8" name="Freeform 47">
                  <a:extLst>
                    <a:ext uri="{FF2B5EF4-FFF2-40B4-BE49-F238E27FC236}">
                      <a16:creationId xmlns:a16="http://schemas.microsoft.com/office/drawing/2014/main" id="{D997DC8B-C38D-4D1D-90C5-323BC846CAA1}"/>
                    </a:ext>
                  </a:extLst>
                </p:cNvPr>
                <p:cNvSpPr>
                  <a:spLocks/>
                </p:cNvSpPr>
                <p:nvPr/>
              </p:nvSpPr>
              <p:spPr bwMode="auto">
                <a:xfrm>
                  <a:off x="2295526" y="469900"/>
                  <a:ext cx="446088" cy="425450"/>
                </a:xfrm>
                <a:custGeom>
                  <a:avLst/>
                  <a:gdLst>
                    <a:gd name="T0" fmla="*/ 60 w 105"/>
                    <a:gd name="T1" fmla="*/ 7 h 100"/>
                    <a:gd name="T2" fmla="*/ 85 w 105"/>
                    <a:gd name="T3" fmla="*/ 72 h 100"/>
                    <a:gd name="T4" fmla="*/ 6 w 105"/>
                    <a:gd name="T5" fmla="*/ 55 h 100"/>
                    <a:gd name="T6" fmla="*/ 60 w 105"/>
                    <a:gd name="T7" fmla="*/ 7 h 100"/>
                  </a:gdLst>
                  <a:ahLst/>
                  <a:cxnLst>
                    <a:cxn ang="0">
                      <a:pos x="T0" y="T1"/>
                    </a:cxn>
                    <a:cxn ang="0">
                      <a:pos x="T2" y="T3"/>
                    </a:cxn>
                    <a:cxn ang="0">
                      <a:pos x="T4" y="T5"/>
                    </a:cxn>
                    <a:cxn ang="0">
                      <a:pos x="T6" y="T7"/>
                    </a:cxn>
                  </a:cxnLst>
                  <a:rect l="0" t="0" r="r" b="b"/>
                  <a:pathLst>
                    <a:path w="105" h="100">
                      <a:moveTo>
                        <a:pt x="60" y="7"/>
                      </a:moveTo>
                      <a:cubicBezTo>
                        <a:pt x="85" y="14"/>
                        <a:pt x="105" y="45"/>
                        <a:pt x="85" y="72"/>
                      </a:cubicBezTo>
                      <a:cubicBezTo>
                        <a:pt x="65" y="100"/>
                        <a:pt x="11" y="93"/>
                        <a:pt x="6" y="55"/>
                      </a:cubicBezTo>
                      <a:cubicBezTo>
                        <a:pt x="0" y="17"/>
                        <a:pt x="34" y="0"/>
                        <a:pt x="60" y="7"/>
                      </a:cubicBezTo>
                      <a:close/>
                    </a:path>
                  </a:pathLst>
                </a:custGeom>
                <a:solidFill>
                  <a:srgbClr val="FFCF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9" name="Freeform 48">
                  <a:extLst>
                    <a:ext uri="{FF2B5EF4-FFF2-40B4-BE49-F238E27FC236}">
                      <a16:creationId xmlns:a16="http://schemas.microsoft.com/office/drawing/2014/main" id="{19883F9D-F14C-46F3-B3DE-5ECB025B7F24}"/>
                    </a:ext>
                  </a:extLst>
                </p:cNvPr>
                <p:cNvSpPr>
                  <a:spLocks/>
                </p:cNvSpPr>
                <p:nvPr/>
              </p:nvSpPr>
              <p:spPr bwMode="auto">
                <a:xfrm>
                  <a:off x="2257426" y="439738"/>
                  <a:ext cx="484188" cy="400050"/>
                </a:xfrm>
                <a:custGeom>
                  <a:avLst/>
                  <a:gdLst>
                    <a:gd name="T0" fmla="*/ 64 w 114"/>
                    <a:gd name="T1" fmla="*/ 8 h 94"/>
                    <a:gd name="T2" fmla="*/ 95 w 114"/>
                    <a:gd name="T3" fmla="*/ 59 h 94"/>
                    <a:gd name="T4" fmla="*/ 40 w 114"/>
                    <a:gd name="T5" fmla="*/ 84 h 94"/>
                    <a:gd name="T6" fmla="*/ 15 w 114"/>
                    <a:gd name="T7" fmla="*/ 41 h 94"/>
                    <a:gd name="T8" fmla="*/ 65 w 114"/>
                    <a:gd name="T9" fmla="*/ 8 h 94"/>
                    <a:gd name="T10" fmla="*/ 69 w 114"/>
                    <a:gd name="T11" fmla="*/ 5 h 94"/>
                    <a:gd name="T12" fmla="*/ 15 w 114"/>
                    <a:gd name="T13" fmla="*/ 24 h 94"/>
                    <a:gd name="T14" fmla="*/ 36 w 114"/>
                    <a:gd name="T15" fmla="*/ 86 h 94"/>
                    <a:gd name="T16" fmla="*/ 90 w 114"/>
                    <a:gd name="T17" fmla="*/ 77 h 94"/>
                    <a:gd name="T18" fmla="*/ 69 w 114"/>
                    <a:gd name="T19" fmla="*/ 5 h 94"/>
                    <a:gd name="T20" fmla="*/ 64 w 114"/>
                    <a:gd name="T21" fmla="*/ 8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4" h="94">
                      <a:moveTo>
                        <a:pt x="64" y="8"/>
                      </a:moveTo>
                      <a:cubicBezTo>
                        <a:pt x="87" y="15"/>
                        <a:pt x="101" y="36"/>
                        <a:pt x="95" y="59"/>
                      </a:cubicBezTo>
                      <a:cubicBezTo>
                        <a:pt x="90" y="84"/>
                        <a:pt x="62" y="91"/>
                        <a:pt x="40" y="84"/>
                      </a:cubicBezTo>
                      <a:cubicBezTo>
                        <a:pt x="22" y="77"/>
                        <a:pt x="14" y="59"/>
                        <a:pt x="15" y="41"/>
                      </a:cubicBezTo>
                      <a:cubicBezTo>
                        <a:pt x="16" y="16"/>
                        <a:pt x="42" y="3"/>
                        <a:pt x="65" y="8"/>
                      </a:cubicBezTo>
                      <a:cubicBezTo>
                        <a:pt x="67" y="8"/>
                        <a:pt x="72" y="6"/>
                        <a:pt x="69" y="5"/>
                      </a:cubicBezTo>
                      <a:cubicBezTo>
                        <a:pt x="49" y="0"/>
                        <a:pt x="27" y="7"/>
                        <a:pt x="15" y="24"/>
                      </a:cubicBezTo>
                      <a:cubicBezTo>
                        <a:pt x="0" y="47"/>
                        <a:pt x="13" y="76"/>
                        <a:pt x="36" y="86"/>
                      </a:cubicBezTo>
                      <a:cubicBezTo>
                        <a:pt x="52" y="94"/>
                        <a:pt x="77" y="90"/>
                        <a:pt x="90" y="77"/>
                      </a:cubicBezTo>
                      <a:cubicBezTo>
                        <a:pt x="114" y="51"/>
                        <a:pt x="100" y="15"/>
                        <a:pt x="69" y="5"/>
                      </a:cubicBezTo>
                      <a:cubicBezTo>
                        <a:pt x="68" y="5"/>
                        <a:pt x="62" y="7"/>
                        <a:pt x="64" y="8"/>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0" name="Freeform 49">
                  <a:extLst>
                    <a:ext uri="{FF2B5EF4-FFF2-40B4-BE49-F238E27FC236}">
                      <a16:creationId xmlns:a16="http://schemas.microsoft.com/office/drawing/2014/main" id="{1800FB1C-21CB-49A8-896C-C6561A94838E}"/>
                    </a:ext>
                  </a:extLst>
                </p:cNvPr>
                <p:cNvSpPr>
                  <a:spLocks/>
                </p:cNvSpPr>
                <p:nvPr/>
              </p:nvSpPr>
              <p:spPr bwMode="auto">
                <a:xfrm>
                  <a:off x="2355851" y="627063"/>
                  <a:ext cx="66675" cy="33338"/>
                </a:xfrm>
                <a:custGeom>
                  <a:avLst/>
                  <a:gdLst>
                    <a:gd name="T0" fmla="*/ 0 w 16"/>
                    <a:gd name="T1" fmla="*/ 3 h 8"/>
                    <a:gd name="T2" fmla="*/ 7 w 16"/>
                    <a:gd name="T3" fmla="*/ 8 h 8"/>
                    <a:gd name="T4" fmla="*/ 15 w 16"/>
                    <a:gd name="T5" fmla="*/ 5 h 8"/>
                    <a:gd name="T6" fmla="*/ 8 w 16"/>
                    <a:gd name="T7" fmla="*/ 0 h 8"/>
                    <a:gd name="T8" fmla="*/ 0 w 16"/>
                    <a:gd name="T9" fmla="*/ 3 h 8"/>
                  </a:gdLst>
                  <a:ahLst/>
                  <a:cxnLst>
                    <a:cxn ang="0">
                      <a:pos x="T0" y="T1"/>
                    </a:cxn>
                    <a:cxn ang="0">
                      <a:pos x="T2" y="T3"/>
                    </a:cxn>
                    <a:cxn ang="0">
                      <a:pos x="T4" y="T5"/>
                    </a:cxn>
                    <a:cxn ang="0">
                      <a:pos x="T6" y="T7"/>
                    </a:cxn>
                    <a:cxn ang="0">
                      <a:pos x="T8" y="T9"/>
                    </a:cxn>
                  </a:cxnLst>
                  <a:rect l="0" t="0" r="r" b="b"/>
                  <a:pathLst>
                    <a:path w="16" h="8">
                      <a:moveTo>
                        <a:pt x="0" y="3"/>
                      </a:moveTo>
                      <a:cubicBezTo>
                        <a:pt x="0" y="5"/>
                        <a:pt x="3" y="7"/>
                        <a:pt x="7" y="8"/>
                      </a:cubicBezTo>
                      <a:cubicBezTo>
                        <a:pt x="12" y="8"/>
                        <a:pt x="15" y="7"/>
                        <a:pt x="15" y="5"/>
                      </a:cubicBezTo>
                      <a:cubicBezTo>
                        <a:pt x="16" y="3"/>
                        <a:pt x="13" y="1"/>
                        <a:pt x="8" y="0"/>
                      </a:cubicBezTo>
                      <a:cubicBezTo>
                        <a:pt x="4" y="0"/>
                        <a:pt x="1" y="1"/>
                        <a:pt x="0"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1" name="Freeform 50">
                  <a:extLst>
                    <a:ext uri="{FF2B5EF4-FFF2-40B4-BE49-F238E27FC236}">
                      <a16:creationId xmlns:a16="http://schemas.microsoft.com/office/drawing/2014/main" id="{AC4766A8-6BCC-4117-B4A2-2D2F3C4C04AD}"/>
                    </a:ext>
                  </a:extLst>
                </p:cNvPr>
                <p:cNvSpPr>
                  <a:spLocks/>
                </p:cNvSpPr>
                <p:nvPr/>
              </p:nvSpPr>
              <p:spPr bwMode="auto">
                <a:xfrm>
                  <a:off x="2574926" y="657225"/>
                  <a:ext cx="68263" cy="38100"/>
                </a:xfrm>
                <a:custGeom>
                  <a:avLst/>
                  <a:gdLst>
                    <a:gd name="T0" fmla="*/ 0 w 16"/>
                    <a:gd name="T1" fmla="*/ 3 h 9"/>
                    <a:gd name="T2" fmla="*/ 7 w 16"/>
                    <a:gd name="T3" fmla="*/ 8 h 9"/>
                    <a:gd name="T4" fmla="*/ 15 w 16"/>
                    <a:gd name="T5" fmla="*/ 5 h 9"/>
                    <a:gd name="T6" fmla="*/ 8 w 16"/>
                    <a:gd name="T7" fmla="*/ 1 h 9"/>
                    <a:gd name="T8" fmla="*/ 0 w 16"/>
                    <a:gd name="T9" fmla="*/ 3 h 9"/>
                  </a:gdLst>
                  <a:ahLst/>
                  <a:cxnLst>
                    <a:cxn ang="0">
                      <a:pos x="T0" y="T1"/>
                    </a:cxn>
                    <a:cxn ang="0">
                      <a:pos x="T2" y="T3"/>
                    </a:cxn>
                    <a:cxn ang="0">
                      <a:pos x="T4" y="T5"/>
                    </a:cxn>
                    <a:cxn ang="0">
                      <a:pos x="T6" y="T7"/>
                    </a:cxn>
                    <a:cxn ang="0">
                      <a:pos x="T8" y="T9"/>
                    </a:cxn>
                  </a:cxnLst>
                  <a:rect l="0" t="0" r="r" b="b"/>
                  <a:pathLst>
                    <a:path w="16" h="9">
                      <a:moveTo>
                        <a:pt x="0" y="3"/>
                      </a:moveTo>
                      <a:cubicBezTo>
                        <a:pt x="0" y="5"/>
                        <a:pt x="3" y="8"/>
                        <a:pt x="7" y="8"/>
                      </a:cubicBezTo>
                      <a:cubicBezTo>
                        <a:pt x="12" y="9"/>
                        <a:pt x="15" y="7"/>
                        <a:pt x="15" y="5"/>
                      </a:cubicBezTo>
                      <a:cubicBezTo>
                        <a:pt x="16" y="3"/>
                        <a:pt x="13" y="1"/>
                        <a:pt x="8" y="1"/>
                      </a:cubicBezTo>
                      <a:cubicBezTo>
                        <a:pt x="4" y="0"/>
                        <a:pt x="1" y="1"/>
                        <a:pt x="0"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2" name="Freeform 51">
                  <a:extLst>
                    <a:ext uri="{FF2B5EF4-FFF2-40B4-BE49-F238E27FC236}">
                      <a16:creationId xmlns:a16="http://schemas.microsoft.com/office/drawing/2014/main" id="{DC29721F-5DBC-41AC-BEE9-755DCC87EAB7}"/>
                    </a:ext>
                  </a:extLst>
                </p:cNvPr>
                <p:cNvSpPr>
                  <a:spLocks/>
                </p:cNvSpPr>
                <p:nvPr/>
              </p:nvSpPr>
              <p:spPr bwMode="auto">
                <a:xfrm>
                  <a:off x="2363789" y="635000"/>
                  <a:ext cx="258763" cy="161925"/>
                </a:xfrm>
                <a:custGeom>
                  <a:avLst/>
                  <a:gdLst>
                    <a:gd name="T0" fmla="*/ 54 w 61"/>
                    <a:gd name="T1" fmla="*/ 11 h 38"/>
                    <a:gd name="T2" fmla="*/ 9 w 61"/>
                    <a:gd name="T3" fmla="*/ 3 h 38"/>
                    <a:gd name="T4" fmla="*/ 3 w 61"/>
                    <a:gd name="T5" fmla="*/ 4 h 38"/>
                    <a:gd name="T6" fmla="*/ 60 w 61"/>
                    <a:gd name="T7" fmla="*/ 10 h 38"/>
                    <a:gd name="T8" fmla="*/ 54 w 61"/>
                    <a:gd name="T9" fmla="*/ 11 h 38"/>
                  </a:gdLst>
                  <a:ahLst/>
                  <a:cxnLst>
                    <a:cxn ang="0">
                      <a:pos x="T0" y="T1"/>
                    </a:cxn>
                    <a:cxn ang="0">
                      <a:pos x="T2" y="T3"/>
                    </a:cxn>
                    <a:cxn ang="0">
                      <a:pos x="T4" y="T5"/>
                    </a:cxn>
                    <a:cxn ang="0">
                      <a:pos x="T6" y="T7"/>
                    </a:cxn>
                    <a:cxn ang="0">
                      <a:pos x="T8" y="T9"/>
                    </a:cxn>
                  </a:cxnLst>
                  <a:rect l="0" t="0" r="r" b="b"/>
                  <a:pathLst>
                    <a:path w="61" h="38">
                      <a:moveTo>
                        <a:pt x="54" y="11"/>
                      </a:moveTo>
                      <a:cubicBezTo>
                        <a:pt x="52" y="34"/>
                        <a:pt x="7" y="26"/>
                        <a:pt x="9" y="3"/>
                      </a:cubicBezTo>
                      <a:cubicBezTo>
                        <a:pt x="9" y="0"/>
                        <a:pt x="3" y="1"/>
                        <a:pt x="3" y="4"/>
                      </a:cubicBezTo>
                      <a:cubicBezTo>
                        <a:pt x="0" y="33"/>
                        <a:pt x="57" y="38"/>
                        <a:pt x="60" y="10"/>
                      </a:cubicBezTo>
                      <a:cubicBezTo>
                        <a:pt x="61" y="7"/>
                        <a:pt x="55" y="8"/>
                        <a:pt x="54" y="11"/>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3" name="Freeform 52">
                  <a:extLst>
                    <a:ext uri="{FF2B5EF4-FFF2-40B4-BE49-F238E27FC236}">
                      <a16:creationId xmlns:a16="http://schemas.microsoft.com/office/drawing/2014/main" id="{6F3A8F15-2FAC-4F8A-9237-27294CA499E7}"/>
                    </a:ext>
                  </a:extLst>
                </p:cNvPr>
                <p:cNvSpPr>
                  <a:spLocks/>
                </p:cNvSpPr>
                <p:nvPr/>
              </p:nvSpPr>
              <p:spPr bwMode="auto">
                <a:xfrm>
                  <a:off x="2584451" y="601663"/>
                  <a:ext cx="46038" cy="33338"/>
                </a:xfrm>
                <a:custGeom>
                  <a:avLst/>
                  <a:gdLst>
                    <a:gd name="T0" fmla="*/ 5 w 11"/>
                    <a:gd name="T1" fmla="*/ 1 h 8"/>
                    <a:gd name="T2" fmla="*/ 5 w 11"/>
                    <a:gd name="T3" fmla="*/ 8 h 8"/>
                    <a:gd name="T4" fmla="*/ 5 w 11"/>
                    <a:gd name="T5" fmla="*/ 1 h 8"/>
                  </a:gdLst>
                  <a:ahLst/>
                  <a:cxnLst>
                    <a:cxn ang="0">
                      <a:pos x="T0" y="T1"/>
                    </a:cxn>
                    <a:cxn ang="0">
                      <a:pos x="T2" y="T3"/>
                    </a:cxn>
                    <a:cxn ang="0">
                      <a:pos x="T4" y="T5"/>
                    </a:cxn>
                  </a:cxnLst>
                  <a:rect l="0" t="0" r="r" b="b"/>
                  <a:pathLst>
                    <a:path w="11" h="8">
                      <a:moveTo>
                        <a:pt x="5" y="1"/>
                      </a:moveTo>
                      <a:cubicBezTo>
                        <a:pt x="9" y="0"/>
                        <a:pt x="11" y="7"/>
                        <a:pt x="5" y="8"/>
                      </a:cubicBezTo>
                      <a:cubicBezTo>
                        <a:pt x="2" y="8"/>
                        <a:pt x="0" y="2"/>
                        <a:pt x="5" y="1"/>
                      </a:cubicBezTo>
                      <a:close/>
                    </a:path>
                  </a:pathLst>
                </a:custGeom>
                <a:solidFill>
                  <a:srgbClr val="6E270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4" name="Freeform 53">
                  <a:extLst>
                    <a:ext uri="{FF2B5EF4-FFF2-40B4-BE49-F238E27FC236}">
                      <a16:creationId xmlns:a16="http://schemas.microsoft.com/office/drawing/2014/main" id="{319B929B-9D9B-482C-B721-8A04E0841F7D}"/>
                    </a:ext>
                  </a:extLst>
                </p:cNvPr>
                <p:cNvSpPr>
                  <a:spLocks/>
                </p:cNvSpPr>
                <p:nvPr/>
              </p:nvSpPr>
              <p:spPr bwMode="auto">
                <a:xfrm>
                  <a:off x="2393951" y="581025"/>
                  <a:ext cx="41275" cy="33338"/>
                </a:xfrm>
                <a:custGeom>
                  <a:avLst/>
                  <a:gdLst>
                    <a:gd name="T0" fmla="*/ 4 w 10"/>
                    <a:gd name="T1" fmla="*/ 1 h 8"/>
                    <a:gd name="T2" fmla="*/ 5 w 10"/>
                    <a:gd name="T3" fmla="*/ 7 h 8"/>
                    <a:gd name="T4" fmla="*/ 4 w 10"/>
                    <a:gd name="T5" fmla="*/ 1 h 8"/>
                  </a:gdLst>
                  <a:ahLst/>
                  <a:cxnLst>
                    <a:cxn ang="0">
                      <a:pos x="T0" y="T1"/>
                    </a:cxn>
                    <a:cxn ang="0">
                      <a:pos x="T2" y="T3"/>
                    </a:cxn>
                    <a:cxn ang="0">
                      <a:pos x="T4" y="T5"/>
                    </a:cxn>
                  </a:cxnLst>
                  <a:rect l="0" t="0" r="r" b="b"/>
                  <a:pathLst>
                    <a:path w="10" h="8">
                      <a:moveTo>
                        <a:pt x="4" y="1"/>
                      </a:moveTo>
                      <a:cubicBezTo>
                        <a:pt x="9" y="0"/>
                        <a:pt x="10" y="7"/>
                        <a:pt x="5" y="7"/>
                      </a:cubicBezTo>
                      <a:cubicBezTo>
                        <a:pt x="1" y="8"/>
                        <a:pt x="0" y="2"/>
                        <a:pt x="4" y="1"/>
                      </a:cubicBezTo>
                      <a:close/>
                    </a:path>
                  </a:pathLst>
                </a:custGeom>
                <a:solidFill>
                  <a:srgbClr val="6E270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5" name="Freeform 54">
                  <a:extLst>
                    <a:ext uri="{FF2B5EF4-FFF2-40B4-BE49-F238E27FC236}">
                      <a16:creationId xmlns:a16="http://schemas.microsoft.com/office/drawing/2014/main" id="{BB09298C-BA23-45DB-A743-57B29BEA19D6}"/>
                    </a:ext>
                  </a:extLst>
                </p:cNvPr>
                <p:cNvSpPr>
                  <a:spLocks/>
                </p:cNvSpPr>
                <p:nvPr/>
              </p:nvSpPr>
              <p:spPr bwMode="auto">
                <a:xfrm>
                  <a:off x="2295526" y="831850"/>
                  <a:ext cx="76200" cy="114300"/>
                </a:xfrm>
                <a:custGeom>
                  <a:avLst/>
                  <a:gdLst>
                    <a:gd name="T0" fmla="*/ 11 w 18"/>
                    <a:gd name="T1" fmla="*/ 2 h 27"/>
                    <a:gd name="T2" fmla="*/ 1 w 18"/>
                    <a:gd name="T3" fmla="*/ 24 h 27"/>
                    <a:gd name="T4" fmla="*/ 7 w 18"/>
                    <a:gd name="T5" fmla="*/ 25 h 27"/>
                    <a:gd name="T6" fmla="*/ 17 w 18"/>
                    <a:gd name="T7" fmla="*/ 3 h 27"/>
                    <a:gd name="T8" fmla="*/ 11 w 18"/>
                    <a:gd name="T9" fmla="*/ 2 h 27"/>
                  </a:gdLst>
                  <a:ahLst/>
                  <a:cxnLst>
                    <a:cxn ang="0">
                      <a:pos x="T0" y="T1"/>
                    </a:cxn>
                    <a:cxn ang="0">
                      <a:pos x="T2" y="T3"/>
                    </a:cxn>
                    <a:cxn ang="0">
                      <a:pos x="T4" y="T5"/>
                    </a:cxn>
                    <a:cxn ang="0">
                      <a:pos x="T6" y="T7"/>
                    </a:cxn>
                    <a:cxn ang="0">
                      <a:pos x="T8" y="T9"/>
                    </a:cxn>
                  </a:cxnLst>
                  <a:rect l="0" t="0" r="r" b="b"/>
                  <a:pathLst>
                    <a:path w="18" h="27">
                      <a:moveTo>
                        <a:pt x="11" y="2"/>
                      </a:moveTo>
                      <a:cubicBezTo>
                        <a:pt x="8" y="10"/>
                        <a:pt x="5" y="17"/>
                        <a:pt x="1" y="24"/>
                      </a:cubicBezTo>
                      <a:cubicBezTo>
                        <a:pt x="0" y="27"/>
                        <a:pt x="6" y="26"/>
                        <a:pt x="7" y="25"/>
                      </a:cubicBezTo>
                      <a:cubicBezTo>
                        <a:pt x="10" y="17"/>
                        <a:pt x="13" y="10"/>
                        <a:pt x="17" y="3"/>
                      </a:cubicBezTo>
                      <a:cubicBezTo>
                        <a:pt x="18" y="0"/>
                        <a:pt x="12" y="1"/>
                        <a:pt x="11" y="2"/>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6" name="Freeform 55">
                  <a:extLst>
                    <a:ext uri="{FF2B5EF4-FFF2-40B4-BE49-F238E27FC236}">
                      <a16:creationId xmlns:a16="http://schemas.microsoft.com/office/drawing/2014/main" id="{F427824D-6548-43DA-945F-E985B90B55AF}"/>
                    </a:ext>
                  </a:extLst>
                </p:cNvPr>
                <p:cNvSpPr>
                  <a:spLocks/>
                </p:cNvSpPr>
                <p:nvPr/>
              </p:nvSpPr>
              <p:spPr bwMode="auto">
                <a:xfrm>
                  <a:off x="2201864" y="754063"/>
                  <a:ext cx="119063" cy="47625"/>
                </a:xfrm>
                <a:custGeom>
                  <a:avLst/>
                  <a:gdLst>
                    <a:gd name="T0" fmla="*/ 22 w 28"/>
                    <a:gd name="T1" fmla="*/ 1 h 11"/>
                    <a:gd name="T2" fmla="*/ 2 w 28"/>
                    <a:gd name="T3" fmla="*/ 9 h 11"/>
                    <a:gd name="T4" fmla="*/ 1 w 28"/>
                    <a:gd name="T5" fmla="*/ 11 h 11"/>
                    <a:gd name="T6" fmla="*/ 5 w 28"/>
                    <a:gd name="T7" fmla="*/ 10 h 11"/>
                    <a:gd name="T8" fmla="*/ 26 w 28"/>
                    <a:gd name="T9" fmla="*/ 1 h 11"/>
                    <a:gd name="T10" fmla="*/ 26 w 28"/>
                    <a:gd name="T11" fmla="*/ 0 h 11"/>
                    <a:gd name="T12" fmla="*/ 22 w 28"/>
                    <a:gd name="T13" fmla="*/ 1 h 11"/>
                  </a:gdLst>
                  <a:ahLst/>
                  <a:cxnLst>
                    <a:cxn ang="0">
                      <a:pos x="T0" y="T1"/>
                    </a:cxn>
                    <a:cxn ang="0">
                      <a:pos x="T2" y="T3"/>
                    </a:cxn>
                    <a:cxn ang="0">
                      <a:pos x="T4" y="T5"/>
                    </a:cxn>
                    <a:cxn ang="0">
                      <a:pos x="T6" y="T7"/>
                    </a:cxn>
                    <a:cxn ang="0">
                      <a:pos x="T8" y="T9"/>
                    </a:cxn>
                    <a:cxn ang="0">
                      <a:pos x="T10" y="T11"/>
                    </a:cxn>
                    <a:cxn ang="0">
                      <a:pos x="T12" y="T13"/>
                    </a:cxn>
                  </a:cxnLst>
                  <a:rect l="0" t="0" r="r" b="b"/>
                  <a:pathLst>
                    <a:path w="28" h="11">
                      <a:moveTo>
                        <a:pt x="22" y="1"/>
                      </a:moveTo>
                      <a:cubicBezTo>
                        <a:pt x="15" y="3"/>
                        <a:pt x="8" y="6"/>
                        <a:pt x="2" y="9"/>
                      </a:cubicBezTo>
                      <a:cubicBezTo>
                        <a:pt x="1" y="10"/>
                        <a:pt x="0" y="11"/>
                        <a:pt x="1" y="11"/>
                      </a:cubicBezTo>
                      <a:cubicBezTo>
                        <a:pt x="2" y="11"/>
                        <a:pt x="4" y="11"/>
                        <a:pt x="5" y="10"/>
                      </a:cubicBezTo>
                      <a:cubicBezTo>
                        <a:pt x="12" y="7"/>
                        <a:pt x="19" y="4"/>
                        <a:pt x="26" y="1"/>
                      </a:cubicBezTo>
                      <a:cubicBezTo>
                        <a:pt x="26" y="1"/>
                        <a:pt x="28" y="0"/>
                        <a:pt x="26" y="0"/>
                      </a:cubicBezTo>
                      <a:cubicBezTo>
                        <a:pt x="25" y="0"/>
                        <a:pt x="24" y="0"/>
                        <a:pt x="22" y="1"/>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7" name="Freeform 56">
                  <a:extLst>
                    <a:ext uri="{FF2B5EF4-FFF2-40B4-BE49-F238E27FC236}">
                      <a16:creationId xmlns:a16="http://schemas.microsoft.com/office/drawing/2014/main" id="{A4E76AB3-E63D-4DDF-9EF0-9E76D1E548F3}"/>
                    </a:ext>
                  </a:extLst>
                </p:cNvPr>
                <p:cNvSpPr>
                  <a:spLocks/>
                </p:cNvSpPr>
                <p:nvPr/>
              </p:nvSpPr>
              <p:spPr bwMode="auto">
                <a:xfrm>
                  <a:off x="2503489" y="857250"/>
                  <a:ext cx="42863" cy="119063"/>
                </a:xfrm>
                <a:custGeom>
                  <a:avLst/>
                  <a:gdLst>
                    <a:gd name="T0" fmla="*/ 1 w 10"/>
                    <a:gd name="T1" fmla="*/ 4 h 28"/>
                    <a:gd name="T2" fmla="*/ 4 w 10"/>
                    <a:gd name="T3" fmla="*/ 25 h 28"/>
                    <a:gd name="T4" fmla="*/ 10 w 10"/>
                    <a:gd name="T5" fmla="*/ 24 h 28"/>
                    <a:gd name="T6" fmla="*/ 7 w 10"/>
                    <a:gd name="T7" fmla="*/ 3 h 28"/>
                    <a:gd name="T8" fmla="*/ 1 w 10"/>
                    <a:gd name="T9" fmla="*/ 4 h 28"/>
                  </a:gdLst>
                  <a:ahLst/>
                  <a:cxnLst>
                    <a:cxn ang="0">
                      <a:pos x="T0" y="T1"/>
                    </a:cxn>
                    <a:cxn ang="0">
                      <a:pos x="T2" y="T3"/>
                    </a:cxn>
                    <a:cxn ang="0">
                      <a:pos x="T4" y="T5"/>
                    </a:cxn>
                    <a:cxn ang="0">
                      <a:pos x="T6" y="T7"/>
                    </a:cxn>
                    <a:cxn ang="0">
                      <a:pos x="T8" y="T9"/>
                    </a:cxn>
                  </a:cxnLst>
                  <a:rect l="0" t="0" r="r" b="b"/>
                  <a:pathLst>
                    <a:path w="10" h="28">
                      <a:moveTo>
                        <a:pt x="1" y="4"/>
                      </a:moveTo>
                      <a:cubicBezTo>
                        <a:pt x="2" y="11"/>
                        <a:pt x="3" y="18"/>
                        <a:pt x="4" y="25"/>
                      </a:cubicBezTo>
                      <a:cubicBezTo>
                        <a:pt x="4" y="28"/>
                        <a:pt x="10" y="26"/>
                        <a:pt x="10" y="24"/>
                      </a:cubicBezTo>
                      <a:cubicBezTo>
                        <a:pt x="9" y="17"/>
                        <a:pt x="8" y="10"/>
                        <a:pt x="7" y="3"/>
                      </a:cubicBezTo>
                      <a:cubicBezTo>
                        <a:pt x="6" y="0"/>
                        <a:pt x="0" y="2"/>
                        <a:pt x="1" y="4"/>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8" name="Freeform 57">
                  <a:extLst>
                    <a:ext uri="{FF2B5EF4-FFF2-40B4-BE49-F238E27FC236}">
                      <a16:creationId xmlns:a16="http://schemas.microsoft.com/office/drawing/2014/main" id="{153224AC-9379-4D79-BEC9-2337453B4712}"/>
                    </a:ext>
                  </a:extLst>
                </p:cNvPr>
                <p:cNvSpPr>
                  <a:spLocks/>
                </p:cNvSpPr>
                <p:nvPr/>
              </p:nvSpPr>
              <p:spPr bwMode="auto">
                <a:xfrm>
                  <a:off x="2635251" y="801688"/>
                  <a:ext cx="93663" cy="96838"/>
                </a:xfrm>
                <a:custGeom>
                  <a:avLst/>
                  <a:gdLst>
                    <a:gd name="T0" fmla="*/ 1 w 22"/>
                    <a:gd name="T1" fmla="*/ 3 h 23"/>
                    <a:gd name="T2" fmla="*/ 15 w 22"/>
                    <a:gd name="T3" fmla="*/ 22 h 23"/>
                    <a:gd name="T4" fmla="*/ 21 w 22"/>
                    <a:gd name="T5" fmla="*/ 19 h 23"/>
                    <a:gd name="T6" fmla="*/ 7 w 22"/>
                    <a:gd name="T7" fmla="*/ 1 h 23"/>
                    <a:gd name="T8" fmla="*/ 1 w 22"/>
                    <a:gd name="T9" fmla="*/ 3 h 23"/>
                  </a:gdLst>
                  <a:ahLst/>
                  <a:cxnLst>
                    <a:cxn ang="0">
                      <a:pos x="T0" y="T1"/>
                    </a:cxn>
                    <a:cxn ang="0">
                      <a:pos x="T2" y="T3"/>
                    </a:cxn>
                    <a:cxn ang="0">
                      <a:pos x="T4" y="T5"/>
                    </a:cxn>
                    <a:cxn ang="0">
                      <a:pos x="T6" y="T7"/>
                    </a:cxn>
                    <a:cxn ang="0">
                      <a:pos x="T8" y="T9"/>
                    </a:cxn>
                  </a:cxnLst>
                  <a:rect l="0" t="0" r="r" b="b"/>
                  <a:pathLst>
                    <a:path w="22" h="23">
                      <a:moveTo>
                        <a:pt x="1" y="3"/>
                      </a:moveTo>
                      <a:cubicBezTo>
                        <a:pt x="6" y="9"/>
                        <a:pt x="11" y="16"/>
                        <a:pt x="15" y="22"/>
                      </a:cubicBezTo>
                      <a:cubicBezTo>
                        <a:pt x="16" y="23"/>
                        <a:pt x="22" y="21"/>
                        <a:pt x="21" y="19"/>
                      </a:cubicBezTo>
                      <a:cubicBezTo>
                        <a:pt x="16" y="13"/>
                        <a:pt x="11" y="7"/>
                        <a:pt x="7" y="1"/>
                      </a:cubicBezTo>
                      <a:cubicBezTo>
                        <a:pt x="6" y="0"/>
                        <a:pt x="0" y="2"/>
                        <a:pt x="1" y="3"/>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9" name="Freeform 58">
                  <a:extLst>
                    <a:ext uri="{FF2B5EF4-FFF2-40B4-BE49-F238E27FC236}">
                      <a16:creationId xmlns:a16="http://schemas.microsoft.com/office/drawing/2014/main" id="{A1D45C76-559D-4E2B-B6EC-67C1132E89A3}"/>
                    </a:ext>
                  </a:extLst>
                </p:cNvPr>
                <p:cNvSpPr>
                  <a:spLocks/>
                </p:cNvSpPr>
                <p:nvPr/>
              </p:nvSpPr>
              <p:spPr bwMode="auto">
                <a:xfrm>
                  <a:off x="2105026" y="631825"/>
                  <a:ext cx="169863" cy="28575"/>
                </a:xfrm>
                <a:custGeom>
                  <a:avLst/>
                  <a:gdLst>
                    <a:gd name="T0" fmla="*/ 36 w 40"/>
                    <a:gd name="T1" fmla="*/ 0 h 7"/>
                    <a:gd name="T2" fmla="*/ 5 w 40"/>
                    <a:gd name="T3" fmla="*/ 3 h 7"/>
                    <a:gd name="T4" fmla="*/ 4 w 40"/>
                    <a:gd name="T5" fmla="*/ 7 h 7"/>
                    <a:gd name="T6" fmla="*/ 36 w 40"/>
                    <a:gd name="T7" fmla="*/ 4 h 7"/>
                    <a:gd name="T8" fmla="*/ 36 w 40"/>
                    <a:gd name="T9" fmla="*/ 0 h 7"/>
                  </a:gdLst>
                  <a:ahLst/>
                  <a:cxnLst>
                    <a:cxn ang="0">
                      <a:pos x="T0" y="T1"/>
                    </a:cxn>
                    <a:cxn ang="0">
                      <a:pos x="T2" y="T3"/>
                    </a:cxn>
                    <a:cxn ang="0">
                      <a:pos x="T4" y="T5"/>
                    </a:cxn>
                    <a:cxn ang="0">
                      <a:pos x="T6" y="T7"/>
                    </a:cxn>
                    <a:cxn ang="0">
                      <a:pos x="T8" y="T9"/>
                    </a:cxn>
                  </a:cxnLst>
                  <a:rect l="0" t="0" r="r" b="b"/>
                  <a:pathLst>
                    <a:path w="40" h="7">
                      <a:moveTo>
                        <a:pt x="36" y="0"/>
                      </a:moveTo>
                      <a:cubicBezTo>
                        <a:pt x="26" y="1"/>
                        <a:pt x="15" y="2"/>
                        <a:pt x="5" y="3"/>
                      </a:cubicBezTo>
                      <a:cubicBezTo>
                        <a:pt x="2" y="3"/>
                        <a:pt x="0" y="7"/>
                        <a:pt x="4" y="7"/>
                      </a:cubicBezTo>
                      <a:cubicBezTo>
                        <a:pt x="15" y="6"/>
                        <a:pt x="25" y="5"/>
                        <a:pt x="36" y="4"/>
                      </a:cubicBezTo>
                      <a:cubicBezTo>
                        <a:pt x="39" y="4"/>
                        <a:pt x="40" y="0"/>
                        <a:pt x="36" y="0"/>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0" name="Freeform 59">
                  <a:extLst>
                    <a:ext uri="{FF2B5EF4-FFF2-40B4-BE49-F238E27FC236}">
                      <a16:creationId xmlns:a16="http://schemas.microsoft.com/office/drawing/2014/main" id="{434B3665-BF60-4DA2-8D0F-56750CE3784D}"/>
                    </a:ext>
                  </a:extLst>
                </p:cNvPr>
                <p:cNvSpPr>
                  <a:spLocks/>
                </p:cNvSpPr>
                <p:nvPr/>
              </p:nvSpPr>
              <p:spPr bwMode="auto">
                <a:xfrm>
                  <a:off x="2236789" y="414338"/>
                  <a:ext cx="114300" cy="80963"/>
                </a:xfrm>
                <a:custGeom>
                  <a:avLst/>
                  <a:gdLst>
                    <a:gd name="T0" fmla="*/ 26 w 27"/>
                    <a:gd name="T1" fmla="*/ 15 h 19"/>
                    <a:gd name="T2" fmla="*/ 7 w 27"/>
                    <a:gd name="T3" fmla="*/ 1 h 19"/>
                    <a:gd name="T4" fmla="*/ 1 w 27"/>
                    <a:gd name="T5" fmla="*/ 4 h 19"/>
                    <a:gd name="T6" fmla="*/ 20 w 27"/>
                    <a:gd name="T7" fmla="*/ 17 h 19"/>
                    <a:gd name="T8" fmla="*/ 26 w 27"/>
                    <a:gd name="T9" fmla="*/ 15 h 19"/>
                  </a:gdLst>
                  <a:ahLst/>
                  <a:cxnLst>
                    <a:cxn ang="0">
                      <a:pos x="T0" y="T1"/>
                    </a:cxn>
                    <a:cxn ang="0">
                      <a:pos x="T2" y="T3"/>
                    </a:cxn>
                    <a:cxn ang="0">
                      <a:pos x="T4" y="T5"/>
                    </a:cxn>
                    <a:cxn ang="0">
                      <a:pos x="T6" y="T7"/>
                    </a:cxn>
                    <a:cxn ang="0">
                      <a:pos x="T8" y="T9"/>
                    </a:cxn>
                  </a:cxnLst>
                  <a:rect l="0" t="0" r="r" b="b"/>
                  <a:pathLst>
                    <a:path w="27" h="19">
                      <a:moveTo>
                        <a:pt x="26" y="15"/>
                      </a:moveTo>
                      <a:cubicBezTo>
                        <a:pt x="19" y="11"/>
                        <a:pt x="13" y="6"/>
                        <a:pt x="7" y="1"/>
                      </a:cubicBezTo>
                      <a:cubicBezTo>
                        <a:pt x="5" y="0"/>
                        <a:pt x="0" y="3"/>
                        <a:pt x="1" y="4"/>
                      </a:cubicBezTo>
                      <a:cubicBezTo>
                        <a:pt x="8" y="8"/>
                        <a:pt x="14" y="13"/>
                        <a:pt x="20" y="17"/>
                      </a:cubicBezTo>
                      <a:cubicBezTo>
                        <a:pt x="22" y="19"/>
                        <a:pt x="27" y="16"/>
                        <a:pt x="26" y="15"/>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1" name="Freeform 60">
                  <a:extLst>
                    <a:ext uri="{FF2B5EF4-FFF2-40B4-BE49-F238E27FC236}">
                      <a16:creationId xmlns:a16="http://schemas.microsoft.com/office/drawing/2014/main" id="{6B6C01A4-7CFD-4257-B0BA-3DE8CA351055}"/>
                    </a:ext>
                  </a:extLst>
                </p:cNvPr>
                <p:cNvSpPr>
                  <a:spLocks/>
                </p:cNvSpPr>
                <p:nvPr/>
              </p:nvSpPr>
              <p:spPr bwMode="auto">
                <a:xfrm>
                  <a:off x="2444751" y="333375"/>
                  <a:ext cx="28575" cy="101600"/>
                </a:xfrm>
                <a:custGeom>
                  <a:avLst/>
                  <a:gdLst>
                    <a:gd name="T0" fmla="*/ 7 w 7"/>
                    <a:gd name="T1" fmla="*/ 20 h 24"/>
                    <a:gd name="T2" fmla="*/ 6 w 7"/>
                    <a:gd name="T3" fmla="*/ 3 h 24"/>
                    <a:gd name="T4" fmla="*/ 0 w 7"/>
                    <a:gd name="T5" fmla="*/ 3 h 24"/>
                    <a:gd name="T6" fmla="*/ 1 w 7"/>
                    <a:gd name="T7" fmla="*/ 21 h 24"/>
                    <a:gd name="T8" fmla="*/ 7 w 7"/>
                    <a:gd name="T9" fmla="*/ 20 h 24"/>
                  </a:gdLst>
                  <a:ahLst/>
                  <a:cxnLst>
                    <a:cxn ang="0">
                      <a:pos x="T0" y="T1"/>
                    </a:cxn>
                    <a:cxn ang="0">
                      <a:pos x="T2" y="T3"/>
                    </a:cxn>
                    <a:cxn ang="0">
                      <a:pos x="T4" y="T5"/>
                    </a:cxn>
                    <a:cxn ang="0">
                      <a:pos x="T6" y="T7"/>
                    </a:cxn>
                    <a:cxn ang="0">
                      <a:pos x="T8" y="T9"/>
                    </a:cxn>
                  </a:cxnLst>
                  <a:rect l="0" t="0" r="r" b="b"/>
                  <a:pathLst>
                    <a:path w="7" h="24">
                      <a:moveTo>
                        <a:pt x="7" y="20"/>
                      </a:moveTo>
                      <a:cubicBezTo>
                        <a:pt x="6" y="15"/>
                        <a:pt x="6" y="9"/>
                        <a:pt x="6" y="3"/>
                      </a:cubicBezTo>
                      <a:cubicBezTo>
                        <a:pt x="6" y="0"/>
                        <a:pt x="0" y="1"/>
                        <a:pt x="0" y="3"/>
                      </a:cubicBezTo>
                      <a:cubicBezTo>
                        <a:pt x="0" y="9"/>
                        <a:pt x="1" y="15"/>
                        <a:pt x="1" y="21"/>
                      </a:cubicBezTo>
                      <a:cubicBezTo>
                        <a:pt x="1" y="24"/>
                        <a:pt x="7" y="23"/>
                        <a:pt x="7" y="20"/>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2" name="Freeform 61">
                  <a:extLst>
                    <a:ext uri="{FF2B5EF4-FFF2-40B4-BE49-F238E27FC236}">
                      <a16:creationId xmlns:a16="http://schemas.microsoft.com/office/drawing/2014/main" id="{4FAD73B0-93D6-4D0F-A822-FD96C0BCA245}"/>
                    </a:ext>
                  </a:extLst>
                </p:cNvPr>
                <p:cNvSpPr>
                  <a:spLocks/>
                </p:cNvSpPr>
                <p:nvPr/>
              </p:nvSpPr>
              <p:spPr bwMode="auto">
                <a:xfrm>
                  <a:off x="2574926" y="338138"/>
                  <a:ext cx="85725" cy="119063"/>
                </a:xfrm>
                <a:custGeom>
                  <a:avLst/>
                  <a:gdLst>
                    <a:gd name="T0" fmla="*/ 6 w 20"/>
                    <a:gd name="T1" fmla="*/ 25 h 28"/>
                    <a:gd name="T2" fmla="*/ 19 w 20"/>
                    <a:gd name="T3" fmla="*/ 1 h 28"/>
                    <a:gd name="T4" fmla="*/ 14 w 20"/>
                    <a:gd name="T5" fmla="*/ 2 h 28"/>
                    <a:gd name="T6" fmla="*/ 0 w 20"/>
                    <a:gd name="T7" fmla="*/ 26 h 28"/>
                    <a:gd name="T8" fmla="*/ 6 w 20"/>
                    <a:gd name="T9" fmla="*/ 25 h 28"/>
                  </a:gdLst>
                  <a:ahLst/>
                  <a:cxnLst>
                    <a:cxn ang="0">
                      <a:pos x="T0" y="T1"/>
                    </a:cxn>
                    <a:cxn ang="0">
                      <a:pos x="T2" y="T3"/>
                    </a:cxn>
                    <a:cxn ang="0">
                      <a:pos x="T4" y="T5"/>
                    </a:cxn>
                    <a:cxn ang="0">
                      <a:pos x="T6" y="T7"/>
                    </a:cxn>
                    <a:cxn ang="0">
                      <a:pos x="T8" y="T9"/>
                    </a:cxn>
                  </a:cxnLst>
                  <a:rect l="0" t="0" r="r" b="b"/>
                  <a:pathLst>
                    <a:path w="20" h="28">
                      <a:moveTo>
                        <a:pt x="6" y="25"/>
                      </a:moveTo>
                      <a:cubicBezTo>
                        <a:pt x="10" y="17"/>
                        <a:pt x="15" y="9"/>
                        <a:pt x="19" y="1"/>
                      </a:cubicBezTo>
                      <a:cubicBezTo>
                        <a:pt x="20" y="0"/>
                        <a:pt x="14" y="0"/>
                        <a:pt x="14" y="2"/>
                      </a:cubicBezTo>
                      <a:cubicBezTo>
                        <a:pt x="9" y="10"/>
                        <a:pt x="5" y="18"/>
                        <a:pt x="0" y="26"/>
                      </a:cubicBezTo>
                      <a:cubicBezTo>
                        <a:pt x="0" y="28"/>
                        <a:pt x="5" y="27"/>
                        <a:pt x="6" y="25"/>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3" name="Freeform 62">
                  <a:extLst>
                    <a:ext uri="{FF2B5EF4-FFF2-40B4-BE49-F238E27FC236}">
                      <a16:creationId xmlns:a16="http://schemas.microsoft.com/office/drawing/2014/main" id="{18AB470C-99F5-46D8-94EB-49B80F342C8E}"/>
                    </a:ext>
                  </a:extLst>
                </p:cNvPr>
                <p:cNvSpPr>
                  <a:spLocks/>
                </p:cNvSpPr>
                <p:nvPr/>
              </p:nvSpPr>
              <p:spPr bwMode="auto">
                <a:xfrm>
                  <a:off x="2673351" y="465138"/>
                  <a:ext cx="144463" cy="76200"/>
                </a:xfrm>
                <a:custGeom>
                  <a:avLst/>
                  <a:gdLst>
                    <a:gd name="T0" fmla="*/ 7 w 34"/>
                    <a:gd name="T1" fmla="*/ 17 h 18"/>
                    <a:gd name="T2" fmla="*/ 31 w 34"/>
                    <a:gd name="T3" fmla="*/ 3 h 18"/>
                    <a:gd name="T4" fmla="*/ 27 w 34"/>
                    <a:gd name="T5" fmla="*/ 1 h 18"/>
                    <a:gd name="T6" fmla="*/ 3 w 34"/>
                    <a:gd name="T7" fmla="*/ 14 h 18"/>
                    <a:gd name="T8" fmla="*/ 7 w 34"/>
                    <a:gd name="T9" fmla="*/ 17 h 18"/>
                  </a:gdLst>
                  <a:ahLst/>
                  <a:cxnLst>
                    <a:cxn ang="0">
                      <a:pos x="T0" y="T1"/>
                    </a:cxn>
                    <a:cxn ang="0">
                      <a:pos x="T2" y="T3"/>
                    </a:cxn>
                    <a:cxn ang="0">
                      <a:pos x="T4" y="T5"/>
                    </a:cxn>
                    <a:cxn ang="0">
                      <a:pos x="T6" y="T7"/>
                    </a:cxn>
                    <a:cxn ang="0">
                      <a:pos x="T8" y="T9"/>
                    </a:cxn>
                  </a:cxnLst>
                  <a:rect l="0" t="0" r="r" b="b"/>
                  <a:pathLst>
                    <a:path w="34" h="18">
                      <a:moveTo>
                        <a:pt x="7" y="17"/>
                      </a:moveTo>
                      <a:cubicBezTo>
                        <a:pt x="15" y="12"/>
                        <a:pt x="23" y="8"/>
                        <a:pt x="31" y="3"/>
                      </a:cubicBezTo>
                      <a:cubicBezTo>
                        <a:pt x="34" y="1"/>
                        <a:pt x="29" y="0"/>
                        <a:pt x="27" y="1"/>
                      </a:cubicBezTo>
                      <a:cubicBezTo>
                        <a:pt x="19" y="5"/>
                        <a:pt x="11" y="10"/>
                        <a:pt x="3" y="14"/>
                      </a:cubicBezTo>
                      <a:cubicBezTo>
                        <a:pt x="0" y="16"/>
                        <a:pt x="5" y="18"/>
                        <a:pt x="7" y="17"/>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4" name="Freeform 63">
                  <a:extLst>
                    <a:ext uri="{FF2B5EF4-FFF2-40B4-BE49-F238E27FC236}">
                      <a16:creationId xmlns:a16="http://schemas.microsoft.com/office/drawing/2014/main" id="{F7DC7A81-CD68-4935-B9A5-FEC4847C3EBF}"/>
                    </a:ext>
                  </a:extLst>
                </p:cNvPr>
                <p:cNvSpPr>
                  <a:spLocks/>
                </p:cNvSpPr>
                <p:nvPr/>
              </p:nvSpPr>
              <p:spPr bwMode="auto">
                <a:xfrm>
                  <a:off x="2716214" y="690563"/>
                  <a:ext cx="122238" cy="47625"/>
                </a:xfrm>
                <a:custGeom>
                  <a:avLst/>
                  <a:gdLst>
                    <a:gd name="T0" fmla="*/ 1 w 29"/>
                    <a:gd name="T1" fmla="*/ 2 h 11"/>
                    <a:gd name="T2" fmla="*/ 22 w 29"/>
                    <a:gd name="T3" fmla="*/ 10 h 11"/>
                    <a:gd name="T4" fmla="*/ 26 w 29"/>
                    <a:gd name="T5" fmla="*/ 10 h 11"/>
                    <a:gd name="T6" fmla="*/ 28 w 29"/>
                    <a:gd name="T7" fmla="*/ 8 h 11"/>
                    <a:gd name="T8" fmla="*/ 6 w 29"/>
                    <a:gd name="T9" fmla="*/ 0 h 11"/>
                    <a:gd name="T10" fmla="*/ 2 w 29"/>
                    <a:gd name="T11" fmla="*/ 1 h 11"/>
                    <a:gd name="T12" fmla="*/ 1 w 29"/>
                    <a:gd name="T13" fmla="*/ 2 h 11"/>
                  </a:gdLst>
                  <a:ahLst/>
                  <a:cxnLst>
                    <a:cxn ang="0">
                      <a:pos x="T0" y="T1"/>
                    </a:cxn>
                    <a:cxn ang="0">
                      <a:pos x="T2" y="T3"/>
                    </a:cxn>
                    <a:cxn ang="0">
                      <a:pos x="T4" y="T5"/>
                    </a:cxn>
                    <a:cxn ang="0">
                      <a:pos x="T6" y="T7"/>
                    </a:cxn>
                    <a:cxn ang="0">
                      <a:pos x="T8" y="T9"/>
                    </a:cxn>
                    <a:cxn ang="0">
                      <a:pos x="T10" y="T11"/>
                    </a:cxn>
                    <a:cxn ang="0">
                      <a:pos x="T12" y="T13"/>
                    </a:cxn>
                  </a:cxnLst>
                  <a:rect l="0" t="0" r="r" b="b"/>
                  <a:pathLst>
                    <a:path w="29" h="11">
                      <a:moveTo>
                        <a:pt x="1" y="2"/>
                      </a:moveTo>
                      <a:cubicBezTo>
                        <a:pt x="8" y="5"/>
                        <a:pt x="15" y="8"/>
                        <a:pt x="22" y="10"/>
                      </a:cubicBezTo>
                      <a:cubicBezTo>
                        <a:pt x="23" y="11"/>
                        <a:pt x="25" y="10"/>
                        <a:pt x="26" y="10"/>
                      </a:cubicBezTo>
                      <a:cubicBezTo>
                        <a:pt x="26" y="10"/>
                        <a:pt x="29" y="9"/>
                        <a:pt x="28" y="8"/>
                      </a:cubicBezTo>
                      <a:cubicBezTo>
                        <a:pt x="20" y="6"/>
                        <a:pt x="13" y="3"/>
                        <a:pt x="6" y="0"/>
                      </a:cubicBezTo>
                      <a:cubicBezTo>
                        <a:pt x="5" y="0"/>
                        <a:pt x="3" y="0"/>
                        <a:pt x="2" y="1"/>
                      </a:cubicBezTo>
                      <a:cubicBezTo>
                        <a:pt x="2" y="1"/>
                        <a:pt x="0" y="2"/>
                        <a:pt x="1" y="2"/>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5" name="Freeform 64">
                  <a:extLst>
                    <a:ext uri="{FF2B5EF4-FFF2-40B4-BE49-F238E27FC236}">
                      <a16:creationId xmlns:a16="http://schemas.microsoft.com/office/drawing/2014/main" id="{9978BB35-0A5B-4A16-BD36-C74DCF751649}"/>
                    </a:ext>
                  </a:extLst>
                </p:cNvPr>
                <p:cNvSpPr>
                  <a:spLocks/>
                </p:cNvSpPr>
                <p:nvPr/>
              </p:nvSpPr>
              <p:spPr bwMode="auto">
                <a:xfrm>
                  <a:off x="2665414" y="1019175"/>
                  <a:ext cx="198438" cy="284163"/>
                </a:xfrm>
                <a:custGeom>
                  <a:avLst/>
                  <a:gdLst>
                    <a:gd name="T0" fmla="*/ 36 w 47"/>
                    <a:gd name="T1" fmla="*/ 0 h 67"/>
                    <a:gd name="T2" fmla="*/ 32 w 47"/>
                    <a:gd name="T3" fmla="*/ 0 h 67"/>
                    <a:gd name="T4" fmla="*/ 9 w 47"/>
                    <a:gd name="T5" fmla="*/ 23 h 67"/>
                    <a:gd name="T6" fmla="*/ 7 w 47"/>
                    <a:gd name="T7" fmla="*/ 60 h 67"/>
                    <a:gd name="T8" fmla="*/ 16 w 47"/>
                    <a:gd name="T9" fmla="*/ 67 h 67"/>
                    <a:gd name="T10" fmla="*/ 16 w 47"/>
                    <a:gd name="T11" fmla="*/ 67 h 67"/>
                    <a:gd name="T12" fmla="*/ 19 w 47"/>
                    <a:gd name="T13" fmla="*/ 66 h 67"/>
                    <a:gd name="T14" fmla="*/ 20 w 47"/>
                    <a:gd name="T15" fmla="*/ 53 h 67"/>
                    <a:gd name="T16" fmla="*/ 32 w 47"/>
                    <a:gd name="T17" fmla="*/ 20 h 67"/>
                    <a:gd name="T18" fmla="*/ 47 w 47"/>
                    <a:gd name="T19" fmla="*/ 5 h 67"/>
                    <a:gd name="T20" fmla="*/ 36 w 47"/>
                    <a:gd name="T21" fmla="*/ 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 h="67">
                      <a:moveTo>
                        <a:pt x="36" y="0"/>
                      </a:moveTo>
                      <a:cubicBezTo>
                        <a:pt x="34" y="0"/>
                        <a:pt x="33" y="0"/>
                        <a:pt x="32" y="0"/>
                      </a:cubicBezTo>
                      <a:cubicBezTo>
                        <a:pt x="22" y="2"/>
                        <a:pt x="14" y="14"/>
                        <a:pt x="9" y="23"/>
                      </a:cubicBezTo>
                      <a:cubicBezTo>
                        <a:pt x="4" y="33"/>
                        <a:pt x="0" y="50"/>
                        <a:pt x="7" y="60"/>
                      </a:cubicBezTo>
                      <a:cubicBezTo>
                        <a:pt x="9" y="63"/>
                        <a:pt x="12" y="67"/>
                        <a:pt x="16" y="67"/>
                      </a:cubicBezTo>
                      <a:cubicBezTo>
                        <a:pt x="16" y="67"/>
                        <a:pt x="16" y="67"/>
                        <a:pt x="16" y="67"/>
                      </a:cubicBezTo>
                      <a:cubicBezTo>
                        <a:pt x="17" y="67"/>
                        <a:pt x="18" y="67"/>
                        <a:pt x="19" y="66"/>
                      </a:cubicBezTo>
                      <a:cubicBezTo>
                        <a:pt x="23" y="63"/>
                        <a:pt x="20" y="57"/>
                        <a:pt x="20" y="53"/>
                      </a:cubicBezTo>
                      <a:cubicBezTo>
                        <a:pt x="19" y="40"/>
                        <a:pt x="23" y="29"/>
                        <a:pt x="32" y="20"/>
                      </a:cubicBezTo>
                      <a:cubicBezTo>
                        <a:pt x="37" y="15"/>
                        <a:pt x="43" y="11"/>
                        <a:pt x="47" y="5"/>
                      </a:cubicBezTo>
                      <a:cubicBezTo>
                        <a:pt x="45" y="1"/>
                        <a:pt x="40" y="0"/>
                        <a:pt x="36" y="0"/>
                      </a:cubicBezTo>
                    </a:path>
                  </a:pathLst>
                </a:custGeom>
                <a:solidFill>
                  <a:srgbClr val="FEE9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6" name="Freeform 65">
                  <a:extLst>
                    <a:ext uri="{FF2B5EF4-FFF2-40B4-BE49-F238E27FC236}">
                      <a16:creationId xmlns:a16="http://schemas.microsoft.com/office/drawing/2014/main" id="{A347871E-FAF3-4FCF-8291-CB575B76A956}"/>
                    </a:ext>
                  </a:extLst>
                </p:cNvPr>
                <p:cNvSpPr>
                  <a:spLocks/>
                </p:cNvSpPr>
                <p:nvPr/>
              </p:nvSpPr>
              <p:spPr bwMode="auto">
                <a:xfrm>
                  <a:off x="2767014" y="1579563"/>
                  <a:ext cx="198438" cy="149225"/>
                </a:xfrm>
                <a:custGeom>
                  <a:avLst/>
                  <a:gdLst>
                    <a:gd name="T0" fmla="*/ 5 w 47"/>
                    <a:gd name="T1" fmla="*/ 0 h 35"/>
                    <a:gd name="T2" fmla="*/ 1 w 47"/>
                    <a:gd name="T3" fmla="*/ 15 h 35"/>
                    <a:gd name="T4" fmla="*/ 19 w 47"/>
                    <a:gd name="T5" fmla="*/ 35 h 35"/>
                    <a:gd name="T6" fmla="*/ 22 w 47"/>
                    <a:gd name="T7" fmla="*/ 34 h 35"/>
                    <a:gd name="T8" fmla="*/ 47 w 47"/>
                    <a:gd name="T9" fmla="*/ 27 h 35"/>
                    <a:gd name="T10" fmla="*/ 21 w 47"/>
                    <a:gd name="T11" fmla="*/ 16 h 35"/>
                    <a:gd name="T12" fmla="*/ 5 w 47"/>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47" h="35">
                      <a:moveTo>
                        <a:pt x="5" y="0"/>
                      </a:moveTo>
                      <a:cubicBezTo>
                        <a:pt x="1" y="4"/>
                        <a:pt x="0" y="10"/>
                        <a:pt x="1" y="15"/>
                      </a:cubicBezTo>
                      <a:cubicBezTo>
                        <a:pt x="3" y="24"/>
                        <a:pt x="11" y="30"/>
                        <a:pt x="19" y="35"/>
                      </a:cubicBezTo>
                      <a:cubicBezTo>
                        <a:pt x="21" y="35"/>
                        <a:pt x="22" y="34"/>
                        <a:pt x="22" y="34"/>
                      </a:cubicBezTo>
                      <a:cubicBezTo>
                        <a:pt x="31" y="32"/>
                        <a:pt x="39" y="29"/>
                        <a:pt x="47" y="27"/>
                      </a:cubicBezTo>
                      <a:cubicBezTo>
                        <a:pt x="37" y="26"/>
                        <a:pt x="28" y="23"/>
                        <a:pt x="21" y="16"/>
                      </a:cubicBezTo>
                      <a:cubicBezTo>
                        <a:pt x="15" y="11"/>
                        <a:pt x="11" y="4"/>
                        <a:pt x="5" y="0"/>
                      </a:cubicBezTo>
                    </a:path>
                  </a:pathLst>
                </a:custGeom>
                <a:solidFill>
                  <a:srgbClr val="FEE9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7" name="Freeform 66">
                  <a:extLst>
                    <a:ext uri="{FF2B5EF4-FFF2-40B4-BE49-F238E27FC236}">
                      <a16:creationId xmlns:a16="http://schemas.microsoft.com/office/drawing/2014/main" id="{391E3463-BC53-415F-84F2-E3405A95A73E}"/>
                    </a:ext>
                  </a:extLst>
                </p:cNvPr>
                <p:cNvSpPr>
                  <a:spLocks/>
                </p:cNvSpPr>
                <p:nvPr/>
              </p:nvSpPr>
              <p:spPr bwMode="auto">
                <a:xfrm>
                  <a:off x="2846389" y="1690688"/>
                  <a:ext cx="212725" cy="76200"/>
                </a:xfrm>
                <a:custGeom>
                  <a:avLst/>
                  <a:gdLst>
                    <a:gd name="T0" fmla="*/ 44 w 50"/>
                    <a:gd name="T1" fmla="*/ 0 h 18"/>
                    <a:gd name="T2" fmla="*/ 35 w 50"/>
                    <a:gd name="T3" fmla="*/ 1 h 18"/>
                    <a:gd name="T4" fmla="*/ 32 w 50"/>
                    <a:gd name="T5" fmla="*/ 1 h 18"/>
                    <a:gd name="T6" fmla="*/ 28 w 50"/>
                    <a:gd name="T7" fmla="*/ 1 h 18"/>
                    <a:gd name="T8" fmla="*/ 3 w 50"/>
                    <a:gd name="T9" fmla="*/ 8 h 18"/>
                    <a:gd name="T10" fmla="*/ 0 w 50"/>
                    <a:gd name="T11" fmla="*/ 9 h 18"/>
                    <a:gd name="T12" fmla="*/ 5 w 50"/>
                    <a:gd name="T13" fmla="*/ 12 h 18"/>
                    <a:gd name="T14" fmla="*/ 28 w 50"/>
                    <a:gd name="T15" fmla="*/ 18 h 18"/>
                    <a:gd name="T16" fmla="*/ 43 w 50"/>
                    <a:gd name="T17" fmla="*/ 14 h 18"/>
                    <a:gd name="T18" fmla="*/ 50 w 50"/>
                    <a:gd name="T19" fmla="*/ 5 h 18"/>
                    <a:gd name="T20" fmla="*/ 48 w 50"/>
                    <a:gd name="T21" fmla="*/ 1 h 18"/>
                    <a:gd name="T22" fmla="*/ 44 w 50"/>
                    <a:gd name="T2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0" h="18">
                      <a:moveTo>
                        <a:pt x="44" y="0"/>
                      </a:moveTo>
                      <a:cubicBezTo>
                        <a:pt x="41" y="0"/>
                        <a:pt x="37" y="1"/>
                        <a:pt x="35" y="1"/>
                      </a:cubicBezTo>
                      <a:cubicBezTo>
                        <a:pt x="34" y="1"/>
                        <a:pt x="33" y="1"/>
                        <a:pt x="32" y="1"/>
                      </a:cubicBezTo>
                      <a:cubicBezTo>
                        <a:pt x="30" y="1"/>
                        <a:pt x="29" y="1"/>
                        <a:pt x="28" y="1"/>
                      </a:cubicBezTo>
                      <a:cubicBezTo>
                        <a:pt x="20" y="3"/>
                        <a:pt x="12" y="6"/>
                        <a:pt x="3" y="8"/>
                      </a:cubicBezTo>
                      <a:cubicBezTo>
                        <a:pt x="3" y="8"/>
                        <a:pt x="2" y="9"/>
                        <a:pt x="0" y="9"/>
                      </a:cubicBezTo>
                      <a:cubicBezTo>
                        <a:pt x="2" y="10"/>
                        <a:pt x="3" y="11"/>
                        <a:pt x="5" y="12"/>
                      </a:cubicBezTo>
                      <a:cubicBezTo>
                        <a:pt x="12" y="15"/>
                        <a:pt x="20" y="18"/>
                        <a:pt x="28" y="18"/>
                      </a:cubicBezTo>
                      <a:cubicBezTo>
                        <a:pt x="34" y="18"/>
                        <a:pt x="39" y="17"/>
                        <a:pt x="43" y="14"/>
                      </a:cubicBezTo>
                      <a:cubicBezTo>
                        <a:pt x="46" y="12"/>
                        <a:pt x="49" y="8"/>
                        <a:pt x="50" y="5"/>
                      </a:cubicBezTo>
                      <a:cubicBezTo>
                        <a:pt x="50" y="3"/>
                        <a:pt x="49" y="2"/>
                        <a:pt x="48" y="1"/>
                      </a:cubicBezTo>
                      <a:cubicBezTo>
                        <a:pt x="47" y="0"/>
                        <a:pt x="45" y="0"/>
                        <a:pt x="44" y="0"/>
                      </a:cubicBezTo>
                    </a:path>
                  </a:pathLst>
                </a:custGeom>
                <a:solidFill>
                  <a:srgbClr val="FEE3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8" name="Freeform 67">
                  <a:extLst>
                    <a:ext uri="{FF2B5EF4-FFF2-40B4-BE49-F238E27FC236}">
                      <a16:creationId xmlns:a16="http://schemas.microsoft.com/office/drawing/2014/main" id="{C4488895-11C5-412A-B209-413FFEB238F3}"/>
                    </a:ext>
                  </a:extLst>
                </p:cNvPr>
                <p:cNvSpPr>
                  <a:spLocks/>
                </p:cNvSpPr>
                <p:nvPr/>
              </p:nvSpPr>
              <p:spPr bwMode="auto">
                <a:xfrm>
                  <a:off x="3287714" y="1655763"/>
                  <a:ext cx="309563" cy="141288"/>
                </a:xfrm>
                <a:custGeom>
                  <a:avLst/>
                  <a:gdLst>
                    <a:gd name="T0" fmla="*/ 67 w 73"/>
                    <a:gd name="T1" fmla="*/ 0 h 33"/>
                    <a:gd name="T2" fmla="*/ 57 w 73"/>
                    <a:gd name="T3" fmla="*/ 7 h 33"/>
                    <a:gd name="T4" fmla="*/ 30 w 73"/>
                    <a:gd name="T5" fmla="*/ 17 h 33"/>
                    <a:gd name="T6" fmla="*/ 23 w 73"/>
                    <a:gd name="T7" fmla="*/ 16 h 33"/>
                    <a:gd name="T8" fmla="*/ 2 w 73"/>
                    <a:gd name="T9" fmla="*/ 12 h 33"/>
                    <a:gd name="T10" fmla="*/ 7 w 73"/>
                    <a:gd name="T11" fmla="*/ 26 h 33"/>
                    <a:gd name="T12" fmla="*/ 28 w 73"/>
                    <a:gd name="T13" fmla="*/ 33 h 33"/>
                    <a:gd name="T14" fmla="*/ 38 w 73"/>
                    <a:gd name="T15" fmla="*/ 33 h 33"/>
                    <a:gd name="T16" fmla="*/ 71 w 73"/>
                    <a:gd name="T17" fmla="*/ 13 h 33"/>
                    <a:gd name="T18" fmla="*/ 71 w 73"/>
                    <a:gd name="T19" fmla="*/ 2 h 33"/>
                    <a:gd name="T20" fmla="*/ 68 w 73"/>
                    <a:gd name="T21" fmla="*/ 0 h 33"/>
                    <a:gd name="T22" fmla="*/ 67 w 73"/>
                    <a:gd name="T23"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3" h="33">
                      <a:moveTo>
                        <a:pt x="67" y="0"/>
                      </a:moveTo>
                      <a:cubicBezTo>
                        <a:pt x="63" y="0"/>
                        <a:pt x="60" y="5"/>
                        <a:pt x="57" y="7"/>
                      </a:cubicBezTo>
                      <a:cubicBezTo>
                        <a:pt x="49" y="13"/>
                        <a:pt x="40" y="17"/>
                        <a:pt x="30" y="17"/>
                      </a:cubicBezTo>
                      <a:cubicBezTo>
                        <a:pt x="28" y="17"/>
                        <a:pt x="25" y="16"/>
                        <a:pt x="23" y="16"/>
                      </a:cubicBezTo>
                      <a:cubicBezTo>
                        <a:pt x="16" y="15"/>
                        <a:pt x="9" y="12"/>
                        <a:pt x="2" y="12"/>
                      </a:cubicBezTo>
                      <a:cubicBezTo>
                        <a:pt x="0" y="17"/>
                        <a:pt x="3" y="23"/>
                        <a:pt x="7" y="26"/>
                      </a:cubicBezTo>
                      <a:cubicBezTo>
                        <a:pt x="12" y="32"/>
                        <a:pt x="20" y="33"/>
                        <a:pt x="28" y="33"/>
                      </a:cubicBezTo>
                      <a:cubicBezTo>
                        <a:pt x="32" y="33"/>
                        <a:pt x="35" y="33"/>
                        <a:pt x="38" y="33"/>
                      </a:cubicBezTo>
                      <a:cubicBezTo>
                        <a:pt x="50" y="31"/>
                        <a:pt x="66" y="26"/>
                        <a:pt x="71" y="13"/>
                      </a:cubicBezTo>
                      <a:cubicBezTo>
                        <a:pt x="72" y="10"/>
                        <a:pt x="73" y="5"/>
                        <a:pt x="71" y="2"/>
                      </a:cubicBezTo>
                      <a:cubicBezTo>
                        <a:pt x="71" y="1"/>
                        <a:pt x="70" y="1"/>
                        <a:pt x="68" y="0"/>
                      </a:cubicBezTo>
                      <a:cubicBezTo>
                        <a:pt x="68" y="0"/>
                        <a:pt x="68" y="0"/>
                        <a:pt x="67" y="0"/>
                      </a:cubicBezTo>
                    </a:path>
                  </a:pathLst>
                </a:custGeom>
                <a:solidFill>
                  <a:srgbClr val="FEE3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9" name="Freeform 68">
                  <a:extLst>
                    <a:ext uri="{FF2B5EF4-FFF2-40B4-BE49-F238E27FC236}">
                      <a16:creationId xmlns:a16="http://schemas.microsoft.com/office/drawing/2014/main" id="{20420B55-656B-485B-9E8F-9AF12B1BAE10}"/>
                    </a:ext>
                  </a:extLst>
                </p:cNvPr>
                <p:cNvSpPr>
                  <a:spLocks/>
                </p:cNvSpPr>
                <p:nvPr/>
              </p:nvSpPr>
              <p:spPr bwMode="auto">
                <a:xfrm>
                  <a:off x="3759201" y="1308100"/>
                  <a:ext cx="211138" cy="280988"/>
                </a:xfrm>
                <a:custGeom>
                  <a:avLst/>
                  <a:gdLst>
                    <a:gd name="T0" fmla="*/ 34 w 50"/>
                    <a:gd name="T1" fmla="*/ 0 h 66"/>
                    <a:gd name="T2" fmla="*/ 31 w 50"/>
                    <a:gd name="T3" fmla="*/ 1 h 66"/>
                    <a:gd name="T4" fmla="*/ 30 w 50"/>
                    <a:gd name="T5" fmla="*/ 14 h 66"/>
                    <a:gd name="T6" fmla="*/ 17 w 50"/>
                    <a:gd name="T7" fmla="*/ 47 h 66"/>
                    <a:gd name="T8" fmla="*/ 0 w 50"/>
                    <a:gd name="T9" fmla="*/ 61 h 66"/>
                    <a:gd name="T10" fmla="*/ 13 w 50"/>
                    <a:gd name="T11" fmla="*/ 66 h 66"/>
                    <a:gd name="T12" fmla="*/ 15 w 50"/>
                    <a:gd name="T13" fmla="*/ 66 h 66"/>
                    <a:gd name="T14" fmla="*/ 39 w 50"/>
                    <a:gd name="T15" fmla="*/ 45 h 66"/>
                    <a:gd name="T16" fmla="*/ 43 w 50"/>
                    <a:gd name="T17" fmla="*/ 7 h 66"/>
                    <a:gd name="T18" fmla="*/ 34 w 50"/>
                    <a:gd name="T19" fmla="*/ 0 h 66"/>
                    <a:gd name="T20" fmla="*/ 34 w 50"/>
                    <a:gd name="T21"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 h="66">
                      <a:moveTo>
                        <a:pt x="34" y="0"/>
                      </a:moveTo>
                      <a:cubicBezTo>
                        <a:pt x="33" y="0"/>
                        <a:pt x="32" y="0"/>
                        <a:pt x="31" y="1"/>
                      </a:cubicBezTo>
                      <a:cubicBezTo>
                        <a:pt x="27" y="4"/>
                        <a:pt x="30" y="10"/>
                        <a:pt x="30" y="14"/>
                      </a:cubicBezTo>
                      <a:cubicBezTo>
                        <a:pt x="29" y="26"/>
                        <a:pt x="26" y="38"/>
                        <a:pt x="17" y="47"/>
                      </a:cubicBezTo>
                      <a:cubicBezTo>
                        <a:pt x="11" y="52"/>
                        <a:pt x="5" y="55"/>
                        <a:pt x="0" y="61"/>
                      </a:cubicBezTo>
                      <a:cubicBezTo>
                        <a:pt x="3" y="65"/>
                        <a:pt x="8" y="66"/>
                        <a:pt x="13" y="66"/>
                      </a:cubicBezTo>
                      <a:cubicBezTo>
                        <a:pt x="13" y="66"/>
                        <a:pt x="14" y="66"/>
                        <a:pt x="15" y="66"/>
                      </a:cubicBezTo>
                      <a:cubicBezTo>
                        <a:pt x="26" y="65"/>
                        <a:pt x="34" y="53"/>
                        <a:pt x="39" y="45"/>
                      </a:cubicBezTo>
                      <a:cubicBezTo>
                        <a:pt x="45" y="34"/>
                        <a:pt x="50" y="18"/>
                        <a:pt x="43" y="7"/>
                      </a:cubicBezTo>
                      <a:cubicBezTo>
                        <a:pt x="41" y="4"/>
                        <a:pt x="38" y="0"/>
                        <a:pt x="34" y="0"/>
                      </a:cubicBezTo>
                      <a:cubicBezTo>
                        <a:pt x="34" y="0"/>
                        <a:pt x="34" y="0"/>
                        <a:pt x="34" y="0"/>
                      </a:cubicBezTo>
                    </a:path>
                  </a:pathLst>
                </a:custGeom>
                <a:solidFill>
                  <a:srgbClr val="FEE3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0" name="Freeform 69">
                  <a:extLst>
                    <a:ext uri="{FF2B5EF4-FFF2-40B4-BE49-F238E27FC236}">
                      <a16:creationId xmlns:a16="http://schemas.microsoft.com/office/drawing/2014/main" id="{754516D1-9507-473F-BA20-9036F932D6DB}"/>
                    </a:ext>
                  </a:extLst>
                </p:cNvPr>
                <p:cNvSpPr>
                  <a:spLocks/>
                </p:cNvSpPr>
                <p:nvPr/>
              </p:nvSpPr>
              <p:spPr bwMode="auto">
                <a:xfrm>
                  <a:off x="3089276" y="784225"/>
                  <a:ext cx="309563" cy="141288"/>
                </a:xfrm>
                <a:custGeom>
                  <a:avLst/>
                  <a:gdLst>
                    <a:gd name="T0" fmla="*/ 44 w 73"/>
                    <a:gd name="T1" fmla="*/ 0 h 33"/>
                    <a:gd name="T2" fmla="*/ 36 w 73"/>
                    <a:gd name="T3" fmla="*/ 1 h 33"/>
                    <a:gd name="T4" fmla="*/ 3 w 73"/>
                    <a:gd name="T5" fmla="*/ 19 h 33"/>
                    <a:gd name="T6" fmla="*/ 2 w 73"/>
                    <a:gd name="T7" fmla="*/ 31 h 33"/>
                    <a:gd name="T8" fmla="*/ 5 w 73"/>
                    <a:gd name="T9" fmla="*/ 33 h 33"/>
                    <a:gd name="T10" fmla="*/ 6 w 73"/>
                    <a:gd name="T11" fmla="*/ 33 h 33"/>
                    <a:gd name="T12" fmla="*/ 16 w 73"/>
                    <a:gd name="T13" fmla="*/ 26 h 33"/>
                    <a:gd name="T14" fmla="*/ 43 w 73"/>
                    <a:gd name="T15" fmla="*/ 17 h 33"/>
                    <a:gd name="T16" fmla="*/ 50 w 73"/>
                    <a:gd name="T17" fmla="*/ 18 h 33"/>
                    <a:gd name="T18" fmla="*/ 72 w 73"/>
                    <a:gd name="T19" fmla="*/ 22 h 33"/>
                    <a:gd name="T20" fmla="*/ 67 w 73"/>
                    <a:gd name="T21" fmla="*/ 7 h 33"/>
                    <a:gd name="T22" fmla="*/ 44 w 73"/>
                    <a:gd name="T23"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3" h="33">
                      <a:moveTo>
                        <a:pt x="44" y="0"/>
                      </a:moveTo>
                      <a:cubicBezTo>
                        <a:pt x="41" y="0"/>
                        <a:pt x="38" y="0"/>
                        <a:pt x="36" y="1"/>
                      </a:cubicBezTo>
                      <a:cubicBezTo>
                        <a:pt x="24" y="2"/>
                        <a:pt x="8" y="7"/>
                        <a:pt x="3" y="19"/>
                      </a:cubicBezTo>
                      <a:cubicBezTo>
                        <a:pt x="1" y="22"/>
                        <a:pt x="0" y="28"/>
                        <a:pt x="2" y="31"/>
                      </a:cubicBezTo>
                      <a:cubicBezTo>
                        <a:pt x="3" y="32"/>
                        <a:pt x="3" y="32"/>
                        <a:pt x="5" y="33"/>
                      </a:cubicBezTo>
                      <a:cubicBezTo>
                        <a:pt x="5" y="33"/>
                        <a:pt x="6" y="33"/>
                        <a:pt x="6" y="33"/>
                      </a:cubicBezTo>
                      <a:cubicBezTo>
                        <a:pt x="10" y="33"/>
                        <a:pt x="14" y="28"/>
                        <a:pt x="16" y="26"/>
                      </a:cubicBezTo>
                      <a:cubicBezTo>
                        <a:pt x="24" y="20"/>
                        <a:pt x="33" y="17"/>
                        <a:pt x="43" y="17"/>
                      </a:cubicBezTo>
                      <a:cubicBezTo>
                        <a:pt x="45" y="17"/>
                        <a:pt x="48" y="17"/>
                        <a:pt x="50" y="18"/>
                      </a:cubicBezTo>
                      <a:cubicBezTo>
                        <a:pt x="57" y="19"/>
                        <a:pt x="64" y="22"/>
                        <a:pt x="72" y="22"/>
                      </a:cubicBezTo>
                      <a:cubicBezTo>
                        <a:pt x="73" y="17"/>
                        <a:pt x="70" y="11"/>
                        <a:pt x="67" y="7"/>
                      </a:cubicBezTo>
                      <a:cubicBezTo>
                        <a:pt x="61" y="2"/>
                        <a:pt x="53" y="0"/>
                        <a:pt x="44" y="0"/>
                      </a:cubicBezTo>
                    </a:path>
                  </a:pathLst>
                </a:custGeom>
                <a:solidFill>
                  <a:srgbClr val="FEE9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1" name="Freeform 70">
                  <a:extLst>
                    <a:ext uri="{FF2B5EF4-FFF2-40B4-BE49-F238E27FC236}">
                      <a16:creationId xmlns:a16="http://schemas.microsoft.com/office/drawing/2014/main" id="{FE1FABD6-6ED4-4915-9AB1-B9B08B8A1168}"/>
                    </a:ext>
                  </a:extLst>
                </p:cNvPr>
                <p:cNvSpPr>
                  <a:spLocks/>
                </p:cNvSpPr>
                <p:nvPr/>
              </p:nvSpPr>
              <p:spPr bwMode="auto">
                <a:xfrm>
                  <a:off x="3630614" y="890588"/>
                  <a:ext cx="258763" cy="242888"/>
                </a:xfrm>
                <a:custGeom>
                  <a:avLst/>
                  <a:gdLst>
                    <a:gd name="T0" fmla="*/ 16 w 61"/>
                    <a:gd name="T1" fmla="*/ 0 h 57"/>
                    <a:gd name="T2" fmla="*/ 10 w 61"/>
                    <a:gd name="T3" fmla="*/ 1 h 57"/>
                    <a:gd name="T4" fmla="*/ 1 w 61"/>
                    <a:gd name="T5" fmla="*/ 7 h 57"/>
                    <a:gd name="T6" fmla="*/ 1 w 61"/>
                    <a:gd name="T7" fmla="*/ 11 h 57"/>
                    <a:gd name="T8" fmla="*/ 13 w 61"/>
                    <a:gd name="T9" fmla="*/ 16 h 57"/>
                    <a:gd name="T10" fmla="*/ 41 w 61"/>
                    <a:gd name="T11" fmla="*/ 37 h 57"/>
                    <a:gd name="T12" fmla="*/ 50 w 61"/>
                    <a:gd name="T13" fmla="*/ 57 h 57"/>
                    <a:gd name="T14" fmla="*/ 59 w 61"/>
                    <a:gd name="T15" fmla="*/ 44 h 57"/>
                    <a:gd name="T16" fmla="*/ 45 w 61"/>
                    <a:gd name="T17" fmla="*/ 15 h 57"/>
                    <a:gd name="T18" fmla="*/ 16 w 61"/>
                    <a:gd name="T19"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1" h="57">
                      <a:moveTo>
                        <a:pt x="16" y="0"/>
                      </a:moveTo>
                      <a:cubicBezTo>
                        <a:pt x="14" y="0"/>
                        <a:pt x="12" y="0"/>
                        <a:pt x="10" y="1"/>
                      </a:cubicBezTo>
                      <a:cubicBezTo>
                        <a:pt x="7" y="2"/>
                        <a:pt x="2" y="4"/>
                        <a:pt x="1" y="7"/>
                      </a:cubicBezTo>
                      <a:cubicBezTo>
                        <a:pt x="0" y="8"/>
                        <a:pt x="0" y="9"/>
                        <a:pt x="1" y="11"/>
                      </a:cubicBezTo>
                      <a:cubicBezTo>
                        <a:pt x="2" y="15"/>
                        <a:pt x="9" y="15"/>
                        <a:pt x="13" y="16"/>
                      </a:cubicBezTo>
                      <a:cubicBezTo>
                        <a:pt x="25" y="19"/>
                        <a:pt x="35" y="26"/>
                        <a:pt x="41" y="37"/>
                      </a:cubicBezTo>
                      <a:cubicBezTo>
                        <a:pt x="44" y="44"/>
                        <a:pt x="46" y="51"/>
                        <a:pt x="50" y="57"/>
                      </a:cubicBezTo>
                      <a:cubicBezTo>
                        <a:pt x="55" y="55"/>
                        <a:pt x="58" y="49"/>
                        <a:pt x="59" y="44"/>
                      </a:cubicBezTo>
                      <a:cubicBezTo>
                        <a:pt x="61" y="33"/>
                        <a:pt x="52" y="23"/>
                        <a:pt x="45" y="15"/>
                      </a:cubicBezTo>
                      <a:cubicBezTo>
                        <a:pt x="38" y="8"/>
                        <a:pt x="27" y="0"/>
                        <a:pt x="16" y="0"/>
                      </a:cubicBezTo>
                    </a:path>
                  </a:pathLst>
                </a:custGeom>
                <a:solidFill>
                  <a:srgbClr val="FEE9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grpSp>
        </p:grpSp>
        <p:sp>
          <p:nvSpPr>
            <p:cNvPr id="72" name="文本框 558">
              <a:extLst>
                <a:ext uri="{FF2B5EF4-FFF2-40B4-BE49-F238E27FC236}">
                  <a16:creationId xmlns:a16="http://schemas.microsoft.com/office/drawing/2014/main" id="{6E7CFC7B-364B-4089-A789-907A5ED162E2}"/>
                </a:ext>
              </a:extLst>
            </p:cNvPr>
            <p:cNvSpPr txBox="1"/>
            <p:nvPr/>
          </p:nvSpPr>
          <p:spPr>
            <a:xfrm>
              <a:off x="2199920" y="2233755"/>
              <a:ext cx="3463784" cy="707886"/>
            </a:xfrm>
            <a:prstGeom prst="rect">
              <a:avLst/>
            </a:prstGeom>
            <a:noFill/>
          </p:spPr>
          <p:txBody>
            <a:bodyPr wrap="square" rtlCol="0">
              <a:spAutoFit/>
              <a:scene3d>
                <a:camera prst="orthographicFront"/>
                <a:lightRig rig="threePt" dir="t"/>
              </a:scene3d>
              <a:sp3d contourW="12700"/>
            </a:bodyPr>
            <a:lstStyle/>
            <a:p>
              <a:pPr>
                <a:spcBef>
                  <a:spcPts val="500"/>
                </a:spcBef>
                <a:spcAft>
                  <a:spcPts val="500"/>
                </a:spcAft>
              </a:pPr>
              <a:r>
                <a:rPr lang="en-US" sz="4000" dirty="0" err="1">
                  <a:solidFill>
                    <a:srgbClr val="002060"/>
                  </a:solidFill>
                  <a:effectLst/>
                  <a:latin typeface="Calibri" panose="020F0502020204030204" pitchFamily="34" charset="0"/>
                  <a:ea typeface="SimSun" panose="02010600030101010101" pitchFamily="2" charset="-122"/>
                  <a:cs typeface="Calibri" panose="020F0502020204030204" pitchFamily="34" charset="0"/>
                </a:rPr>
                <a:t>Các</a:t>
              </a:r>
              <a:r>
                <a:rPr lang="en-US" sz="4000" dirty="0">
                  <a:solidFill>
                    <a:srgbClr val="002060"/>
                  </a:solidFill>
                  <a:effectLst/>
                  <a:latin typeface="Calibri" panose="020F0502020204030204" pitchFamily="34" charset="0"/>
                  <a:ea typeface="SimSun" panose="02010600030101010101" pitchFamily="2" charset="-122"/>
                  <a:cs typeface="Calibri" panose="020F0502020204030204" pitchFamily="34" charset="0"/>
                </a:rPr>
                <a:t> </a:t>
              </a:r>
              <a:r>
                <a:rPr lang="en-US" sz="4000" dirty="0" err="1">
                  <a:solidFill>
                    <a:srgbClr val="002060"/>
                  </a:solidFill>
                  <a:effectLst/>
                  <a:latin typeface="Calibri" panose="020F0502020204030204" pitchFamily="34" charset="0"/>
                  <a:ea typeface="SimSun" panose="02010600030101010101" pitchFamily="2" charset="-122"/>
                  <a:cs typeface="Calibri" panose="020F0502020204030204" pitchFamily="34" charset="0"/>
                </a:rPr>
                <a:t>bức</a:t>
              </a:r>
              <a:r>
                <a:rPr lang="en-US" sz="4000" dirty="0">
                  <a:solidFill>
                    <a:srgbClr val="002060"/>
                  </a:solidFill>
                  <a:effectLst/>
                  <a:latin typeface="Calibri" panose="020F0502020204030204" pitchFamily="34" charset="0"/>
                  <a:ea typeface="SimSun" panose="02010600030101010101" pitchFamily="2" charset="-122"/>
                  <a:cs typeface="Calibri" panose="020F0502020204030204" pitchFamily="34" charset="0"/>
                </a:rPr>
                <a:t> </a:t>
              </a:r>
              <a:r>
                <a:rPr lang="en-US" sz="4000" dirty="0" err="1">
                  <a:solidFill>
                    <a:srgbClr val="002060"/>
                  </a:solidFill>
                  <a:effectLst/>
                  <a:latin typeface="Calibri" panose="020F0502020204030204" pitchFamily="34" charset="0"/>
                  <a:ea typeface="SimSun" panose="02010600030101010101" pitchFamily="2" charset="-122"/>
                  <a:cs typeface="Calibri" panose="020F0502020204030204" pitchFamily="34" charset="0"/>
                </a:rPr>
                <a:t>tranh</a:t>
              </a:r>
              <a:r>
                <a:rPr lang="en-US" sz="4000" dirty="0">
                  <a:solidFill>
                    <a:srgbClr val="002060"/>
                  </a:solidFill>
                  <a:effectLst/>
                  <a:latin typeface="Calibri" panose="020F0502020204030204" pitchFamily="34" charset="0"/>
                  <a:ea typeface="SimSun" panose="02010600030101010101" pitchFamily="2" charset="-122"/>
                  <a:cs typeface="Calibri" panose="020F0502020204030204" pitchFamily="34" charset="0"/>
                </a:rPr>
                <a:t> </a:t>
              </a:r>
              <a:r>
                <a:rPr lang="en-US" sz="4000" dirty="0" err="1">
                  <a:solidFill>
                    <a:srgbClr val="002060"/>
                  </a:solidFill>
                  <a:effectLst/>
                  <a:latin typeface="Calibri" panose="020F0502020204030204" pitchFamily="34" charset="0"/>
                  <a:ea typeface="SimSun" panose="02010600030101010101" pitchFamily="2" charset="-122"/>
                  <a:cs typeface="Calibri" panose="020F0502020204030204" pitchFamily="34" charset="0"/>
                </a:rPr>
                <a:t>vẽ</a:t>
              </a:r>
              <a:r>
                <a:rPr lang="en-US" sz="4000" dirty="0">
                  <a:solidFill>
                    <a:srgbClr val="002060"/>
                  </a:solidFill>
                  <a:effectLst/>
                  <a:latin typeface="Calibri" panose="020F0502020204030204" pitchFamily="34" charset="0"/>
                  <a:ea typeface="SimSun" panose="02010600030101010101" pitchFamily="2" charset="-122"/>
                  <a:cs typeface="Calibri" panose="020F0502020204030204" pitchFamily="34" charset="0"/>
                </a:rPr>
                <a:t> </a:t>
              </a:r>
              <a:r>
                <a:rPr lang="en-US" sz="4000" dirty="0" err="1">
                  <a:solidFill>
                    <a:srgbClr val="002060"/>
                  </a:solidFill>
                  <a:effectLst/>
                  <a:latin typeface="Calibri" panose="020F0502020204030204" pitchFamily="34" charset="0"/>
                  <a:ea typeface="SimSun" panose="02010600030101010101" pitchFamily="2" charset="-122"/>
                  <a:cs typeface="Calibri" panose="020F0502020204030204" pitchFamily="34" charset="0"/>
                </a:rPr>
                <a:t>cảnh</a:t>
              </a:r>
              <a:r>
                <a:rPr lang="en-US" sz="4000" dirty="0">
                  <a:solidFill>
                    <a:srgbClr val="002060"/>
                  </a:solidFill>
                  <a:effectLst/>
                  <a:latin typeface="Calibri" panose="020F0502020204030204" pitchFamily="34" charset="0"/>
                  <a:ea typeface="SimSun" panose="02010600030101010101" pitchFamily="2" charset="-122"/>
                  <a:cs typeface="Calibri" panose="020F0502020204030204" pitchFamily="34" charset="0"/>
                </a:rPr>
                <a:t> </a:t>
              </a:r>
              <a:r>
                <a:rPr lang="en-US" sz="4000" dirty="0" err="1">
                  <a:solidFill>
                    <a:srgbClr val="002060"/>
                  </a:solidFill>
                  <a:effectLst/>
                  <a:latin typeface="Calibri" panose="020F0502020204030204" pitchFamily="34" charset="0"/>
                  <a:ea typeface="SimSun" panose="02010600030101010101" pitchFamily="2" charset="-122"/>
                  <a:cs typeface="Calibri" panose="020F0502020204030204" pitchFamily="34" charset="0"/>
                </a:rPr>
                <a:t>gì</a:t>
              </a:r>
              <a:r>
                <a:rPr lang="en-US" sz="4000" dirty="0">
                  <a:solidFill>
                    <a:srgbClr val="002060"/>
                  </a:solidFill>
                  <a:effectLst/>
                  <a:latin typeface="Calibri" panose="020F0502020204030204" pitchFamily="34" charset="0"/>
                  <a:ea typeface="SimSun" panose="02010600030101010101" pitchFamily="2" charset="-122"/>
                  <a:cs typeface="Calibri" panose="020F0502020204030204" pitchFamily="34" charset="0"/>
                </a:rPr>
                <a:t>?</a:t>
              </a:r>
            </a:p>
          </p:txBody>
        </p:sp>
      </p:grpSp>
      <p:grpSp>
        <p:nvGrpSpPr>
          <p:cNvPr id="132" name="组合 567">
            <a:extLst>
              <a:ext uri="{FF2B5EF4-FFF2-40B4-BE49-F238E27FC236}">
                <a16:creationId xmlns:a16="http://schemas.microsoft.com/office/drawing/2014/main" id="{65BB8B70-451B-482E-A9F6-D96CBB109917}"/>
              </a:ext>
            </a:extLst>
          </p:cNvPr>
          <p:cNvGrpSpPr/>
          <p:nvPr/>
        </p:nvGrpSpPr>
        <p:grpSpPr>
          <a:xfrm>
            <a:off x="1473693" y="5005539"/>
            <a:ext cx="10990556" cy="1211173"/>
            <a:chOff x="1330899" y="1678703"/>
            <a:chExt cx="4506713" cy="1211173"/>
          </a:xfrm>
        </p:grpSpPr>
        <p:grpSp>
          <p:nvGrpSpPr>
            <p:cNvPr id="133" name="组合 376">
              <a:extLst>
                <a:ext uri="{FF2B5EF4-FFF2-40B4-BE49-F238E27FC236}">
                  <a16:creationId xmlns:a16="http://schemas.microsoft.com/office/drawing/2014/main" id="{88E7F240-5663-4676-B932-A1867A3369AF}"/>
                </a:ext>
              </a:extLst>
            </p:cNvPr>
            <p:cNvGrpSpPr/>
            <p:nvPr/>
          </p:nvGrpSpPr>
          <p:grpSpPr>
            <a:xfrm>
              <a:off x="1330899" y="1678703"/>
              <a:ext cx="4506713" cy="1211173"/>
              <a:chOff x="2972472" y="1362075"/>
              <a:chExt cx="5830217" cy="1566863"/>
            </a:xfrm>
          </p:grpSpPr>
          <p:sp>
            <p:nvSpPr>
              <p:cNvPr id="135" name="Freeform 5">
                <a:extLst>
                  <a:ext uri="{FF2B5EF4-FFF2-40B4-BE49-F238E27FC236}">
                    <a16:creationId xmlns:a16="http://schemas.microsoft.com/office/drawing/2014/main" id="{3B0B3327-3A3A-49D1-91CF-4CE3CD0F0682}"/>
                  </a:ext>
                </a:extLst>
              </p:cNvPr>
              <p:cNvSpPr>
                <a:spLocks/>
              </p:cNvSpPr>
              <p:nvPr/>
            </p:nvSpPr>
            <p:spPr bwMode="auto">
              <a:xfrm>
                <a:off x="3605214" y="1920875"/>
                <a:ext cx="5197475" cy="995363"/>
              </a:xfrm>
              <a:custGeom>
                <a:avLst/>
                <a:gdLst>
                  <a:gd name="T0" fmla="*/ 4 w 1226"/>
                  <a:gd name="T1" fmla="*/ 50 h 234"/>
                  <a:gd name="T2" fmla="*/ 61 w 1226"/>
                  <a:gd name="T3" fmla="*/ 44 h 234"/>
                  <a:gd name="T4" fmla="*/ 73 w 1226"/>
                  <a:gd name="T5" fmla="*/ 44 h 234"/>
                  <a:gd name="T6" fmla="*/ 427 w 1226"/>
                  <a:gd name="T7" fmla="*/ 55 h 234"/>
                  <a:gd name="T8" fmla="*/ 530 w 1226"/>
                  <a:gd name="T9" fmla="*/ 58 h 234"/>
                  <a:gd name="T10" fmla="*/ 1036 w 1226"/>
                  <a:gd name="T11" fmla="*/ 18 h 234"/>
                  <a:gd name="T12" fmla="*/ 1161 w 1226"/>
                  <a:gd name="T13" fmla="*/ 22 h 234"/>
                  <a:gd name="T14" fmla="*/ 1135 w 1226"/>
                  <a:gd name="T15" fmla="*/ 177 h 234"/>
                  <a:gd name="T16" fmla="*/ 1021 w 1226"/>
                  <a:gd name="T17" fmla="*/ 209 h 234"/>
                  <a:gd name="T18" fmla="*/ 868 w 1226"/>
                  <a:gd name="T19" fmla="*/ 217 h 234"/>
                  <a:gd name="T20" fmla="*/ 691 w 1226"/>
                  <a:gd name="T21" fmla="*/ 231 h 234"/>
                  <a:gd name="T22" fmla="*/ 554 w 1226"/>
                  <a:gd name="T23" fmla="*/ 233 h 234"/>
                  <a:gd name="T24" fmla="*/ 613 w 1226"/>
                  <a:gd name="T25" fmla="*/ 234 h 234"/>
                  <a:gd name="T26" fmla="*/ 459 w 1226"/>
                  <a:gd name="T27" fmla="*/ 233 h 234"/>
                  <a:gd name="T28" fmla="*/ 314 w 1226"/>
                  <a:gd name="T29" fmla="*/ 233 h 234"/>
                  <a:gd name="T30" fmla="*/ 148 w 1226"/>
                  <a:gd name="T31" fmla="*/ 226 h 234"/>
                  <a:gd name="T32" fmla="*/ 68 w 1226"/>
                  <a:gd name="T33" fmla="*/ 219 h 234"/>
                  <a:gd name="T34" fmla="*/ 10 w 1226"/>
                  <a:gd name="T35" fmla="*/ 203 h 234"/>
                  <a:gd name="T36" fmla="*/ 7 w 1226"/>
                  <a:gd name="T37" fmla="*/ 166 h 234"/>
                  <a:gd name="T38" fmla="*/ 4 w 1226"/>
                  <a:gd name="T39" fmla="*/ 50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26" h="234">
                    <a:moveTo>
                      <a:pt x="4" y="50"/>
                    </a:moveTo>
                    <a:cubicBezTo>
                      <a:pt x="9" y="42"/>
                      <a:pt x="42" y="43"/>
                      <a:pt x="61" y="44"/>
                    </a:cubicBezTo>
                    <a:cubicBezTo>
                      <a:pt x="66" y="44"/>
                      <a:pt x="71" y="44"/>
                      <a:pt x="73" y="44"/>
                    </a:cubicBezTo>
                    <a:cubicBezTo>
                      <a:pt x="191" y="44"/>
                      <a:pt x="309" y="52"/>
                      <a:pt x="427" y="55"/>
                    </a:cubicBezTo>
                    <a:cubicBezTo>
                      <a:pt x="461" y="56"/>
                      <a:pt x="496" y="57"/>
                      <a:pt x="530" y="58"/>
                    </a:cubicBezTo>
                    <a:cubicBezTo>
                      <a:pt x="643" y="63"/>
                      <a:pt x="979" y="30"/>
                      <a:pt x="1036" y="18"/>
                    </a:cubicBezTo>
                    <a:cubicBezTo>
                      <a:pt x="1075" y="10"/>
                      <a:pt x="1125" y="0"/>
                      <a:pt x="1161" y="22"/>
                    </a:cubicBezTo>
                    <a:cubicBezTo>
                      <a:pt x="1226" y="61"/>
                      <a:pt x="1184" y="144"/>
                      <a:pt x="1135" y="177"/>
                    </a:cubicBezTo>
                    <a:cubicBezTo>
                      <a:pt x="1101" y="199"/>
                      <a:pt x="1060" y="205"/>
                      <a:pt x="1021" y="209"/>
                    </a:cubicBezTo>
                    <a:cubicBezTo>
                      <a:pt x="970" y="213"/>
                      <a:pt x="919" y="214"/>
                      <a:pt x="868" y="217"/>
                    </a:cubicBezTo>
                    <a:cubicBezTo>
                      <a:pt x="809" y="220"/>
                      <a:pt x="750" y="228"/>
                      <a:pt x="691" y="231"/>
                    </a:cubicBezTo>
                    <a:cubicBezTo>
                      <a:pt x="645" y="233"/>
                      <a:pt x="600" y="233"/>
                      <a:pt x="554" y="233"/>
                    </a:cubicBezTo>
                    <a:cubicBezTo>
                      <a:pt x="574" y="233"/>
                      <a:pt x="593" y="233"/>
                      <a:pt x="613" y="234"/>
                    </a:cubicBezTo>
                    <a:cubicBezTo>
                      <a:pt x="562" y="233"/>
                      <a:pt x="510" y="233"/>
                      <a:pt x="459" y="233"/>
                    </a:cubicBezTo>
                    <a:cubicBezTo>
                      <a:pt x="411" y="233"/>
                      <a:pt x="362" y="234"/>
                      <a:pt x="314" y="233"/>
                    </a:cubicBezTo>
                    <a:cubicBezTo>
                      <a:pt x="259" y="232"/>
                      <a:pt x="203" y="230"/>
                      <a:pt x="148" y="226"/>
                    </a:cubicBezTo>
                    <a:cubicBezTo>
                      <a:pt x="121" y="223"/>
                      <a:pt x="95" y="221"/>
                      <a:pt x="68" y="219"/>
                    </a:cubicBezTo>
                    <a:cubicBezTo>
                      <a:pt x="49" y="217"/>
                      <a:pt x="23" y="220"/>
                      <a:pt x="10" y="203"/>
                    </a:cubicBezTo>
                    <a:cubicBezTo>
                      <a:pt x="4" y="196"/>
                      <a:pt x="9" y="186"/>
                      <a:pt x="7" y="166"/>
                    </a:cubicBezTo>
                    <a:cubicBezTo>
                      <a:pt x="7" y="152"/>
                      <a:pt x="0" y="51"/>
                      <a:pt x="4" y="5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6" name="Freeform 6">
                <a:extLst>
                  <a:ext uri="{FF2B5EF4-FFF2-40B4-BE49-F238E27FC236}">
                    <a16:creationId xmlns:a16="http://schemas.microsoft.com/office/drawing/2014/main" id="{13FE532C-A814-4FFF-8522-D25E94017BD1}"/>
                  </a:ext>
                </a:extLst>
              </p:cNvPr>
              <p:cNvSpPr>
                <a:spLocks/>
              </p:cNvSpPr>
              <p:nvPr/>
            </p:nvSpPr>
            <p:spPr bwMode="auto">
              <a:xfrm>
                <a:off x="3589339" y="1946275"/>
                <a:ext cx="5124450" cy="982663"/>
              </a:xfrm>
              <a:custGeom>
                <a:avLst/>
                <a:gdLst>
                  <a:gd name="T0" fmla="*/ 11 w 1209"/>
                  <a:gd name="T1" fmla="*/ 45 h 231"/>
                  <a:gd name="T2" fmla="*/ 66 w 1209"/>
                  <a:gd name="T3" fmla="*/ 40 h 231"/>
                  <a:gd name="T4" fmla="*/ 146 w 1209"/>
                  <a:gd name="T5" fmla="*/ 41 h 231"/>
                  <a:gd name="T6" fmla="*/ 343 w 1209"/>
                  <a:gd name="T7" fmla="*/ 48 h 231"/>
                  <a:gd name="T8" fmla="*/ 623 w 1209"/>
                  <a:gd name="T9" fmla="*/ 53 h 231"/>
                  <a:gd name="T10" fmla="*/ 864 w 1209"/>
                  <a:gd name="T11" fmla="*/ 35 h 231"/>
                  <a:gd name="T12" fmla="*/ 1036 w 1209"/>
                  <a:gd name="T13" fmla="*/ 15 h 231"/>
                  <a:gd name="T14" fmla="*/ 1135 w 1209"/>
                  <a:gd name="T15" fmla="*/ 7 h 231"/>
                  <a:gd name="T16" fmla="*/ 1196 w 1209"/>
                  <a:gd name="T17" fmla="*/ 74 h 231"/>
                  <a:gd name="T18" fmla="*/ 1161 w 1209"/>
                  <a:gd name="T19" fmla="*/ 149 h 231"/>
                  <a:gd name="T20" fmla="*/ 1058 w 1209"/>
                  <a:gd name="T21" fmla="*/ 197 h 231"/>
                  <a:gd name="T22" fmla="*/ 818 w 1209"/>
                  <a:gd name="T23" fmla="*/ 213 h 231"/>
                  <a:gd name="T24" fmla="*/ 559 w 1209"/>
                  <a:gd name="T25" fmla="*/ 225 h 231"/>
                  <a:gd name="T26" fmla="*/ 557 w 1209"/>
                  <a:gd name="T27" fmla="*/ 228 h 231"/>
                  <a:gd name="T28" fmla="*/ 586 w 1209"/>
                  <a:gd name="T29" fmla="*/ 229 h 231"/>
                  <a:gd name="T30" fmla="*/ 601 w 1209"/>
                  <a:gd name="T31" fmla="*/ 229 h 231"/>
                  <a:gd name="T32" fmla="*/ 610 w 1209"/>
                  <a:gd name="T33" fmla="*/ 226 h 231"/>
                  <a:gd name="T34" fmla="*/ 547 w 1209"/>
                  <a:gd name="T35" fmla="*/ 225 h 231"/>
                  <a:gd name="T36" fmla="*/ 422 w 1209"/>
                  <a:gd name="T37" fmla="*/ 226 h 231"/>
                  <a:gd name="T38" fmla="*/ 168 w 1209"/>
                  <a:gd name="T39" fmla="*/ 219 h 231"/>
                  <a:gd name="T40" fmla="*/ 53 w 1209"/>
                  <a:gd name="T41" fmla="*/ 210 h 231"/>
                  <a:gd name="T42" fmla="*/ 14 w 1209"/>
                  <a:gd name="T43" fmla="*/ 178 h 231"/>
                  <a:gd name="T44" fmla="*/ 14 w 1209"/>
                  <a:gd name="T45" fmla="*/ 152 h 231"/>
                  <a:gd name="T46" fmla="*/ 11 w 1209"/>
                  <a:gd name="T47" fmla="*/ 94 h 231"/>
                  <a:gd name="T48" fmla="*/ 10 w 1209"/>
                  <a:gd name="T49" fmla="*/ 61 h 231"/>
                  <a:gd name="T50" fmla="*/ 10 w 1209"/>
                  <a:gd name="T51" fmla="*/ 45 h 231"/>
                  <a:gd name="T52" fmla="*/ 7 w 1209"/>
                  <a:gd name="T53" fmla="*/ 43 h 231"/>
                  <a:gd name="T54" fmla="*/ 4 w 1209"/>
                  <a:gd name="T55" fmla="*/ 75 h 231"/>
                  <a:gd name="T56" fmla="*/ 7 w 1209"/>
                  <a:gd name="T57" fmla="*/ 139 h 231"/>
                  <a:gd name="T58" fmla="*/ 8 w 1209"/>
                  <a:gd name="T59" fmla="*/ 160 h 231"/>
                  <a:gd name="T60" fmla="*/ 10 w 1209"/>
                  <a:gd name="T61" fmla="*/ 195 h 231"/>
                  <a:gd name="T62" fmla="*/ 79 w 1209"/>
                  <a:gd name="T63" fmla="*/ 215 h 231"/>
                  <a:gd name="T64" fmla="*/ 349 w 1209"/>
                  <a:gd name="T65" fmla="*/ 229 h 231"/>
                  <a:gd name="T66" fmla="*/ 465 w 1209"/>
                  <a:gd name="T67" fmla="*/ 229 h 231"/>
                  <a:gd name="T68" fmla="*/ 616 w 1209"/>
                  <a:gd name="T69" fmla="*/ 229 h 231"/>
                  <a:gd name="T70" fmla="*/ 618 w 1209"/>
                  <a:gd name="T71" fmla="*/ 226 h 231"/>
                  <a:gd name="T72" fmla="*/ 574 w 1209"/>
                  <a:gd name="T73" fmla="*/ 225 h 231"/>
                  <a:gd name="T74" fmla="*/ 572 w 1209"/>
                  <a:gd name="T75" fmla="*/ 229 h 231"/>
                  <a:gd name="T76" fmla="*/ 595 w 1209"/>
                  <a:gd name="T77" fmla="*/ 229 h 231"/>
                  <a:gd name="T78" fmla="*/ 687 w 1209"/>
                  <a:gd name="T79" fmla="*/ 227 h 231"/>
                  <a:gd name="T80" fmla="*/ 879 w 1209"/>
                  <a:gd name="T81" fmla="*/ 212 h 231"/>
                  <a:gd name="T82" fmla="*/ 1064 w 1209"/>
                  <a:gd name="T83" fmla="*/ 200 h 231"/>
                  <a:gd name="T84" fmla="*/ 1172 w 1209"/>
                  <a:gd name="T85" fmla="*/ 143 h 231"/>
                  <a:gd name="T86" fmla="*/ 1197 w 1209"/>
                  <a:gd name="T87" fmla="*/ 47 h 231"/>
                  <a:gd name="T88" fmla="*/ 1101 w 1209"/>
                  <a:gd name="T89" fmla="*/ 1 h 231"/>
                  <a:gd name="T90" fmla="*/ 1010 w 1209"/>
                  <a:gd name="T91" fmla="*/ 15 h 231"/>
                  <a:gd name="T92" fmla="*/ 920 w 1209"/>
                  <a:gd name="T93" fmla="*/ 26 h 231"/>
                  <a:gd name="T94" fmla="*/ 538 w 1209"/>
                  <a:gd name="T95" fmla="*/ 51 h 231"/>
                  <a:gd name="T96" fmla="*/ 212 w 1209"/>
                  <a:gd name="T97" fmla="*/ 39 h 231"/>
                  <a:gd name="T98" fmla="*/ 69 w 1209"/>
                  <a:gd name="T99" fmla="*/ 36 h 231"/>
                  <a:gd name="T100" fmla="*/ 6 w 1209"/>
                  <a:gd name="T101" fmla="*/ 43 h 231"/>
                  <a:gd name="T102" fmla="*/ 11 w 1209"/>
                  <a:gd name="T103" fmla="*/ 45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209" h="231">
                    <a:moveTo>
                      <a:pt x="11" y="45"/>
                    </a:moveTo>
                    <a:cubicBezTo>
                      <a:pt x="20" y="33"/>
                      <a:pt x="54" y="39"/>
                      <a:pt x="66" y="40"/>
                    </a:cubicBezTo>
                    <a:cubicBezTo>
                      <a:pt x="93" y="41"/>
                      <a:pt x="120" y="40"/>
                      <a:pt x="146" y="41"/>
                    </a:cubicBezTo>
                    <a:cubicBezTo>
                      <a:pt x="212" y="42"/>
                      <a:pt x="278" y="45"/>
                      <a:pt x="343" y="48"/>
                    </a:cubicBezTo>
                    <a:cubicBezTo>
                      <a:pt x="436" y="52"/>
                      <a:pt x="530" y="57"/>
                      <a:pt x="623" y="53"/>
                    </a:cubicBezTo>
                    <a:cubicBezTo>
                      <a:pt x="703" y="49"/>
                      <a:pt x="784" y="43"/>
                      <a:pt x="864" y="35"/>
                    </a:cubicBezTo>
                    <a:cubicBezTo>
                      <a:pt x="921" y="30"/>
                      <a:pt x="980" y="25"/>
                      <a:pt x="1036" y="15"/>
                    </a:cubicBezTo>
                    <a:cubicBezTo>
                      <a:pt x="1069" y="8"/>
                      <a:pt x="1102" y="1"/>
                      <a:pt x="1135" y="7"/>
                    </a:cubicBezTo>
                    <a:cubicBezTo>
                      <a:pt x="1169" y="13"/>
                      <a:pt x="1195" y="39"/>
                      <a:pt x="1196" y="74"/>
                    </a:cubicBezTo>
                    <a:cubicBezTo>
                      <a:pt x="1196" y="102"/>
                      <a:pt x="1179" y="129"/>
                      <a:pt x="1161" y="149"/>
                    </a:cubicBezTo>
                    <a:cubicBezTo>
                      <a:pt x="1135" y="179"/>
                      <a:pt x="1096" y="191"/>
                      <a:pt x="1058" y="197"/>
                    </a:cubicBezTo>
                    <a:cubicBezTo>
                      <a:pt x="979" y="210"/>
                      <a:pt x="898" y="206"/>
                      <a:pt x="818" y="213"/>
                    </a:cubicBezTo>
                    <a:cubicBezTo>
                      <a:pt x="732" y="220"/>
                      <a:pt x="646" y="226"/>
                      <a:pt x="559" y="225"/>
                    </a:cubicBezTo>
                    <a:cubicBezTo>
                      <a:pt x="556" y="225"/>
                      <a:pt x="553" y="228"/>
                      <a:pt x="557" y="228"/>
                    </a:cubicBezTo>
                    <a:cubicBezTo>
                      <a:pt x="567" y="229"/>
                      <a:pt x="576" y="229"/>
                      <a:pt x="586" y="229"/>
                    </a:cubicBezTo>
                    <a:cubicBezTo>
                      <a:pt x="591" y="229"/>
                      <a:pt x="596" y="229"/>
                      <a:pt x="601" y="229"/>
                    </a:cubicBezTo>
                    <a:cubicBezTo>
                      <a:pt x="606" y="231"/>
                      <a:pt x="610" y="230"/>
                      <a:pt x="610" y="226"/>
                    </a:cubicBezTo>
                    <a:cubicBezTo>
                      <a:pt x="589" y="225"/>
                      <a:pt x="568" y="225"/>
                      <a:pt x="547" y="225"/>
                    </a:cubicBezTo>
                    <a:cubicBezTo>
                      <a:pt x="505" y="225"/>
                      <a:pt x="464" y="225"/>
                      <a:pt x="422" y="226"/>
                    </a:cubicBezTo>
                    <a:cubicBezTo>
                      <a:pt x="337" y="226"/>
                      <a:pt x="253" y="225"/>
                      <a:pt x="168" y="219"/>
                    </a:cubicBezTo>
                    <a:cubicBezTo>
                      <a:pt x="130" y="216"/>
                      <a:pt x="91" y="212"/>
                      <a:pt x="53" y="210"/>
                    </a:cubicBezTo>
                    <a:cubicBezTo>
                      <a:pt x="32" y="209"/>
                      <a:pt x="13" y="202"/>
                      <a:pt x="14" y="178"/>
                    </a:cubicBezTo>
                    <a:cubicBezTo>
                      <a:pt x="15" y="170"/>
                      <a:pt x="14" y="161"/>
                      <a:pt x="14" y="152"/>
                    </a:cubicBezTo>
                    <a:cubicBezTo>
                      <a:pt x="13" y="133"/>
                      <a:pt x="12" y="114"/>
                      <a:pt x="11" y="94"/>
                    </a:cubicBezTo>
                    <a:cubicBezTo>
                      <a:pt x="10" y="83"/>
                      <a:pt x="10" y="72"/>
                      <a:pt x="10" y="61"/>
                    </a:cubicBezTo>
                    <a:cubicBezTo>
                      <a:pt x="10" y="59"/>
                      <a:pt x="9" y="46"/>
                      <a:pt x="10" y="45"/>
                    </a:cubicBezTo>
                    <a:cubicBezTo>
                      <a:pt x="13" y="43"/>
                      <a:pt x="9" y="42"/>
                      <a:pt x="7" y="43"/>
                    </a:cubicBezTo>
                    <a:cubicBezTo>
                      <a:pt x="0" y="48"/>
                      <a:pt x="4" y="69"/>
                      <a:pt x="4" y="75"/>
                    </a:cubicBezTo>
                    <a:cubicBezTo>
                      <a:pt x="5" y="97"/>
                      <a:pt x="6" y="118"/>
                      <a:pt x="7" y="139"/>
                    </a:cubicBezTo>
                    <a:cubicBezTo>
                      <a:pt x="8" y="146"/>
                      <a:pt x="8" y="153"/>
                      <a:pt x="8" y="160"/>
                    </a:cubicBezTo>
                    <a:cubicBezTo>
                      <a:pt x="9" y="168"/>
                      <a:pt x="5" y="187"/>
                      <a:pt x="10" y="195"/>
                    </a:cubicBezTo>
                    <a:cubicBezTo>
                      <a:pt x="23" y="218"/>
                      <a:pt x="57" y="214"/>
                      <a:pt x="79" y="215"/>
                    </a:cubicBezTo>
                    <a:cubicBezTo>
                      <a:pt x="169" y="222"/>
                      <a:pt x="258" y="228"/>
                      <a:pt x="349" y="229"/>
                    </a:cubicBezTo>
                    <a:cubicBezTo>
                      <a:pt x="387" y="229"/>
                      <a:pt x="426" y="229"/>
                      <a:pt x="465" y="229"/>
                    </a:cubicBezTo>
                    <a:cubicBezTo>
                      <a:pt x="516" y="229"/>
                      <a:pt x="566" y="229"/>
                      <a:pt x="616" y="229"/>
                    </a:cubicBezTo>
                    <a:cubicBezTo>
                      <a:pt x="619" y="229"/>
                      <a:pt x="622" y="226"/>
                      <a:pt x="618" y="226"/>
                    </a:cubicBezTo>
                    <a:cubicBezTo>
                      <a:pt x="603" y="225"/>
                      <a:pt x="589" y="225"/>
                      <a:pt x="574" y="225"/>
                    </a:cubicBezTo>
                    <a:cubicBezTo>
                      <a:pt x="567" y="225"/>
                      <a:pt x="557" y="228"/>
                      <a:pt x="572" y="229"/>
                    </a:cubicBezTo>
                    <a:cubicBezTo>
                      <a:pt x="580" y="229"/>
                      <a:pt x="587" y="229"/>
                      <a:pt x="595" y="229"/>
                    </a:cubicBezTo>
                    <a:cubicBezTo>
                      <a:pt x="626" y="229"/>
                      <a:pt x="656" y="228"/>
                      <a:pt x="687" y="227"/>
                    </a:cubicBezTo>
                    <a:cubicBezTo>
                      <a:pt x="751" y="224"/>
                      <a:pt x="815" y="216"/>
                      <a:pt x="879" y="212"/>
                    </a:cubicBezTo>
                    <a:cubicBezTo>
                      <a:pt x="941" y="209"/>
                      <a:pt x="1003" y="209"/>
                      <a:pt x="1064" y="200"/>
                    </a:cubicBezTo>
                    <a:cubicBezTo>
                      <a:pt x="1106" y="193"/>
                      <a:pt x="1145" y="176"/>
                      <a:pt x="1172" y="143"/>
                    </a:cubicBezTo>
                    <a:cubicBezTo>
                      <a:pt x="1194" y="117"/>
                      <a:pt x="1209" y="80"/>
                      <a:pt x="1197" y="47"/>
                    </a:cubicBezTo>
                    <a:cubicBezTo>
                      <a:pt x="1183" y="9"/>
                      <a:pt x="1136" y="0"/>
                      <a:pt x="1101" y="1"/>
                    </a:cubicBezTo>
                    <a:cubicBezTo>
                      <a:pt x="1070" y="2"/>
                      <a:pt x="1040" y="11"/>
                      <a:pt x="1010" y="15"/>
                    </a:cubicBezTo>
                    <a:cubicBezTo>
                      <a:pt x="980" y="19"/>
                      <a:pt x="950" y="23"/>
                      <a:pt x="920" y="26"/>
                    </a:cubicBezTo>
                    <a:cubicBezTo>
                      <a:pt x="794" y="39"/>
                      <a:pt x="665" y="54"/>
                      <a:pt x="538" y="51"/>
                    </a:cubicBezTo>
                    <a:cubicBezTo>
                      <a:pt x="429" y="47"/>
                      <a:pt x="320" y="43"/>
                      <a:pt x="212" y="39"/>
                    </a:cubicBezTo>
                    <a:cubicBezTo>
                      <a:pt x="164" y="37"/>
                      <a:pt x="116" y="38"/>
                      <a:pt x="69" y="36"/>
                    </a:cubicBezTo>
                    <a:cubicBezTo>
                      <a:pt x="53" y="35"/>
                      <a:pt x="18" y="29"/>
                      <a:pt x="6" y="43"/>
                    </a:cubicBezTo>
                    <a:cubicBezTo>
                      <a:pt x="4" y="46"/>
                      <a:pt x="9" y="46"/>
                      <a:pt x="11" y="45"/>
                    </a:cubicBezTo>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grpSp>
            <p:nvGrpSpPr>
              <p:cNvPr id="137" name="组合 375">
                <a:extLst>
                  <a:ext uri="{FF2B5EF4-FFF2-40B4-BE49-F238E27FC236}">
                    <a16:creationId xmlns:a16="http://schemas.microsoft.com/office/drawing/2014/main" id="{4288BC46-4DDF-46B6-88DC-638938379494}"/>
                  </a:ext>
                </a:extLst>
              </p:cNvPr>
              <p:cNvGrpSpPr/>
              <p:nvPr/>
            </p:nvGrpSpPr>
            <p:grpSpPr>
              <a:xfrm>
                <a:off x="2972472" y="1362075"/>
                <a:ext cx="1164099" cy="1506537"/>
                <a:chOff x="2105026" y="333375"/>
                <a:chExt cx="1958975" cy="2535238"/>
              </a:xfrm>
            </p:grpSpPr>
            <p:sp>
              <p:nvSpPr>
                <p:cNvPr id="138" name="Freeform 15">
                  <a:extLst>
                    <a:ext uri="{FF2B5EF4-FFF2-40B4-BE49-F238E27FC236}">
                      <a16:creationId xmlns:a16="http://schemas.microsoft.com/office/drawing/2014/main" id="{942804FC-203C-464C-8686-0C1D3384C993}"/>
                    </a:ext>
                  </a:extLst>
                </p:cNvPr>
                <p:cNvSpPr>
                  <a:spLocks/>
                </p:cNvSpPr>
                <p:nvPr/>
              </p:nvSpPr>
              <p:spPr bwMode="auto">
                <a:xfrm>
                  <a:off x="2843214" y="1827213"/>
                  <a:ext cx="350838" cy="296863"/>
                </a:xfrm>
                <a:custGeom>
                  <a:avLst/>
                  <a:gdLst>
                    <a:gd name="T0" fmla="*/ 83 w 83"/>
                    <a:gd name="T1" fmla="*/ 41 h 70"/>
                    <a:gd name="T2" fmla="*/ 9 w 83"/>
                    <a:gd name="T3" fmla="*/ 20 h 70"/>
                    <a:gd name="T4" fmla="*/ 83 w 83"/>
                    <a:gd name="T5" fmla="*/ 48 h 70"/>
                    <a:gd name="T6" fmla="*/ 83 w 83"/>
                    <a:gd name="T7" fmla="*/ 41 h 70"/>
                  </a:gdLst>
                  <a:ahLst/>
                  <a:cxnLst>
                    <a:cxn ang="0">
                      <a:pos x="T0" y="T1"/>
                    </a:cxn>
                    <a:cxn ang="0">
                      <a:pos x="T2" y="T3"/>
                    </a:cxn>
                    <a:cxn ang="0">
                      <a:pos x="T4" y="T5"/>
                    </a:cxn>
                    <a:cxn ang="0">
                      <a:pos x="T6" y="T7"/>
                    </a:cxn>
                  </a:cxnLst>
                  <a:rect l="0" t="0" r="r" b="b"/>
                  <a:pathLst>
                    <a:path w="83" h="70">
                      <a:moveTo>
                        <a:pt x="83" y="41"/>
                      </a:moveTo>
                      <a:cubicBezTo>
                        <a:pt x="64" y="28"/>
                        <a:pt x="23" y="0"/>
                        <a:pt x="9" y="20"/>
                      </a:cubicBezTo>
                      <a:cubicBezTo>
                        <a:pt x="0" y="31"/>
                        <a:pt x="26" y="70"/>
                        <a:pt x="83" y="48"/>
                      </a:cubicBezTo>
                      <a:lnTo>
                        <a:pt x="83" y="41"/>
                      </a:lnTo>
                      <a:close/>
                    </a:path>
                  </a:pathLst>
                </a:custGeom>
                <a:solidFill>
                  <a:srgbClr val="BED3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9" name="Freeform 16">
                  <a:extLst>
                    <a:ext uri="{FF2B5EF4-FFF2-40B4-BE49-F238E27FC236}">
                      <a16:creationId xmlns:a16="http://schemas.microsoft.com/office/drawing/2014/main" id="{2FBD227F-218E-4770-9303-6B71C21753C8}"/>
                    </a:ext>
                  </a:extLst>
                </p:cNvPr>
                <p:cNvSpPr>
                  <a:spLocks/>
                </p:cNvSpPr>
                <p:nvPr/>
              </p:nvSpPr>
              <p:spPr bwMode="auto">
                <a:xfrm>
                  <a:off x="3228976" y="1830388"/>
                  <a:ext cx="376238" cy="315913"/>
                </a:xfrm>
                <a:custGeom>
                  <a:avLst/>
                  <a:gdLst>
                    <a:gd name="T0" fmla="*/ 0 w 89"/>
                    <a:gd name="T1" fmla="*/ 50 h 74"/>
                    <a:gd name="T2" fmla="*/ 84 w 89"/>
                    <a:gd name="T3" fmla="*/ 28 h 74"/>
                    <a:gd name="T4" fmla="*/ 1 w 89"/>
                    <a:gd name="T5" fmla="*/ 60 h 74"/>
                    <a:gd name="T6" fmla="*/ 0 w 89"/>
                    <a:gd name="T7" fmla="*/ 50 h 74"/>
                  </a:gdLst>
                  <a:ahLst/>
                  <a:cxnLst>
                    <a:cxn ang="0">
                      <a:pos x="T0" y="T1"/>
                    </a:cxn>
                    <a:cxn ang="0">
                      <a:pos x="T2" y="T3"/>
                    </a:cxn>
                    <a:cxn ang="0">
                      <a:pos x="T4" y="T5"/>
                    </a:cxn>
                    <a:cxn ang="0">
                      <a:pos x="T6" y="T7"/>
                    </a:cxn>
                  </a:cxnLst>
                  <a:rect l="0" t="0" r="r" b="b"/>
                  <a:pathLst>
                    <a:path w="89" h="74">
                      <a:moveTo>
                        <a:pt x="0" y="50"/>
                      </a:moveTo>
                      <a:cubicBezTo>
                        <a:pt x="16" y="34"/>
                        <a:pt x="70" y="0"/>
                        <a:pt x="84" y="28"/>
                      </a:cubicBezTo>
                      <a:cubicBezTo>
                        <a:pt x="89" y="40"/>
                        <a:pt x="47" y="74"/>
                        <a:pt x="1" y="60"/>
                      </a:cubicBezTo>
                      <a:lnTo>
                        <a:pt x="0" y="50"/>
                      </a:lnTo>
                      <a:close/>
                    </a:path>
                  </a:pathLst>
                </a:custGeom>
                <a:solidFill>
                  <a:srgbClr val="BED3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40" name="Freeform 17">
                  <a:extLst>
                    <a:ext uri="{FF2B5EF4-FFF2-40B4-BE49-F238E27FC236}">
                      <a16:creationId xmlns:a16="http://schemas.microsoft.com/office/drawing/2014/main" id="{1EF14C4C-A18B-4B1A-8EBA-781AF65EC1AD}"/>
                    </a:ext>
                  </a:extLst>
                </p:cNvPr>
                <p:cNvSpPr>
                  <a:spLocks/>
                </p:cNvSpPr>
                <p:nvPr/>
              </p:nvSpPr>
              <p:spPr bwMode="auto">
                <a:xfrm>
                  <a:off x="3206751" y="1809750"/>
                  <a:ext cx="423863" cy="284163"/>
                </a:xfrm>
                <a:custGeom>
                  <a:avLst/>
                  <a:gdLst>
                    <a:gd name="T0" fmla="*/ 7 w 100"/>
                    <a:gd name="T1" fmla="*/ 50 h 67"/>
                    <a:gd name="T2" fmla="*/ 78 w 100"/>
                    <a:gd name="T3" fmla="*/ 20 h 67"/>
                    <a:gd name="T4" fmla="*/ 78 w 100"/>
                    <a:gd name="T5" fmla="*/ 45 h 67"/>
                    <a:gd name="T6" fmla="*/ 7 w 100"/>
                    <a:gd name="T7" fmla="*/ 59 h 67"/>
                    <a:gd name="T8" fmla="*/ 3 w 100"/>
                    <a:gd name="T9" fmla="*/ 61 h 67"/>
                    <a:gd name="T10" fmla="*/ 68 w 100"/>
                    <a:gd name="T11" fmla="*/ 55 h 67"/>
                    <a:gd name="T12" fmla="*/ 87 w 100"/>
                    <a:gd name="T13" fmla="*/ 21 h 67"/>
                    <a:gd name="T14" fmla="*/ 1 w 100"/>
                    <a:gd name="T15" fmla="*/ 50 h 67"/>
                    <a:gd name="T16" fmla="*/ 7 w 100"/>
                    <a:gd name="T17" fmla="*/ 5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0" h="67">
                      <a:moveTo>
                        <a:pt x="7" y="50"/>
                      </a:moveTo>
                      <a:cubicBezTo>
                        <a:pt x="21" y="35"/>
                        <a:pt x="57" y="10"/>
                        <a:pt x="78" y="20"/>
                      </a:cubicBezTo>
                      <a:cubicBezTo>
                        <a:pt x="89" y="25"/>
                        <a:pt x="84" y="38"/>
                        <a:pt x="78" y="45"/>
                      </a:cubicBezTo>
                      <a:cubicBezTo>
                        <a:pt x="62" y="64"/>
                        <a:pt x="30" y="65"/>
                        <a:pt x="7" y="59"/>
                      </a:cubicBezTo>
                      <a:cubicBezTo>
                        <a:pt x="6" y="59"/>
                        <a:pt x="1" y="61"/>
                        <a:pt x="3" y="61"/>
                      </a:cubicBezTo>
                      <a:cubicBezTo>
                        <a:pt x="25" y="67"/>
                        <a:pt x="47" y="66"/>
                        <a:pt x="68" y="55"/>
                      </a:cubicBezTo>
                      <a:cubicBezTo>
                        <a:pt x="79" y="50"/>
                        <a:pt x="100" y="34"/>
                        <a:pt x="87" y="21"/>
                      </a:cubicBezTo>
                      <a:cubicBezTo>
                        <a:pt x="66" y="0"/>
                        <a:pt x="16" y="35"/>
                        <a:pt x="1" y="50"/>
                      </a:cubicBezTo>
                      <a:cubicBezTo>
                        <a:pt x="0" y="51"/>
                        <a:pt x="6" y="51"/>
                        <a:pt x="7" y="50"/>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41" name="Freeform 18">
                  <a:extLst>
                    <a:ext uri="{FF2B5EF4-FFF2-40B4-BE49-F238E27FC236}">
                      <a16:creationId xmlns:a16="http://schemas.microsoft.com/office/drawing/2014/main" id="{81566EF0-FB2D-4E56-9499-907E2A82D3A8}"/>
                    </a:ext>
                  </a:extLst>
                </p:cNvPr>
                <p:cNvSpPr>
                  <a:spLocks/>
                </p:cNvSpPr>
                <p:nvPr/>
              </p:nvSpPr>
              <p:spPr bwMode="auto">
                <a:xfrm>
                  <a:off x="3168651" y="1673225"/>
                  <a:ext cx="76200" cy="476250"/>
                </a:xfrm>
                <a:custGeom>
                  <a:avLst/>
                  <a:gdLst>
                    <a:gd name="T0" fmla="*/ 7 w 18"/>
                    <a:gd name="T1" fmla="*/ 4 h 112"/>
                    <a:gd name="T2" fmla="*/ 11 w 18"/>
                    <a:gd name="T3" fmla="*/ 109 h 112"/>
                    <a:gd name="T4" fmla="*/ 17 w 18"/>
                    <a:gd name="T5" fmla="*/ 107 h 112"/>
                    <a:gd name="T6" fmla="*/ 13 w 18"/>
                    <a:gd name="T7" fmla="*/ 3 h 112"/>
                    <a:gd name="T8" fmla="*/ 7 w 18"/>
                    <a:gd name="T9" fmla="*/ 4 h 112"/>
                  </a:gdLst>
                  <a:ahLst/>
                  <a:cxnLst>
                    <a:cxn ang="0">
                      <a:pos x="T0" y="T1"/>
                    </a:cxn>
                    <a:cxn ang="0">
                      <a:pos x="T2" y="T3"/>
                    </a:cxn>
                    <a:cxn ang="0">
                      <a:pos x="T4" y="T5"/>
                    </a:cxn>
                    <a:cxn ang="0">
                      <a:pos x="T6" y="T7"/>
                    </a:cxn>
                    <a:cxn ang="0">
                      <a:pos x="T8" y="T9"/>
                    </a:cxn>
                  </a:cxnLst>
                  <a:rect l="0" t="0" r="r" b="b"/>
                  <a:pathLst>
                    <a:path w="18" h="112">
                      <a:moveTo>
                        <a:pt x="7" y="4"/>
                      </a:moveTo>
                      <a:cubicBezTo>
                        <a:pt x="0" y="38"/>
                        <a:pt x="6" y="75"/>
                        <a:pt x="11" y="109"/>
                      </a:cubicBezTo>
                      <a:cubicBezTo>
                        <a:pt x="12" y="112"/>
                        <a:pt x="18" y="110"/>
                        <a:pt x="17" y="107"/>
                      </a:cubicBezTo>
                      <a:cubicBezTo>
                        <a:pt x="11" y="74"/>
                        <a:pt x="6" y="37"/>
                        <a:pt x="13" y="3"/>
                      </a:cubicBezTo>
                      <a:cubicBezTo>
                        <a:pt x="13" y="0"/>
                        <a:pt x="7" y="1"/>
                        <a:pt x="7" y="4"/>
                      </a:cubicBezTo>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42" name="Freeform 19">
                  <a:extLst>
                    <a:ext uri="{FF2B5EF4-FFF2-40B4-BE49-F238E27FC236}">
                      <a16:creationId xmlns:a16="http://schemas.microsoft.com/office/drawing/2014/main" id="{70A05572-B96C-423D-A980-ACEE8653AD96}"/>
                    </a:ext>
                  </a:extLst>
                </p:cNvPr>
                <p:cNvSpPr>
                  <a:spLocks/>
                </p:cNvSpPr>
                <p:nvPr/>
              </p:nvSpPr>
              <p:spPr bwMode="auto">
                <a:xfrm>
                  <a:off x="2597151" y="708025"/>
                  <a:ext cx="1466850" cy="1160463"/>
                </a:xfrm>
                <a:custGeom>
                  <a:avLst/>
                  <a:gdLst>
                    <a:gd name="T0" fmla="*/ 106 w 346"/>
                    <a:gd name="T1" fmla="*/ 70 h 273"/>
                    <a:gd name="T2" fmla="*/ 145 w 346"/>
                    <a:gd name="T3" fmla="*/ 10 h 273"/>
                    <a:gd name="T4" fmla="*/ 223 w 346"/>
                    <a:gd name="T5" fmla="*/ 53 h 273"/>
                    <a:gd name="T6" fmla="*/ 301 w 346"/>
                    <a:gd name="T7" fmla="*/ 46 h 273"/>
                    <a:gd name="T8" fmla="*/ 300 w 346"/>
                    <a:gd name="T9" fmla="*/ 123 h 273"/>
                    <a:gd name="T10" fmla="*/ 337 w 346"/>
                    <a:gd name="T11" fmla="*/ 167 h 273"/>
                    <a:gd name="T12" fmla="*/ 260 w 346"/>
                    <a:gd name="T13" fmla="*/ 205 h 273"/>
                    <a:gd name="T14" fmla="*/ 212 w 346"/>
                    <a:gd name="T15" fmla="*/ 266 h 273"/>
                    <a:gd name="T16" fmla="*/ 154 w 346"/>
                    <a:gd name="T17" fmla="*/ 224 h 273"/>
                    <a:gd name="T18" fmla="*/ 139 w 346"/>
                    <a:gd name="T19" fmla="*/ 241 h 273"/>
                    <a:gd name="T20" fmla="*/ 63 w 346"/>
                    <a:gd name="T21" fmla="*/ 248 h 273"/>
                    <a:gd name="T22" fmla="*/ 53 w 346"/>
                    <a:gd name="T23" fmla="*/ 174 h 273"/>
                    <a:gd name="T24" fmla="*/ 14 w 346"/>
                    <a:gd name="T25" fmla="*/ 103 h 273"/>
                    <a:gd name="T26" fmla="*/ 106 w 346"/>
                    <a:gd name="T27" fmla="*/ 70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46" h="273">
                      <a:moveTo>
                        <a:pt x="106" y="70"/>
                      </a:moveTo>
                      <a:cubicBezTo>
                        <a:pt x="106" y="70"/>
                        <a:pt x="94" y="21"/>
                        <a:pt x="145" y="10"/>
                      </a:cubicBezTo>
                      <a:cubicBezTo>
                        <a:pt x="195" y="0"/>
                        <a:pt x="220" y="24"/>
                        <a:pt x="223" y="53"/>
                      </a:cubicBezTo>
                      <a:cubicBezTo>
                        <a:pt x="223" y="53"/>
                        <a:pt x="262" y="9"/>
                        <a:pt x="301" y="46"/>
                      </a:cubicBezTo>
                      <a:cubicBezTo>
                        <a:pt x="346" y="89"/>
                        <a:pt x="307" y="116"/>
                        <a:pt x="300" y="123"/>
                      </a:cubicBezTo>
                      <a:cubicBezTo>
                        <a:pt x="300" y="123"/>
                        <a:pt x="342" y="133"/>
                        <a:pt x="337" y="167"/>
                      </a:cubicBezTo>
                      <a:cubicBezTo>
                        <a:pt x="332" y="210"/>
                        <a:pt x="299" y="236"/>
                        <a:pt x="260" y="205"/>
                      </a:cubicBezTo>
                      <a:cubicBezTo>
                        <a:pt x="260" y="205"/>
                        <a:pt x="271" y="257"/>
                        <a:pt x="212" y="266"/>
                      </a:cubicBezTo>
                      <a:cubicBezTo>
                        <a:pt x="156" y="273"/>
                        <a:pt x="155" y="226"/>
                        <a:pt x="154" y="224"/>
                      </a:cubicBezTo>
                      <a:cubicBezTo>
                        <a:pt x="154" y="224"/>
                        <a:pt x="148" y="233"/>
                        <a:pt x="139" y="241"/>
                      </a:cubicBezTo>
                      <a:cubicBezTo>
                        <a:pt x="124" y="255"/>
                        <a:pt x="98" y="268"/>
                        <a:pt x="63" y="248"/>
                      </a:cubicBezTo>
                      <a:cubicBezTo>
                        <a:pt x="14" y="220"/>
                        <a:pt x="44" y="172"/>
                        <a:pt x="53" y="174"/>
                      </a:cubicBezTo>
                      <a:cubicBezTo>
                        <a:pt x="53" y="174"/>
                        <a:pt x="0" y="155"/>
                        <a:pt x="14" y="103"/>
                      </a:cubicBezTo>
                      <a:cubicBezTo>
                        <a:pt x="26" y="58"/>
                        <a:pt x="84" y="50"/>
                        <a:pt x="106" y="70"/>
                      </a:cubicBezTo>
                    </a:path>
                  </a:pathLst>
                </a:custGeom>
                <a:solidFill>
                  <a:srgbClr val="FCC0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43" name="Freeform 20">
                  <a:extLst>
                    <a:ext uri="{FF2B5EF4-FFF2-40B4-BE49-F238E27FC236}">
                      <a16:creationId xmlns:a16="http://schemas.microsoft.com/office/drawing/2014/main" id="{317A344D-45CF-404A-B131-2CCD2A381D22}"/>
                    </a:ext>
                  </a:extLst>
                </p:cNvPr>
                <p:cNvSpPr>
                  <a:spLocks noEditPoints="1"/>
                </p:cNvSpPr>
                <p:nvPr/>
              </p:nvSpPr>
              <p:spPr bwMode="auto">
                <a:xfrm>
                  <a:off x="3838576" y="1231900"/>
                  <a:ext cx="187325" cy="403225"/>
                </a:xfrm>
                <a:custGeom>
                  <a:avLst/>
                  <a:gdLst>
                    <a:gd name="T0" fmla="*/ 0 w 44"/>
                    <a:gd name="T1" fmla="*/ 95 h 95"/>
                    <a:gd name="T2" fmla="*/ 0 w 44"/>
                    <a:gd name="T3" fmla="*/ 95 h 95"/>
                    <a:gd name="T4" fmla="*/ 0 w 44"/>
                    <a:gd name="T5" fmla="*/ 95 h 95"/>
                    <a:gd name="T6" fmla="*/ 0 w 44"/>
                    <a:gd name="T7" fmla="*/ 95 h 95"/>
                    <a:gd name="T8" fmla="*/ 44 w 44"/>
                    <a:gd name="T9" fmla="*/ 46 h 95"/>
                    <a:gd name="T10" fmla="*/ 0 w 44"/>
                    <a:gd name="T11" fmla="*/ 95 h 95"/>
                    <a:gd name="T12" fmla="*/ 44 w 44"/>
                    <a:gd name="T13" fmla="*/ 46 h 95"/>
                    <a:gd name="T14" fmla="*/ 44 w 44"/>
                    <a:gd name="T15" fmla="*/ 45 h 95"/>
                    <a:gd name="T16" fmla="*/ 44 w 44"/>
                    <a:gd name="T17" fmla="*/ 45 h 95"/>
                    <a:gd name="T18" fmla="*/ 44 w 44"/>
                    <a:gd name="T19" fmla="*/ 45 h 95"/>
                    <a:gd name="T20" fmla="*/ 44 w 44"/>
                    <a:gd name="T21" fmla="*/ 45 h 95"/>
                    <a:gd name="T22" fmla="*/ 44 w 44"/>
                    <a:gd name="T23" fmla="*/ 45 h 95"/>
                    <a:gd name="T24" fmla="*/ 44 w 44"/>
                    <a:gd name="T25" fmla="*/ 45 h 95"/>
                    <a:gd name="T26" fmla="*/ 7 w 44"/>
                    <a:gd name="T27" fmla="*/ 0 h 95"/>
                    <a:gd name="T28" fmla="*/ 7 w 44"/>
                    <a:gd name="T29" fmla="*/ 0 h 95"/>
                    <a:gd name="T30" fmla="*/ 7 w 44"/>
                    <a:gd name="T31"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 h="95">
                      <a:moveTo>
                        <a:pt x="0" y="95"/>
                      </a:moveTo>
                      <a:cubicBezTo>
                        <a:pt x="0" y="95"/>
                        <a:pt x="0" y="95"/>
                        <a:pt x="0" y="95"/>
                      </a:cubicBezTo>
                      <a:cubicBezTo>
                        <a:pt x="0" y="95"/>
                        <a:pt x="0" y="95"/>
                        <a:pt x="0" y="95"/>
                      </a:cubicBezTo>
                      <a:cubicBezTo>
                        <a:pt x="0" y="95"/>
                        <a:pt x="0" y="95"/>
                        <a:pt x="0" y="95"/>
                      </a:cubicBezTo>
                      <a:moveTo>
                        <a:pt x="44" y="46"/>
                      </a:moveTo>
                      <a:cubicBezTo>
                        <a:pt x="40" y="75"/>
                        <a:pt x="23" y="95"/>
                        <a:pt x="0" y="95"/>
                      </a:cubicBezTo>
                      <a:cubicBezTo>
                        <a:pt x="23" y="95"/>
                        <a:pt x="40" y="75"/>
                        <a:pt x="44" y="46"/>
                      </a:cubicBezTo>
                      <a:moveTo>
                        <a:pt x="44" y="45"/>
                      </a:moveTo>
                      <a:cubicBezTo>
                        <a:pt x="44" y="45"/>
                        <a:pt x="44" y="45"/>
                        <a:pt x="44" y="45"/>
                      </a:cubicBezTo>
                      <a:cubicBezTo>
                        <a:pt x="44" y="45"/>
                        <a:pt x="44" y="45"/>
                        <a:pt x="44" y="45"/>
                      </a:cubicBezTo>
                      <a:moveTo>
                        <a:pt x="44" y="45"/>
                      </a:moveTo>
                      <a:cubicBezTo>
                        <a:pt x="44" y="45"/>
                        <a:pt x="44" y="45"/>
                        <a:pt x="44" y="45"/>
                      </a:cubicBezTo>
                      <a:cubicBezTo>
                        <a:pt x="44" y="45"/>
                        <a:pt x="44" y="45"/>
                        <a:pt x="44" y="45"/>
                      </a:cubicBezTo>
                      <a:moveTo>
                        <a:pt x="7" y="0"/>
                      </a:moveTo>
                      <a:cubicBezTo>
                        <a:pt x="7" y="0"/>
                        <a:pt x="7" y="0"/>
                        <a:pt x="7" y="0"/>
                      </a:cubicBezTo>
                      <a:cubicBezTo>
                        <a:pt x="7" y="0"/>
                        <a:pt x="7" y="0"/>
                        <a:pt x="7" y="0"/>
                      </a:cubicBezTo>
                    </a:path>
                  </a:pathLst>
                </a:custGeom>
                <a:solidFill>
                  <a:srgbClr val="FEE9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44" name="Freeform 21">
                  <a:extLst>
                    <a:ext uri="{FF2B5EF4-FFF2-40B4-BE49-F238E27FC236}">
                      <a16:creationId xmlns:a16="http://schemas.microsoft.com/office/drawing/2014/main" id="{39B0CB35-77ED-49F5-AFB9-93BEE9EBE114}"/>
                    </a:ext>
                  </a:extLst>
                </p:cNvPr>
                <p:cNvSpPr>
                  <a:spLocks/>
                </p:cNvSpPr>
                <p:nvPr/>
              </p:nvSpPr>
              <p:spPr bwMode="auto">
                <a:xfrm>
                  <a:off x="3825876" y="1027113"/>
                  <a:ext cx="203200" cy="608013"/>
                </a:xfrm>
                <a:custGeom>
                  <a:avLst/>
                  <a:gdLst>
                    <a:gd name="T0" fmla="*/ 31 w 48"/>
                    <a:gd name="T1" fmla="*/ 0 h 143"/>
                    <a:gd name="T2" fmla="*/ 24 w 48"/>
                    <a:gd name="T3" fmla="*/ 9 h 143"/>
                    <a:gd name="T4" fmla="*/ 7 w 48"/>
                    <a:gd name="T5" fmla="*/ 45 h 143"/>
                    <a:gd name="T6" fmla="*/ 14 w 48"/>
                    <a:gd name="T7" fmla="*/ 50 h 143"/>
                    <a:gd name="T8" fmla="*/ 30 w 48"/>
                    <a:gd name="T9" fmla="*/ 62 h 143"/>
                    <a:gd name="T10" fmla="*/ 36 w 48"/>
                    <a:gd name="T11" fmla="*/ 113 h 143"/>
                    <a:gd name="T12" fmla="*/ 0 w 48"/>
                    <a:gd name="T13" fmla="*/ 143 h 143"/>
                    <a:gd name="T14" fmla="*/ 3 w 48"/>
                    <a:gd name="T15" fmla="*/ 143 h 143"/>
                    <a:gd name="T16" fmla="*/ 3 w 48"/>
                    <a:gd name="T17" fmla="*/ 143 h 143"/>
                    <a:gd name="T18" fmla="*/ 3 w 48"/>
                    <a:gd name="T19" fmla="*/ 143 h 143"/>
                    <a:gd name="T20" fmla="*/ 47 w 48"/>
                    <a:gd name="T21" fmla="*/ 94 h 143"/>
                    <a:gd name="T22" fmla="*/ 47 w 48"/>
                    <a:gd name="T23" fmla="*/ 93 h 143"/>
                    <a:gd name="T24" fmla="*/ 47 w 48"/>
                    <a:gd name="T25" fmla="*/ 93 h 143"/>
                    <a:gd name="T26" fmla="*/ 47 w 48"/>
                    <a:gd name="T27" fmla="*/ 93 h 143"/>
                    <a:gd name="T28" fmla="*/ 47 w 48"/>
                    <a:gd name="T29" fmla="*/ 93 h 143"/>
                    <a:gd name="T30" fmla="*/ 47 w 48"/>
                    <a:gd name="T31" fmla="*/ 92 h 143"/>
                    <a:gd name="T32" fmla="*/ 48 w 48"/>
                    <a:gd name="T33" fmla="*/ 87 h 143"/>
                    <a:gd name="T34" fmla="*/ 10 w 48"/>
                    <a:gd name="T35" fmla="*/ 48 h 143"/>
                    <a:gd name="T36" fmla="*/ 10 w 48"/>
                    <a:gd name="T37" fmla="*/ 48 h 143"/>
                    <a:gd name="T38" fmla="*/ 10 w 48"/>
                    <a:gd name="T39" fmla="*/ 48 h 143"/>
                    <a:gd name="T40" fmla="*/ 10 w 48"/>
                    <a:gd name="T41" fmla="*/ 48 h 143"/>
                    <a:gd name="T42" fmla="*/ 10 w 48"/>
                    <a:gd name="T43" fmla="*/ 48 h 143"/>
                    <a:gd name="T44" fmla="*/ 31 w 48"/>
                    <a:gd name="T45" fmla="*/ 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8" h="143">
                      <a:moveTo>
                        <a:pt x="31" y="0"/>
                      </a:moveTo>
                      <a:cubicBezTo>
                        <a:pt x="29" y="3"/>
                        <a:pt x="27" y="6"/>
                        <a:pt x="24" y="9"/>
                      </a:cubicBezTo>
                      <a:cubicBezTo>
                        <a:pt x="25" y="22"/>
                        <a:pt x="19" y="34"/>
                        <a:pt x="7" y="45"/>
                      </a:cubicBezTo>
                      <a:cubicBezTo>
                        <a:pt x="1" y="49"/>
                        <a:pt x="8" y="48"/>
                        <a:pt x="14" y="50"/>
                      </a:cubicBezTo>
                      <a:cubicBezTo>
                        <a:pt x="20" y="53"/>
                        <a:pt x="26" y="57"/>
                        <a:pt x="30" y="62"/>
                      </a:cubicBezTo>
                      <a:cubicBezTo>
                        <a:pt x="44" y="76"/>
                        <a:pt x="44" y="96"/>
                        <a:pt x="36" y="113"/>
                      </a:cubicBezTo>
                      <a:cubicBezTo>
                        <a:pt x="27" y="131"/>
                        <a:pt x="14" y="141"/>
                        <a:pt x="0" y="143"/>
                      </a:cubicBezTo>
                      <a:cubicBezTo>
                        <a:pt x="1" y="143"/>
                        <a:pt x="2" y="143"/>
                        <a:pt x="3" y="143"/>
                      </a:cubicBezTo>
                      <a:cubicBezTo>
                        <a:pt x="3" y="143"/>
                        <a:pt x="3" y="143"/>
                        <a:pt x="3" y="143"/>
                      </a:cubicBezTo>
                      <a:cubicBezTo>
                        <a:pt x="3" y="143"/>
                        <a:pt x="3" y="143"/>
                        <a:pt x="3" y="143"/>
                      </a:cubicBezTo>
                      <a:cubicBezTo>
                        <a:pt x="26" y="143"/>
                        <a:pt x="43" y="123"/>
                        <a:pt x="47" y="94"/>
                      </a:cubicBezTo>
                      <a:cubicBezTo>
                        <a:pt x="47" y="94"/>
                        <a:pt x="47" y="94"/>
                        <a:pt x="47" y="93"/>
                      </a:cubicBezTo>
                      <a:cubicBezTo>
                        <a:pt x="47" y="93"/>
                        <a:pt x="47" y="93"/>
                        <a:pt x="47" y="93"/>
                      </a:cubicBezTo>
                      <a:cubicBezTo>
                        <a:pt x="47" y="93"/>
                        <a:pt x="47" y="93"/>
                        <a:pt x="47" y="93"/>
                      </a:cubicBezTo>
                      <a:cubicBezTo>
                        <a:pt x="47" y="93"/>
                        <a:pt x="47" y="93"/>
                        <a:pt x="47" y="93"/>
                      </a:cubicBezTo>
                      <a:cubicBezTo>
                        <a:pt x="47" y="93"/>
                        <a:pt x="47" y="92"/>
                        <a:pt x="47" y="92"/>
                      </a:cubicBezTo>
                      <a:cubicBezTo>
                        <a:pt x="48" y="91"/>
                        <a:pt x="48" y="89"/>
                        <a:pt x="48" y="87"/>
                      </a:cubicBezTo>
                      <a:cubicBezTo>
                        <a:pt x="48" y="57"/>
                        <a:pt x="10" y="48"/>
                        <a:pt x="10" y="48"/>
                      </a:cubicBezTo>
                      <a:cubicBezTo>
                        <a:pt x="10" y="48"/>
                        <a:pt x="10" y="48"/>
                        <a:pt x="10" y="48"/>
                      </a:cubicBezTo>
                      <a:cubicBezTo>
                        <a:pt x="10" y="48"/>
                        <a:pt x="10" y="48"/>
                        <a:pt x="10" y="48"/>
                      </a:cubicBezTo>
                      <a:cubicBezTo>
                        <a:pt x="10" y="48"/>
                        <a:pt x="10" y="48"/>
                        <a:pt x="10" y="48"/>
                      </a:cubicBezTo>
                      <a:cubicBezTo>
                        <a:pt x="10" y="48"/>
                        <a:pt x="10" y="48"/>
                        <a:pt x="10" y="48"/>
                      </a:cubicBezTo>
                      <a:cubicBezTo>
                        <a:pt x="15" y="43"/>
                        <a:pt x="39" y="26"/>
                        <a:pt x="31" y="0"/>
                      </a:cubicBezTo>
                    </a:path>
                  </a:pathLst>
                </a:custGeom>
                <a:solidFill>
                  <a:srgbClr val="FBB0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45" name="Freeform 22">
                  <a:extLst>
                    <a:ext uri="{FF2B5EF4-FFF2-40B4-BE49-F238E27FC236}">
                      <a16:creationId xmlns:a16="http://schemas.microsoft.com/office/drawing/2014/main" id="{9E1078D0-2A8B-4DFC-8BDA-80F1566EBDEB}"/>
                    </a:ext>
                  </a:extLst>
                </p:cNvPr>
                <p:cNvSpPr>
                  <a:spLocks noEditPoints="1"/>
                </p:cNvSpPr>
                <p:nvPr/>
              </p:nvSpPr>
              <p:spPr bwMode="auto">
                <a:xfrm>
                  <a:off x="2800351" y="1660525"/>
                  <a:ext cx="449263" cy="128588"/>
                </a:xfrm>
                <a:custGeom>
                  <a:avLst/>
                  <a:gdLst>
                    <a:gd name="T0" fmla="*/ 5 w 106"/>
                    <a:gd name="T1" fmla="*/ 17 h 30"/>
                    <a:gd name="T2" fmla="*/ 0 w 106"/>
                    <a:gd name="T3" fmla="*/ 18 h 30"/>
                    <a:gd name="T4" fmla="*/ 20 w 106"/>
                    <a:gd name="T5" fmla="*/ 29 h 30"/>
                    <a:gd name="T6" fmla="*/ 27 w 106"/>
                    <a:gd name="T7" fmla="*/ 30 h 30"/>
                    <a:gd name="T8" fmla="*/ 15 w 106"/>
                    <a:gd name="T9" fmla="*/ 24 h 30"/>
                    <a:gd name="T10" fmla="*/ 5 w 106"/>
                    <a:gd name="T11" fmla="*/ 17 h 30"/>
                    <a:gd name="T12" fmla="*/ 106 w 106"/>
                    <a:gd name="T13" fmla="*/ 0 h 30"/>
                    <a:gd name="T14" fmla="*/ 106 w 106"/>
                    <a:gd name="T15" fmla="*/ 0 h 30"/>
                    <a:gd name="T16" fmla="*/ 106 w 106"/>
                    <a:gd name="T1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6" h="30">
                      <a:moveTo>
                        <a:pt x="5" y="17"/>
                      </a:moveTo>
                      <a:cubicBezTo>
                        <a:pt x="3" y="17"/>
                        <a:pt x="2" y="18"/>
                        <a:pt x="0" y="18"/>
                      </a:cubicBezTo>
                      <a:cubicBezTo>
                        <a:pt x="6" y="23"/>
                        <a:pt x="13" y="26"/>
                        <a:pt x="20" y="29"/>
                      </a:cubicBezTo>
                      <a:cubicBezTo>
                        <a:pt x="22" y="29"/>
                        <a:pt x="25" y="30"/>
                        <a:pt x="27" y="30"/>
                      </a:cubicBezTo>
                      <a:cubicBezTo>
                        <a:pt x="23" y="28"/>
                        <a:pt x="19" y="26"/>
                        <a:pt x="15" y="24"/>
                      </a:cubicBezTo>
                      <a:cubicBezTo>
                        <a:pt x="11" y="22"/>
                        <a:pt x="8" y="19"/>
                        <a:pt x="5" y="17"/>
                      </a:cubicBezTo>
                      <a:moveTo>
                        <a:pt x="106" y="0"/>
                      </a:moveTo>
                      <a:cubicBezTo>
                        <a:pt x="106" y="0"/>
                        <a:pt x="106" y="0"/>
                        <a:pt x="106" y="0"/>
                      </a:cubicBezTo>
                      <a:cubicBezTo>
                        <a:pt x="106" y="0"/>
                        <a:pt x="106" y="0"/>
                        <a:pt x="106" y="0"/>
                      </a:cubicBezTo>
                    </a:path>
                  </a:pathLst>
                </a:custGeom>
                <a:solidFill>
                  <a:srgbClr val="FEE9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46" name="Freeform 23">
                  <a:extLst>
                    <a:ext uri="{FF2B5EF4-FFF2-40B4-BE49-F238E27FC236}">
                      <a16:creationId xmlns:a16="http://schemas.microsoft.com/office/drawing/2014/main" id="{3AA87B31-C989-4AB2-A797-143B78174D38}"/>
                    </a:ext>
                  </a:extLst>
                </p:cNvPr>
                <p:cNvSpPr>
                  <a:spLocks noEditPoints="1"/>
                </p:cNvSpPr>
                <p:nvPr/>
              </p:nvSpPr>
              <p:spPr bwMode="auto">
                <a:xfrm>
                  <a:off x="2820989" y="1095375"/>
                  <a:ext cx="1169988" cy="739775"/>
                </a:xfrm>
                <a:custGeom>
                  <a:avLst/>
                  <a:gdLst>
                    <a:gd name="T0" fmla="*/ 167 w 276"/>
                    <a:gd name="T1" fmla="*/ 139 h 174"/>
                    <a:gd name="T2" fmla="*/ 178 w 276"/>
                    <a:gd name="T3" fmla="*/ 132 h 174"/>
                    <a:gd name="T4" fmla="*/ 181 w 276"/>
                    <a:gd name="T5" fmla="*/ 145 h 174"/>
                    <a:gd name="T6" fmla="*/ 138 w 276"/>
                    <a:gd name="T7" fmla="*/ 165 h 174"/>
                    <a:gd name="T8" fmla="*/ 112 w 276"/>
                    <a:gd name="T9" fmla="*/ 144 h 174"/>
                    <a:gd name="T10" fmla="*/ 140 w 276"/>
                    <a:gd name="T11" fmla="*/ 149 h 174"/>
                    <a:gd name="T12" fmla="*/ 221 w 276"/>
                    <a:gd name="T13" fmla="*/ 111 h 174"/>
                    <a:gd name="T14" fmla="*/ 251 w 276"/>
                    <a:gd name="T15" fmla="*/ 64 h 174"/>
                    <a:gd name="T16" fmla="*/ 255 w 276"/>
                    <a:gd name="T17" fmla="*/ 50 h 174"/>
                    <a:gd name="T18" fmla="*/ 264 w 276"/>
                    <a:gd name="T19" fmla="*/ 57 h 174"/>
                    <a:gd name="T20" fmla="*/ 236 w 276"/>
                    <a:gd name="T21" fmla="*/ 116 h 174"/>
                    <a:gd name="T22" fmla="*/ 257 w 276"/>
                    <a:gd name="T23" fmla="*/ 0 h 174"/>
                    <a:gd name="T24" fmla="*/ 38 w 276"/>
                    <a:gd name="T25" fmla="*/ 141 h 174"/>
                    <a:gd name="T26" fmla="*/ 50 w 276"/>
                    <a:gd name="T27" fmla="*/ 140 h 174"/>
                    <a:gd name="T28" fmla="*/ 56 w 276"/>
                    <a:gd name="T29" fmla="*/ 145 h 174"/>
                    <a:gd name="T30" fmla="*/ 34 w 276"/>
                    <a:gd name="T31" fmla="*/ 158 h 174"/>
                    <a:gd name="T32" fmla="*/ 6 w 276"/>
                    <a:gd name="T33" fmla="*/ 149 h 174"/>
                    <a:gd name="T34" fmla="*/ 10 w 276"/>
                    <a:gd name="T35" fmla="*/ 157 h 174"/>
                    <a:gd name="T36" fmla="*/ 28 w 276"/>
                    <a:gd name="T37" fmla="*/ 163 h 174"/>
                    <a:gd name="T38" fmla="*/ 84 w 276"/>
                    <a:gd name="T39" fmla="*/ 140 h 174"/>
                    <a:gd name="T40" fmla="*/ 93 w 276"/>
                    <a:gd name="T41" fmla="*/ 132 h 174"/>
                    <a:gd name="T42" fmla="*/ 96 w 276"/>
                    <a:gd name="T43" fmla="*/ 137 h 174"/>
                    <a:gd name="T44" fmla="*/ 101 w 276"/>
                    <a:gd name="T45" fmla="*/ 133 h 174"/>
                    <a:gd name="T46" fmla="*/ 101 w 276"/>
                    <a:gd name="T47" fmla="*/ 133 h 174"/>
                    <a:gd name="T48" fmla="*/ 139 w 276"/>
                    <a:gd name="T49" fmla="*/ 174 h 174"/>
                    <a:gd name="T50" fmla="*/ 195 w 276"/>
                    <a:gd name="T51" fmla="*/ 115 h 174"/>
                    <a:gd name="T52" fmla="*/ 200 w 276"/>
                    <a:gd name="T53" fmla="*/ 113 h 174"/>
                    <a:gd name="T54" fmla="*/ 207 w 276"/>
                    <a:gd name="T55" fmla="*/ 114 h 174"/>
                    <a:gd name="T56" fmla="*/ 207 w 276"/>
                    <a:gd name="T57" fmla="*/ 114 h 174"/>
                    <a:gd name="T58" fmla="*/ 232 w 276"/>
                    <a:gd name="T59" fmla="*/ 124 h 174"/>
                    <a:gd name="T60" fmla="*/ 270 w 276"/>
                    <a:gd name="T61" fmla="*/ 60 h 174"/>
                    <a:gd name="T62" fmla="*/ 235 w 276"/>
                    <a:gd name="T63" fmla="*/ 32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76" h="174">
                      <a:moveTo>
                        <a:pt x="140" y="149"/>
                      </a:moveTo>
                      <a:cubicBezTo>
                        <a:pt x="150" y="149"/>
                        <a:pt x="159" y="145"/>
                        <a:pt x="167" y="139"/>
                      </a:cubicBezTo>
                      <a:cubicBezTo>
                        <a:pt x="170" y="137"/>
                        <a:pt x="173" y="132"/>
                        <a:pt x="177" y="132"/>
                      </a:cubicBezTo>
                      <a:cubicBezTo>
                        <a:pt x="178" y="132"/>
                        <a:pt x="178" y="132"/>
                        <a:pt x="178" y="132"/>
                      </a:cubicBezTo>
                      <a:cubicBezTo>
                        <a:pt x="180" y="133"/>
                        <a:pt x="181" y="133"/>
                        <a:pt x="181" y="134"/>
                      </a:cubicBezTo>
                      <a:cubicBezTo>
                        <a:pt x="183" y="137"/>
                        <a:pt x="182" y="142"/>
                        <a:pt x="181" y="145"/>
                      </a:cubicBezTo>
                      <a:cubicBezTo>
                        <a:pt x="176" y="158"/>
                        <a:pt x="160" y="163"/>
                        <a:pt x="148" y="165"/>
                      </a:cubicBezTo>
                      <a:cubicBezTo>
                        <a:pt x="145" y="165"/>
                        <a:pt x="142" y="165"/>
                        <a:pt x="138" y="165"/>
                      </a:cubicBezTo>
                      <a:cubicBezTo>
                        <a:pt x="130" y="165"/>
                        <a:pt x="122" y="164"/>
                        <a:pt x="117" y="158"/>
                      </a:cubicBezTo>
                      <a:cubicBezTo>
                        <a:pt x="113" y="155"/>
                        <a:pt x="110" y="149"/>
                        <a:pt x="112" y="144"/>
                      </a:cubicBezTo>
                      <a:cubicBezTo>
                        <a:pt x="119" y="144"/>
                        <a:pt x="126" y="147"/>
                        <a:pt x="133" y="148"/>
                      </a:cubicBezTo>
                      <a:cubicBezTo>
                        <a:pt x="135" y="148"/>
                        <a:pt x="138" y="149"/>
                        <a:pt x="140" y="149"/>
                      </a:cubicBezTo>
                      <a:moveTo>
                        <a:pt x="234" y="116"/>
                      </a:moveTo>
                      <a:cubicBezTo>
                        <a:pt x="229" y="116"/>
                        <a:pt x="224" y="115"/>
                        <a:pt x="221" y="111"/>
                      </a:cubicBezTo>
                      <a:cubicBezTo>
                        <a:pt x="226" y="105"/>
                        <a:pt x="232" y="102"/>
                        <a:pt x="238" y="97"/>
                      </a:cubicBezTo>
                      <a:cubicBezTo>
                        <a:pt x="247" y="88"/>
                        <a:pt x="250" y="76"/>
                        <a:pt x="251" y="64"/>
                      </a:cubicBezTo>
                      <a:cubicBezTo>
                        <a:pt x="251" y="60"/>
                        <a:pt x="248" y="54"/>
                        <a:pt x="252" y="51"/>
                      </a:cubicBezTo>
                      <a:cubicBezTo>
                        <a:pt x="253" y="50"/>
                        <a:pt x="254" y="50"/>
                        <a:pt x="255" y="50"/>
                      </a:cubicBezTo>
                      <a:cubicBezTo>
                        <a:pt x="255" y="50"/>
                        <a:pt x="255" y="50"/>
                        <a:pt x="255" y="50"/>
                      </a:cubicBezTo>
                      <a:cubicBezTo>
                        <a:pt x="259" y="50"/>
                        <a:pt x="262" y="54"/>
                        <a:pt x="264" y="57"/>
                      </a:cubicBezTo>
                      <a:cubicBezTo>
                        <a:pt x="271" y="68"/>
                        <a:pt x="266" y="84"/>
                        <a:pt x="260" y="95"/>
                      </a:cubicBezTo>
                      <a:cubicBezTo>
                        <a:pt x="255" y="103"/>
                        <a:pt x="247" y="115"/>
                        <a:pt x="236" y="116"/>
                      </a:cubicBezTo>
                      <a:cubicBezTo>
                        <a:pt x="235" y="116"/>
                        <a:pt x="234" y="116"/>
                        <a:pt x="234" y="116"/>
                      </a:cubicBezTo>
                      <a:moveTo>
                        <a:pt x="257" y="0"/>
                      </a:moveTo>
                      <a:cubicBezTo>
                        <a:pt x="204" y="74"/>
                        <a:pt x="132" y="110"/>
                        <a:pt x="34" y="141"/>
                      </a:cubicBezTo>
                      <a:cubicBezTo>
                        <a:pt x="35" y="141"/>
                        <a:pt x="36" y="141"/>
                        <a:pt x="38" y="141"/>
                      </a:cubicBezTo>
                      <a:cubicBezTo>
                        <a:pt x="39" y="141"/>
                        <a:pt x="40" y="141"/>
                        <a:pt x="41" y="141"/>
                      </a:cubicBezTo>
                      <a:cubicBezTo>
                        <a:pt x="43" y="141"/>
                        <a:pt x="47" y="140"/>
                        <a:pt x="50" y="140"/>
                      </a:cubicBezTo>
                      <a:cubicBezTo>
                        <a:pt x="51" y="140"/>
                        <a:pt x="53" y="140"/>
                        <a:pt x="54" y="141"/>
                      </a:cubicBezTo>
                      <a:cubicBezTo>
                        <a:pt x="55" y="142"/>
                        <a:pt x="56" y="143"/>
                        <a:pt x="56" y="145"/>
                      </a:cubicBezTo>
                      <a:cubicBezTo>
                        <a:pt x="55" y="148"/>
                        <a:pt x="52" y="152"/>
                        <a:pt x="49" y="154"/>
                      </a:cubicBezTo>
                      <a:cubicBezTo>
                        <a:pt x="45" y="157"/>
                        <a:pt x="40" y="158"/>
                        <a:pt x="34" y="158"/>
                      </a:cubicBezTo>
                      <a:cubicBezTo>
                        <a:pt x="26" y="158"/>
                        <a:pt x="18" y="155"/>
                        <a:pt x="11" y="152"/>
                      </a:cubicBezTo>
                      <a:cubicBezTo>
                        <a:pt x="9" y="151"/>
                        <a:pt x="8" y="150"/>
                        <a:pt x="6" y="149"/>
                      </a:cubicBezTo>
                      <a:cubicBezTo>
                        <a:pt x="4" y="149"/>
                        <a:pt x="2" y="150"/>
                        <a:pt x="0" y="150"/>
                      </a:cubicBezTo>
                      <a:cubicBezTo>
                        <a:pt x="3" y="152"/>
                        <a:pt x="6" y="155"/>
                        <a:pt x="10" y="157"/>
                      </a:cubicBezTo>
                      <a:cubicBezTo>
                        <a:pt x="14" y="159"/>
                        <a:pt x="18" y="161"/>
                        <a:pt x="22" y="163"/>
                      </a:cubicBezTo>
                      <a:cubicBezTo>
                        <a:pt x="24" y="163"/>
                        <a:pt x="26" y="163"/>
                        <a:pt x="28" y="163"/>
                      </a:cubicBezTo>
                      <a:cubicBezTo>
                        <a:pt x="45" y="163"/>
                        <a:pt x="60" y="158"/>
                        <a:pt x="72" y="152"/>
                      </a:cubicBezTo>
                      <a:cubicBezTo>
                        <a:pt x="76" y="149"/>
                        <a:pt x="80" y="145"/>
                        <a:pt x="84" y="140"/>
                      </a:cubicBezTo>
                      <a:cubicBezTo>
                        <a:pt x="86" y="137"/>
                        <a:pt x="88" y="133"/>
                        <a:pt x="91" y="132"/>
                      </a:cubicBezTo>
                      <a:cubicBezTo>
                        <a:pt x="92" y="132"/>
                        <a:pt x="93" y="132"/>
                        <a:pt x="93" y="132"/>
                      </a:cubicBezTo>
                      <a:cubicBezTo>
                        <a:pt x="94" y="132"/>
                        <a:pt x="94" y="132"/>
                        <a:pt x="95" y="133"/>
                      </a:cubicBezTo>
                      <a:cubicBezTo>
                        <a:pt x="95" y="134"/>
                        <a:pt x="96" y="136"/>
                        <a:pt x="96" y="137"/>
                      </a:cubicBezTo>
                      <a:cubicBezTo>
                        <a:pt x="99" y="135"/>
                        <a:pt x="101" y="133"/>
                        <a:pt x="101" y="133"/>
                      </a:cubicBezTo>
                      <a:cubicBezTo>
                        <a:pt x="101" y="133"/>
                        <a:pt x="101" y="133"/>
                        <a:pt x="101" y="133"/>
                      </a:cubicBezTo>
                      <a:cubicBezTo>
                        <a:pt x="101" y="133"/>
                        <a:pt x="101" y="133"/>
                        <a:pt x="101" y="133"/>
                      </a:cubicBezTo>
                      <a:cubicBezTo>
                        <a:pt x="101" y="133"/>
                        <a:pt x="101" y="133"/>
                        <a:pt x="101" y="133"/>
                      </a:cubicBezTo>
                      <a:cubicBezTo>
                        <a:pt x="102" y="135"/>
                        <a:pt x="103" y="168"/>
                        <a:pt x="135" y="174"/>
                      </a:cubicBezTo>
                      <a:cubicBezTo>
                        <a:pt x="136" y="174"/>
                        <a:pt x="137" y="174"/>
                        <a:pt x="139" y="174"/>
                      </a:cubicBezTo>
                      <a:cubicBezTo>
                        <a:pt x="142" y="174"/>
                        <a:pt x="146" y="174"/>
                        <a:pt x="150" y="173"/>
                      </a:cubicBezTo>
                      <a:cubicBezTo>
                        <a:pt x="180" y="168"/>
                        <a:pt x="201" y="145"/>
                        <a:pt x="195" y="115"/>
                      </a:cubicBezTo>
                      <a:cubicBezTo>
                        <a:pt x="194" y="114"/>
                        <a:pt x="197" y="113"/>
                        <a:pt x="199" y="113"/>
                      </a:cubicBezTo>
                      <a:cubicBezTo>
                        <a:pt x="200" y="113"/>
                        <a:pt x="200" y="113"/>
                        <a:pt x="200" y="113"/>
                      </a:cubicBezTo>
                      <a:cubicBezTo>
                        <a:pt x="203" y="115"/>
                        <a:pt x="205" y="116"/>
                        <a:pt x="207" y="118"/>
                      </a:cubicBezTo>
                      <a:cubicBezTo>
                        <a:pt x="207" y="115"/>
                        <a:pt x="207" y="114"/>
                        <a:pt x="207" y="114"/>
                      </a:cubicBezTo>
                      <a:cubicBezTo>
                        <a:pt x="207" y="114"/>
                        <a:pt x="207" y="114"/>
                        <a:pt x="207" y="114"/>
                      </a:cubicBezTo>
                      <a:cubicBezTo>
                        <a:pt x="207" y="114"/>
                        <a:pt x="207" y="114"/>
                        <a:pt x="207" y="114"/>
                      </a:cubicBezTo>
                      <a:cubicBezTo>
                        <a:pt x="212" y="118"/>
                        <a:pt x="217" y="121"/>
                        <a:pt x="222" y="123"/>
                      </a:cubicBezTo>
                      <a:cubicBezTo>
                        <a:pt x="225" y="124"/>
                        <a:pt x="229" y="124"/>
                        <a:pt x="232" y="124"/>
                      </a:cubicBezTo>
                      <a:cubicBezTo>
                        <a:pt x="245" y="124"/>
                        <a:pt x="258" y="118"/>
                        <a:pt x="265" y="103"/>
                      </a:cubicBezTo>
                      <a:cubicBezTo>
                        <a:pt x="270" y="90"/>
                        <a:pt x="276" y="73"/>
                        <a:pt x="270" y="60"/>
                      </a:cubicBezTo>
                      <a:cubicBezTo>
                        <a:pt x="264" y="46"/>
                        <a:pt x="250" y="37"/>
                        <a:pt x="235" y="33"/>
                      </a:cubicBezTo>
                      <a:cubicBezTo>
                        <a:pt x="235" y="33"/>
                        <a:pt x="234" y="32"/>
                        <a:pt x="235" y="32"/>
                      </a:cubicBezTo>
                      <a:cubicBezTo>
                        <a:pt x="245" y="23"/>
                        <a:pt x="254" y="12"/>
                        <a:pt x="257" y="0"/>
                      </a:cubicBezTo>
                    </a:path>
                  </a:pathLst>
                </a:custGeom>
                <a:solidFill>
                  <a:srgbClr val="FBB0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47" name="Freeform 24">
                  <a:extLst>
                    <a:ext uri="{FF2B5EF4-FFF2-40B4-BE49-F238E27FC236}">
                      <a16:creationId xmlns:a16="http://schemas.microsoft.com/office/drawing/2014/main" id="{BAD873F1-A975-499C-A455-EDE60DD85F61}"/>
                    </a:ext>
                  </a:extLst>
                </p:cNvPr>
                <p:cNvSpPr>
                  <a:spLocks/>
                </p:cNvSpPr>
                <p:nvPr/>
              </p:nvSpPr>
              <p:spPr bwMode="auto">
                <a:xfrm>
                  <a:off x="3462339" y="1839913"/>
                  <a:ext cx="33338" cy="0"/>
                </a:xfrm>
                <a:custGeom>
                  <a:avLst/>
                  <a:gdLst>
                    <a:gd name="T0" fmla="*/ 8 w 8"/>
                    <a:gd name="T1" fmla="*/ 0 w 8"/>
                    <a:gd name="T2" fmla="*/ 0 w 8"/>
                    <a:gd name="T3" fmla="*/ 8 w 8"/>
                  </a:gdLst>
                  <a:ahLst/>
                  <a:cxnLst>
                    <a:cxn ang="0">
                      <a:pos x="T0" y="0"/>
                    </a:cxn>
                    <a:cxn ang="0">
                      <a:pos x="T1" y="0"/>
                    </a:cxn>
                    <a:cxn ang="0">
                      <a:pos x="T2" y="0"/>
                    </a:cxn>
                    <a:cxn ang="0">
                      <a:pos x="T3" y="0"/>
                    </a:cxn>
                  </a:cxnLst>
                  <a:rect l="0" t="0" r="r" b="b"/>
                  <a:pathLst>
                    <a:path w="8">
                      <a:moveTo>
                        <a:pt x="8" y="0"/>
                      </a:moveTo>
                      <a:cubicBezTo>
                        <a:pt x="5" y="0"/>
                        <a:pt x="2" y="0"/>
                        <a:pt x="0" y="0"/>
                      </a:cubicBezTo>
                      <a:cubicBezTo>
                        <a:pt x="0" y="0"/>
                        <a:pt x="0" y="0"/>
                        <a:pt x="0" y="0"/>
                      </a:cubicBezTo>
                      <a:cubicBezTo>
                        <a:pt x="2" y="0"/>
                        <a:pt x="5" y="0"/>
                        <a:pt x="8" y="0"/>
                      </a:cubicBezTo>
                    </a:path>
                  </a:pathLst>
                </a:custGeom>
                <a:solidFill>
                  <a:srgbClr val="FEE9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48" name="Freeform 25">
                  <a:extLst>
                    <a:ext uri="{FF2B5EF4-FFF2-40B4-BE49-F238E27FC236}">
                      <a16:creationId xmlns:a16="http://schemas.microsoft.com/office/drawing/2014/main" id="{E3B0E016-2E37-488D-B0D9-FB6EEF8F3F59}"/>
                    </a:ext>
                  </a:extLst>
                </p:cNvPr>
                <p:cNvSpPr>
                  <a:spLocks noEditPoints="1"/>
                </p:cNvSpPr>
                <p:nvPr/>
              </p:nvSpPr>
              <p:spPr bwMode="auto">
                <a:xfrm>
                  <a:off x="3178176" y="1601788"/>
                  <a:ext cx="525463" cy="238125"/>
                </a:xfrm>
                <a:custGeom>
                  <a:avLst/>
                  <a:gdLst>
                    <a:gd name="T0" fmla="*/ 6 w 124"/>
                    <a:gd name="T1" fmla="*/ 20 h 56"/>
                    <a:gd name="T2" fmla="*/ 0 w 124"/>
                    <a:gd name="T3" fmla="*/ 26 h 56"/>
                    <a:gd name="T4" fmla="*/ 6 w 124"/>
                    <a:gd name="T5" fmla="*/ 22 h 56"/>
                    <a:gd name="T6" fmla="*/ 6 w 124"/>
                    <a:gd name="T7" fmla="*/ 20 h 56"/>
                    <a:gd name="T8" fmla="*/ 117 w 124"/>
                    <a:gd name="T9" fmla="*/ 0 h 56"/>
                    <a:gd name="T10" fmla="*/ 117 w 124"/>
                    <a:gd name="T11" fmla="*/ 6 h 56"/>
                    <a:gd name="T12" fmla="*/ 77 w 124"/>
                    <a:gd name="T13" fmla="*/ 55 h 56"/>
                    <a:gd name="T14" fmla="*/ 67 w 124"/>
                    <a:gd name="T15" fmla="*/ 56 h 56"/>
                    <a:gd name="T16" fmla="*/ 75 w 124"/>
                    <a:gd name="T17" fmla="*/ 56 h 56"/>
                    <a:gd name="T18" fmla="*/ 75 w 124"/>
                    <a:gd name="T19" fmla="*/ 56 h 56"/>
                    <a:gd name="T20" fmla="*/ 124 w 124"/>
                    <a:gd name="T21" fmla="*/ 4 h 56"/>
                    <a:gd name="T22" fmla="*/ 124 w 124"/>
                    <a:gd name="T23" fmla="*/ 4 h 56"/>
                    <a:gd name="T24" fmla="*/ 117 w 124"/>
                    <a:gd name="T25"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 h="56">
                      <a:moveTo>
                        <a:pt x="6" y="20"/>
                      </a:moveTo>
                      <a:cubicBezTo>
                        <a:pt x="4" y="22"/>
                        <a:pt x="2" y="24"/>
                        <a:pt x="0" y="26"/>
                      </a:cubicBezTo>
                      <a:cubicBezTo>
                        <a:pt x="3" y="25"/>
                        <a:pt x="4" y="23"/>
                        <a:pt x="6" y="22"/>
                      </a:cubicBezTo>
                      <a:cubicBezTo>
                        <a:pt x="6" y="21"/>
                        <a:pt x="6" y="21"/>
                        <a:pt x="6" y="20"/>
                      </a:cubicBezTo>
                      <a:moveTo>
                        <a:pt x="117" y="0"/>
                      </a:moveTo>
                      <a:cubicBezTo>
                        <a:pt x="117" y="2"/>
                        <a:pt x="117" y="4"/>
                        <a:pt x="117" y="6"/>
                      </a:cubicBezTo>
                      <a:cubicBezTo>
                        <a:pt x="116" y="30"/>
                        <a:pt x="101" y="49"/>
                        <a:pt x="77" y="55"/>
                      </a:cubicBezTo>
                      <a:cubicBezTo>
                        <a:pt x="74" y="55"/>
                        <a:pt x="70" y="56"/>
                        <a:pt x="67" y="56"/>
                      </a:cubicBezTo>
                      <a:cubicBezTo>
                        <a:pt x="69" y="56"/>
                        <a:pt x="72" y="56"/>
                        <a:pt x="75" y="56"/>
                      </a:cubicBezTo>
                      <a:cubicBezTo>
                        <a:pt x="75" y="56"/>
                        <a:pt x="75" y="56"/>
                        <a:pt x="75" y="56"/>
                      </a:cubicBezTo>
                      <a:cubicBezTo>
                        <a:pt x="118" y="50"/>
                        <a:pt x="124" y="20"/>
                        <a:pt x="124" y="4"/>
                      </a:cubicBezTo>
                      <a:cubicBezTo>
                        <a:pt x="124" y="4"/>
                        <a:pt x="124" y="4"/>
                        <a:pt x="124" y="4"/>
                      </a:cubicBezTo>
                      <a:cubicBezTo>
                        <a:pt x="122" y="3"/>
                        <a:pt x="119" y="1"/>
                        <a:pt x="117" y="0"/>
                      </a:cubicBezTo>
                    </a:path>
                  </a:pathLst>
                </a:custGeom>
                <a:solidFill>
                  <a:srgbClr val="FBB0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49" name="Freeform 26">
                  <a:extLst>
                    <a:ext uri="{FF2B5EF4-FFF2-40B4-BE49-F238E27FC236}">
                      <a16:creationId xmlns:a16="http://schemas.microsoft.com/office/drawing/2014/main" id="{6A87685C-87EF-4F10-AB90-E24ECA9C8829}"/>
                    </a:ext>
                  </a:extLst>
                </p:cNvPr>
                <p:cNvSpPr>
                  <a:spLocks/>
                </p:cNvSpPr>
                <p:nvPr/>
              </p:nvSpPr>
              <p:spPr bwMode="auto">
                <a:xfrm>
                  <a:off x="2770189" y="1741488"/>
                  <a:ext cx="17463" cy="7938"/>
                </a:xfrm>
                <a:custGeom>
                  <a:avLst/>
                  <a:gdLst>
                    <a:gd name="T0" fmla="*/ 1 w 4"/>
                    <a:gd name="T1" fmla="*/ 0 h 2"/>
                    <a:gd name="T2" fmla="*/ 1 w 4"/>
                    <a:gd name="T3" fmla="*/ 0 h 2"/>
                    <a:gd name="T4" fmla="*/ 4 w 4"/>
                    <a:gd name="T5" fmla="*/ 2 h 2"/>
                    <a:gd name="T6" fmla="*/ 1 w 4"/>
                    <a:gd name="T7" fmla="*/ 0 h 2"/>
                  </a:gdLst>
                  <a:ahLst/>
                  <a:cxnLst>
                    <a:cxn ang="0">
                      <a:pos x="T0" y="T1"/>
                    </a:cxn>
                    <a:cxn ang="0">
                      <a:pos x="T2" y="T3"/>
                    </a:cxn>
                    <a:cxn ang="0">
                      <a:pos x="T4" y="T5"/>
                    </a:cxn>
                    <a:cxn ang="0">
                      <a:pos x="T6" y="T7"/>
                    </a:cxn>
                  </a:cxnLst>
                  <a:rect l="0" t="0" r="r" b="b"/>
                  <a:pathLst>
                    <a:path w="4" h="2">
                      <a:moveTo>
                        <a:pt x="1" y="0"/>
                      </a:moveTo>
                      <a:cubicBezTo>
                        <a:pt x="1" y="0"/>
                        <a:pt x="0" y="0"/>
                        <a:pt x="1" y="0"/>
                      </a:cubicBezTo>
                      <a:cubicBezTo>
                        <a:pt x="2" y="1"/>
                        <a:pt x="3" y="1"/>
                        <a:pt x="4" y="2"/>
                      </a:cubicBezTo>
                      <a:cubicBezTo>
                        <a:pt x="3" y="1"/>
                        <a:pt x="2" y="1"/>
                        <a:pt x="1" y="0"/>
                      </a:cubicBezTo>
                    </a:path>
                  </a:pathLst>
                </a:custGeom>
                <a:solidFill>
                  <a:srgbClr val="FEE9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50" name="Freeform 27">
                  <a:extLst>
                    <a:ext uri="{FF2B5EF4-FFF2-40B4-BE49-F238E27FC236}">
                      <a16:creationId xmlns:a16="http://schemas.microsoft.com/office/drawing/2014/main" id="{E818635D-5930-4877-A0B6-98463D1FF82B}"/>
                    </a:ext>
                  </a:extLst>
                </p:cNvPr>
                <p:cNvSpPr>
                  <a:spLocks/>
                </p:cNvSpPr>
                <p:nvPr/>
              </p:nvSpPr>
              <p:spPr bwMode="auto">
                <a:xfrm>
                  <a:off x="2482851" y="622300"/>
                  <a:ext cx="1530350" cy="1233488"/>
                </a:xfrm>
                <a:custGeom>
                  <a:avLst/>
                  <a:gdLst>
                    <a:gd name="T0" fmla="*/ 126 w 361"/>
                    <a:gd name="T1" fmla="*/ 89 h 290"/>
                    <a:gd name="T2" fmla="*/ 137 w 361"/>
                    <a:gd name="T3" fmla="*/ 45 h 290"/>
                    <a:gd name="T4" fmla="*/ 217 w 361"/>
                    <a:gd name="T5" fmla="*/ 38 h 290"/>
                    <a:gd name="T6" fmla="*/ 237 w 361"/>
                    <a:gd name="T7" fmla="*/ 74 h 290"/>
                    <a:gd name="T8" fmla="*/ 243 w 361"/>
                    <a:gd name="T9" fmla="*/ 73 h 290"/>
                    <a:gd name="T10" fmla="*/ 261 w 361"/>
                    <a:gd name="T11" fmla="*/ 59 h 290"/>
                    <a:gd name="T12" fmla="*/ 332 w 361"/>
                    <a:gd name="T13" fmla="*/ 87 h 290"/>
                    <a:gd name="T14" fmla="*/ 315 w 361"/>
                    <a:gd name="T15" fmla="*/ 143 h 290"/>
                    <a:gd name="T16" fmla="*/ 315 w 361"/>
                    <a:gd name="T17" fmla="*/ 144 h 290"/>
                    <a:gd name="T18" fmla="*/ 350 w 361"/>
                    <a:gd name="T19" fmla="*/ 171 h 290"/>
                    <a:gd name="T20" fmla="*/ 345 w 361"/>
                    <a:gd name="T21" fmla="*/ 214 h 290"/>
                    <a:gd name="T22" fmla="*/ 280 w 361"/>
                    <a:gd name="T23" fmla="*/ 224 h 290"/>
                    <a:gd name="T24" fmla="*/ 275 w 361"/>
                    <a:gd name="T25" fmla="*/ 226 h 290"/>
                    <a:gd name="T26" fmla="*/ 230 w 361"/>
                    <a:gd name="T27" fmla="*/ 284 h 290"/>
                    <a:gd name="T28" fmla="*/ 175 w 361"/>
                    <a:gd name="T29" fmla="*/ 244 h 290"/>
                    <a:gd name="T30" fmla="*/ 171 w 361"/>
                    <a:gd name="T31" fmla="*/ 243 h 290"/>
                    <a:gd name="T32" fmla="*/ 164 w 361"/>
                    <a:gd name="T33" fmla="*/ 251 h 290"/>
                    <a:gd name="T34" fmla="*/ 104 w 361"/>
                    <a:gd name="T35" fmla="*/ 275 h 290"/>
                    <a:gd name="T36" fmla="*/ 58 w 361"/>
                    <a:gd name="T37" fmla="*/ 235 h 290"/>
                    <a:gd name="T38" fmla="*/ 71 w 361"/>
                    <a:gd name="T39" fmla="*/ 195 h 290"/>
                    <a:gd name="T40" fmla="*/ 73 w 361"/>
                    <a:gd name="T41" fmla="*/ 193 h 290"/>
                    <a:gd name="T42" fmla="*/ 33 w 361"/>
                    <a:gd name="T43" fmla="*/ 147 h 290"/>
                    <a:gd name="T44" fmla="*/ 121 w 361"/>
                    <a:gd name="T45" fmla="*/ 91 h 290"/>
                    <a:gd name="T46" fmla="*/ 126 w 361"/>
                    <a:gd name="T47" fmla="*/ 89 h 290"/>
                    <a:gd name="T48" fmla="*/ 36 w 361"/>
                    <a:gd name="T49" fmla="*/ 171 h 290"/>
                    <a:gd name="T50" fmla="*/ 62 w 361"/>
                    <a:gd name="T51" fmla="*/ 192 h 290"/>
                    <a:gd name="T52" fmla="*/ 68 w 361"/>
                    <a:gd name="T53" fmla="*/ 194 h 290"/>
                    <a:gd name="T54" fmla="*/ 65 w 361"/>
                    <a:gd name="T55" fmla="*/ 196 h 290"/>
                    <a:gd name="T56" fmla="*/ 73 w 361"/>
                    <a:gd name="T57" fmla="*/ 266 h 290"/>
                    <a:gd name="T58" fmla="*/ 151 w 361"/>
                    <a:gd name="T59" fmla="*/ 267 h 290"/>
                    <a:gd name="T60" fmla="*/ 172 w 361"/>
                    <a:gd name="T61" fmla="*/ 246 h 290"/>
                    <a:gd name="T62" fmla="*/ 169 w 361"/>
                    <a:gd name="T63" fmla="*/ 248 h 290"/>
                    <a:gd name="T64" fmla="*/ 173 w 361"/>
                    <a:gd name="T65" fmla="*/ 262 h 290"/>
                    <a:gd name="T66" fmla="*/ 241 w 361"/>
                    <a:gd name="T67" fmla="*/ 285 h 290"/>
                    <a:gd name="T68" fmla="*/ 281 w 361"/>
                    <a:gd name="T69" fmla="*/ 236 h 290"/>
                    <a:gd name="T70" fmla="*/ 281 w 361"/>
                    <a:gd name="T71" fmla="*/ 224 h 290"/>
                    <a:gd name="T72" fmla="*/ 275 w 361"/>
                    <a:gd name="T73" fmla="*/ 226 h 290"/>
                    <a:gd name="T74" fmla="*/ 353 w 361"/>
                    <a:gd name="T75" fmla="*/ 208 h 290"/>
                    <a:gd name="T76" fmla="*/ 347 w 361"/>
                    <a:gd name="T77" fmla="*/ 157 h 290"/>
                    <a:gd name="T78" fmla="*/ 331 w 361"/>
                    <a:gd name="T79" fmla="*/ 145 h 290"/>
                    <a:gd name="T80" fmla="*/ 324 w 361"/>
                    <a:gd name="T81" fmla="*/ 140 h 290"/>
                    <a:gd name="T82" fmla="*/ 306 w 361"/>
                    <a:gd name="T83" fmla="*/ 54 h 290"/>
                    <a:gd name="T84" fmla="*/ 238 w 361"/>
                    <a:gd name="T85" fmla="*/ 73 h 290"/>
                    <a:gd name="T86" fmla="*/ 243 w 361"/>
                    <a:gd name="T87" fmla="*/ 72 h 290"/>
                    <a:gd name="T88" fmla="*/ 120 w 361"/>
                    <a:gd name="T89" fmla="*/ 91 h 290"/>
                    <a:gd name="T90" fmla="*/ 126 w 361"/>
                    <a:gd name="T91" fmla="*/ 89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61" h="290">
                      <a:moveTo>
                        <a:pt x="126" y="89"/>
                      </a:moveTo>
                      <a:cubicBezTo>
                        <a:pt x="123" y="74"/>
                        <a:pt x="126" y="57"/>
                        <a:pt x="137" y="45"/>
                      </a:cubicBezTo>
                      <a:cubicBezTo>
                        <a:pt x="155" y="24"/>
                        <a:pt x="195" y="25"/>
                        <a:pt x="217" y="38"/>
                      </a:cubicBezTo>
                      <a:cubicBezTo>
                        <a:pt x="230" y="46"/>
                        <a:pt x="236" y="60"/>
                        <a:pt x="237" y="74"/>
                      </a:cubicBezTo>
                      <a:cubicBezTo>
                        <a:pt x="238" y="75"/>
                        <a:pt x="242" y="73"/>
                        <a:pt x="243" y="73"/>
                      </a:cubicBezTo>
                      <a:cubicBezTo>
                        <a:pt x="248" y="67"/>
                        <a:pt x="255" y="63"/>
                        <a:pt x="261" y="59"/>
                      </a:cubicBezTo>
                      <a:cubicBezTo>
                        <a:pt x="290" y="42"/>
                        <a:pt x="317" y="63"/>
                        <a:pt x="332" y="87"/>
                      </a:cubicBezTo>
                      <a:cubicBezTo>
                        <a:pt x="345" y="109"/>
                        <a:pt x="331" y="128"/>
                        <a:pt x="315" y="143"/>
                      </a:cubicBezTo>
                      <a:cubicBezTo>
                        <a:pt x="314" y="143"/>
                        <a:pt x="315" y="144"/>
                        <a:pt x="315" y="144"/>
                      </a:cubicBezTo>
                      <a:cubicBezTo>
                        <a:pt x="330" y="148"/>
                        <a:pt x="344" y="157"/>
                        <a:pt x="350" y="171"/>
                      </a:cubicBezTo>
                      <a:cubicBezTo>
                        <a:pt x="356" y="184"/>
                        <a:pt x="350" y="201"/>
                        <a:pt x="345" y="214"/>
                      </a:cubicBezTo>
                      <a:cubicBezTo>
                        <a:pt x="332" y="242"/>
                        <a:pt x="302" y="240"/>
                        <a:pt x="280" y="224"/>
                      </a:cubicBezTo>
                      <a:cubicBezTo>
                        <a:pt x="279" y="223"/>
                        <a:pt x="274" y="224"/>
                        <a:pt x="275" y="226"/>
                      </a:cubicBezTo>
                      <a:cubicBezTo>
                        <a:pt x="281" y="256"/>
                        <a:pt x="260" y="279"/>
                        <a:pt x="230" y="284"/>
                      </a:cubicBezTo>
                      <a:cubicBezTo>
                        <a:pt x="196" y="290"/>
                        <a:pt x="183" y="271"/>
                        <a:pt x="175" y="244"/>
                      </a:cubicBezTo>
                      <a:cubicBezTo>
                        <a:pt x="174" y="243"/>
                        <a:pt x="172" y="243"/>
                        <a:pt x="171" y="243"/>
                      </a:cubicBezTo>
                      <a:cubicBezTo>
                        <a:pt x="168" y="244"/>
                        <a:pt x="166" y="248"/>
                        <a:pt x="164" y="251"/>
                      </a:cubicBezTo>
                      <a:cubicBezTo>
                        <a:pt x="149" y="269"/>
                        <a:pt x="128" y="280"/>
                        <a:pt x="104" y="275"/>
                      </a:cubicBezTo>
                      <a:cubicBezTo>
                        <a:pt x="83" y="271"/>
                        <a:pt x="62" y="256"/>
                        <a:pt x="58" y="235"/>
                      </a:cubicBezTo>
                      <a:cubicBezTo>
                        <a:pt x="56" y="226"/>
                        <a:pt x="60" y="198"/>
                        <a:pt x="71" y="195"/>
                      </a:cubicBezTo>
                      <a:cubicBezTo>
                        <a:pt x="72" y="195"/>
                        <a:pt x="75" y="194"/>
                        <a:pt x="73" y="193"/>
                      </a:cubicBezTo>
                      <a:cubicBezTo>
                        <a:pt x="53" y="185"/>
                        <a:pt x="37" y="168"/>
                        <a:pt x="33" y="147"/>
                      </a:cubicBezTo>
                      <a:cubicBezTo>
                        <a:pt x="24" y="101"/>
                        <a:pt x="83" y="60"/>
                        <a:pt x="121" y="91"/>
                      </a:cubicBezTo>
                      <a:cubicBezTo>
                        <a:pt x="122" y="92"/>
                        <a:pt x="127" y="90"/>
                        <a:pt x="126" y="89"/>
                      </a:cubicBezTo>
                      <a:cubicBezTo>
                        <a:pt x="77" y="48"/>
                        <a:pt x="0" y="116"/>
                        <a:pt x="36" y="171"/>
                      </a:cubicBezTo>
                      <a:cubicBezTo>
                        <a:pt x="42" y="180"/>
                        <a:pt x="52" y="187"/>
                        <a:pt x="62" y="192"/>
                      </a:cubicBezTo>
                      <a:cubicBezTo>
                        <a:pt x="65" y="194"/>
                        <a:pt x="67" y="194"/>
                        <a:pt x="68" y="194"/>
                      </a:cubicBezTo>
                      <a:cubicBezTo>
                        <a:pt x="69" y="194"/>
                        <a:pt x="68" y="193"/>
                        <a:pt x="65" y="196"/>
                      </a:cubicBezTo>
                      <a:cubicBezTo>
                        <a:pt x="43" y="217"/>
                        <a:pt x="50" y="249"/>
                        <a:pt x="73" y="266"/>
                      </a:cubicBezTo>
                      <a:cubicBezTo>
                        <a:pt x="97" y="283"/>
                        <a:pt x="127" y="283"/>
                        <a:pt x="151" y="267"/>
                      </a:cubicBezTo>
                      <a:cubicBezTo>
                        <a:pt x="160" y="262"/>
                        <a:pt x="166" y="254"/>
                        <a:pt x="172" y="246"/>
                      </a:cubicBezTo>
                      <a:cubicBezTo>
                        <a:pt x="175" y="243"/>
                        <a:pt x="169" y="244"/>
                        <a:pt x="169" y="248"/>
                      </a:cubicBezTo>
                      <a:cubicBezTo>
                        <a:pt x="170" y="253"/>
                        <a:pt x="172" y="258"/>
                        <a:pt x="173" y="262"/>
                      </a:cubicBezTo>
                      <a:cubicBezTo>
                        <a:pt x="184" y="290"/>
                        <a:pt x="216" y="290"/>
                        <a:pt x="241" y="285"/>
                      </a:cubicBezTo>
                      <a:cubicBezTo>
                        <a:pt x="265" y="279"/>
                        <a:pt x="280" y="260"/>
                        <a:pt x="281" y="236"/>
                      </a:cubicBezTo>
                      <a:cubicBezTo>
                        <a:pt x="281" y="232"/>
                        <a:pt x="281" y="228"/>
                        <a:pt x="281" y="224"/>
                      </a:cubicBezTo>
                      <a:cubicBezTo>
                        <a:pt x="279" y="225"/>
                        <a:pt x="277" y="226"/>
                        <a:pt x="275" y="226"/>
                      </a:cubicBezTo>
                      <a:cubicBezTo>
                        <a:pt x="304" y="247"/>
                        <a:pt x="337" y="242"/>
                        <a:pt x="353" y="208"/>
                      </a:cubicBezTo>
                      <a:cubicBezTo>
                        <a:pt x="361" y="191"/>
                        <a:pt x="361" y="171"/>
                        <a:pt x="347" y="157"/>
                      </a:cubicBezTo>
                      <a:cubicBezTo>
                        <a:pt x="343" y="152"/>
                        <a:pt x="337" y="148"/>
                        <a:pt x="331" y="145"/>
                      </a:cubicBezTo>
                      <a:cubicBezTo>
                        <a:pt x="325" y="143"/>
                        <a:pt x="318" y="144"/>
                        <a:pt x="324" y="140"/>
                      </a:cubicBezTo>
                      <a:cubicBezTo>
                        <a:pt x="356" y="112"/>
                        <a:pt x="341" y="73"/>
                        <a:pt x="306" y="54"/>
                      </a:cubicBezTo>
                      <a:cubicBezTo>
                        <a:pt x="283" y="42"/>
                        <a:pt x="254" y="56"/>
                        <a:pt x="238" y="73"/>
                      </a:cubicBezTo>
                      <a:cubicBezTo>
                        <a:pt x="239" y="73"/>
                        <a:pt x="241" y="72"/>
                        <a:pt x="243" y="72"/>
                      </a:cubicBezTo>
                      <a:cubicBezTo>
                        <a:pt x="235" y="0"/>
                        <a:pt x="104" y="17"/>
                        <a:pt x="120" y="91"/>
                      </a:cubicBezTo>
                      <a:cubicBezTo>
                        <a:pt x="121" y="92"/>
                        <a:pt x="127" y="91"/>
                        <a:pt x="126" y="89"/>
                      </a:cubicBezTo>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51" name="Freeform 28">
                  <a:extLst>
                    <a:ext uri="{FF2B5EF4-FFF2-40B4-BE49-F238E27FC236}">
                      <a16:creationId xmlns:a16="http://schemas.microsoft.com/office/drawing/2014/main" id="{988A3546-A948-422D-8F0A-6646A31E91CD}"/>
                    </a:ext>
                  </a:extLst>
                </p:cNvPr>
                <p:cNvSpPr>
                  <a:spLocks/>
                </p:cNvSpPr>
                <p:nvPr/>
              </p:nvSpPr>
              <p:spPr bwMode="auto">
                <a:xfrm>
                  <a:off x="2843214" y="1004888"/>
                  <a:ext cx="1008063" cy="655638"/>
                </a:xfrm>
                <a:custGeom>
                  <a:avLst/>
                  <a:gdLst>
                    <a:gd name="T0" fmla="*/ 105 w 238"/>
                    <a:gd name="T1" fmla="*/ 3 h 154"/>
                    <a:gd name="T2" fmla="*/ 6 w 238"/>
                    <a:gd name="T3" fmla="*/ 74 h 154"/>
                    <a:gd name="T4" fmla="*/ 123 w 238"/>
                    <a:gd name="T5" fmla="*/ 149 h 154"/>
                    <a:gd name="T6" fmla="*/ 222 w 238"/>
                    <a:gd name="T7" fmla="*/ 100 h 154"/>
                    <a:gd name="T8" fmla="*/ 177 w 238"/>
                    <a:gd name="T9" fmla="*/ 9 h 154"/>
                    <a:gd name="T10" fmla="*/ 105 w 238"/>
                    <a:gd name="T11" fmla="*/ 3 h 154"/>
                  </a:gdLst>
                  <a:ahLst/>
                  <a:cxnLst>
                    <a:cxn ang="0">
                      <a:pos x="T0" y="T1"/>
                    </a:cxn>
                    <a:cxn ang="0">
                      <a:pos x="T2" y="T3"/>
                    </a:cxn>
                    <a:cxn ang="0">
                      <a:pos x="T4" y="T5"/>
                    </a:cxn>
                    <a:cxn ang="0">
                      <a:pos x="T6" y="T7"/>
                    </a:cxn>
                    <a:cxn ang="0">
                      <a:pos x="T8" y="T9"/>
                    </a:cxn>
                    <a:cxn ang="0">
                      <a:pos x="T10" y="T11"/>
                    </a:cxn>
                  </a:cxnLst>
                  <a:rect l="0" t="0" r="r" b="b"/>
                  <a:pathLst>
                    <a:path w="238" h="154">
                      <a:moveTo>
                        <a:pt x="105" y="3"/>
                      </a:moveTo>
                      <a:cubicBezTo>
                        <a:pt x="68" y="7"/>
                        <a:pt x="11" y="26"/>
                        <a:pt x="6" y="74"/>
                      </a:cubicBezTo>
                      <a:cubicBezTo>
                        <a:pt x="0" y="139"/>
                        <a:pt x="79" y="154"/>
                        <a:pt x="123" y="149"/>
                      </a:cubicBezTo>
                      <a:cubicBezTo>
                        <a:pt x="159" y="144"/>
                        <a:pt x="206" y="141"/>
                        <a:pt x="222" y="100"/>
                      </a:cubicBezTo>
                      <a:cubicBezTo>
                        <a:pt x="238" y="61"/>
                        <a:pt x="211" y="20"/>
                        <a:pt x="177" y="9"/>
                      </a:cubicBezTo>
                      <a:cubicBezTo>
                        <a:pt x="155" y="1"/>
                        <a:pt x="128" y="0"/>
                        <a:pt x="105"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52" name="Freeform 29">
                  <a:extLst>
                    <a:ext uri="{FF2B5EF4-FFF2-40B4-BE49-F238E27FC236}">
                      <a16:creationId xmlns:a16="http://schemas.microsoft.com/office/drawing/2014/main" id="{8B4528E9-3745-44D2-9FCD-87BD4BE311FC}"/>
                    </a:ext>
                  </a:extLst>
                </p:cNvPr>
                <p:cNvSpPr>
                  <a:spLocks/>
                </p:cNvSpPr>
                <p:nvPr/>
              </p:nvSpPr>
              <p:spPr bwMode="auto">
                <a:xfrm>
                  <a:off x="2805114" y="958850"/>
                  <a:ext cx="1017588" cy="668338"/>
                </a:xfrm>
                <a:custGeom>
                  <a:avLst/>
                  <a:gdLst>
                    <a:gd name="T0" fmla="*/ 108 w 240"/>
                    <a:gd name="T1" fmla="*/ 4 h 157"/>
                    <a:gd name="T2" fmla="*/ 5 w 240"/>
                    <a:gd name="T3" fmla="*/ 82 h 157"/>
                    <a:gd name="T4" fmla="*/ 106 w 240"/>
                    <a:gd name="T5" fmla="*/ 156 h 157"/>
                    <a:gd name="T6" fmla="*/ 228 w 240"/>
                    <a:gd name="T7" fmla="*/ 102 h 157"/>
                    <a:gd name="T8" fmla="*/ 205 w 240"/>
                    <a:gd name="T9" fmla="*/ 23 h 157"/>
                    <a:gd name="T10" fmla="*/ 108 w 240"/>
                    <a:gd name="T11" fmla="*/ 4 h 157"/>
                    <a:gd name="T12" fmla="*/ 106 w 240"/>
                    <a:gd name="T13" fmla="*/ 6 h 157"/>
                    <a:gd name="T14" fmla="*/ 226 w 240"/>
                    <a:gd name="T15" fmla="*/ 81 h 157"/>
                    <a:gd name="T16" fmla="*/ 102 w 240"/>
                    <a:gd name="T17" fmla="*/ 153 h 157"/>
                    <a:gd name="T18" fmla="*/ 12 w 240"/>
                    <a:gd name="T19" fmla="*/ 94 h 157"/>
                    <a:gd name="T20" fmla="*/ 107 w 240"/>
                    <a:gd name="T21" fmla="*/ 6 h 157"/>
                    <a:gd name="T22" fmla="*/ 108 w 240"/>
                    <a:gd name="T23" fmla="*/ 4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0" h="157">
                      <a:moveTo>
                        <a:pt x="108" y="4"/>
                      </a:moveTo>
                      <a:cubicBezTo>
                        <a:pt x="63" y="10"/>
                        <a:pt x="9" y="31"/>
                        <a:pt x="5" y="82"/>
                      </a:cubicBezTo>
                      <a:cubicBezTo>
                        <a:pt x="2" y="135"/>
                        <a:pt x="64" y="155"/>
                        <a:pt x="106" y="156"/>
                      </a:cubicBezTo>
                      <a:cubicBezTo>
                        <a:pt x="150" y="157"/>
                        <a:pt x="208" y="146"/>
                        <a:pt x="228" y="102"/>
                      </a:cubicBezTo>
                      <a:cubicBezTo>
                        <a:pt x="240" y="74"/>
                        <a:pt x="226" y="42"/>
                        <a:pt x="205" y="23"/>
                      </a:cubicBezTo>
                      <a:cubicBezTo>
                        <a:pt x="180" y="0"/>
                        <a:pt x="140" y="1"/>
                        <a:pt x="108" y="4"/>
                      </a:cubicBezTo>
                      <a:cubicBezTo>
                        <a:pt x="107" y="4"/>
                        <a:pt x="102" y="7"/>
                        <a:pt x="106" y="6"/>
                      </a:cubicBezTo>
                      <a:cubicBezTo>
                        <a:pt x="159" y="1"/>
                        <a:pt x="225" y="16"/>
                        <a:pt x="226" y="81"/>
                      </a:cubicBezTo>
                      <a:cubicBezTo>
                        <a:pt x="228" y="142"/>
                        <a:pt x="148" y="156"/>
                        <a:pt x="102" y="153"/>
                      </a:cubicBezTo>
                      <a:cubicBezTo>
                        <a:pt x="64" y="151"/>
                        <a:pt x="21" y="134"/>
                        <a:pt x="12" y="94"/>
                      </a:cubicBezTo>
                      <a:cubicBezTo>
                        <a:pt x="0" y="39"/>
                        <a:pt x="63" y="12"/>
                        <a:pt x="107" y="6"/>
                      </a:cubicBezTo>
                      <a:cubicBezTo>
                        <a:pt x="109" y="6"/>
                        <a:pt x="112" y="3"/>
                        <a:pt x="108" y="4"/>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53" name="Freeform 30">
                  <a:extLst>
                    <a:ext uri="{FF2B5EF4-FFF2-40B4-BE49-F238E27FC236}">
                      <a16:creationId xmlns:a16="http://schemas.microsoft.com/office/drawing/2014/main" id="{AC36726A-3137-4710-A3F1-7A2D10631C39}"/>
                    </a:ext>
                  </a:extLst>
                </p:cNvPr>
                <p:cNvSpPr>
                  <a:spLocks/>
                </p:cNvSpPr>
                <p:nvPr/>
              </p:nvSpPr>
              <p:spPr bwMode="auto">
                <a:xfrm>
                  <a:off x="2906714" y="1052513"/>
                  <a:ext cx="771525" cy="136525"/>
                </a:xfrm>
                <a:custGeom>
                  <a:avLst/>
                  <a:gdLst>
                    <a:gd name="T0" fmla="*/ 3 w 182"/>
                    <a:gd name="T1" fmla="*/ 17 h 32"/>
                    <a:gd name="T2" fmla="*/ 179 w 182"/>
                    <a:gd name="T3" fmla="*/ 2 h 32"/>
                    <a:gd name="T4" fmla="*/ 175 w 182"/>
                    <a:gd name="T5" fmla="*/ 1 h 32"/>
                    <a:gd name="T6" fmla="*/ 7 w 182"/>
                    <a:gd name="T7" fmla="*/ 14 h 32"/>
                    <a:gd name="T8" fmla="*/ 3 w 182"/>
                    <a:gd name="T9" fmla="*/ 17 h 32"/>
                  </a:gdLst>
                  <a:ahLst/>
                  <a:cxnLst>
                    <a:cxn ang="0">
                      <a:pos x="T0" y="T1"/>
                    </a:cxn>
                    <a:cxn ang="0">
                      <a:pos x="T2" y="T3"/>
                    </a:cxn>
                    <a:cxn ang="0">
                      <a:pos x="T4" y="T5"/>
                    </a:cxn>
                    <a:cxn ang="0">
                      <a:pos x="T6" y="T7"/>
                    </a:cxn>
                    <a:cxn ang="0">
                      <a:pos x="T8" y="T9"/>
                    </a:cxn>
                  </a:cxnLst>
                  <a:rect l="0" t="0" r="r" b="b"/>
                  <a:pathLst>
                    <a:path w="182" h="32">
                      <a:moveTo>
                        <a:pt x="3" y="17"/>
                      </a:moveTo>
                      <a:cubicBezTo>
                        <a:pt x="60" y="32"/>
                        <a:pt x="126" y="28"/>
                        <a:pt x="179" y="2"/>
                      </a:cubicBezTo>
                      <a:cubicBezTo>
                        <a:pt x="182" y="1"/>
                        <a:pt x="177" y="0"/>
                        <a:pt x="175" y="1"/>
                      </a:cubicBezTo>
                      <a:cubicBezTo>
                        <a:pt x="125" y="26"/>
                        <a:pt x="61" y="28"/>
                        <a:pt x="7" y="14"/>
                      </a:cubicBezTo>
                      <a:cubicBezTo>
                        <a:pt x="5" y="13"/>
                        <a:pt x="0" y="16"/>
                        <a:pt x="3" y="17"/>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54" name="Freeform 31">
                  <a:extLst>
                    <a:ext uri="{FF2B5EF4-FFF2-40B4-BE49-F238E27FC236}">
                      <a16:creationId xmlns:a16="http://schemas.microsoft.com/office/drawing/2014/main" id="{75E18478-80FA-4D3E-AE05-7D5DF1547363}"/>
                    </a:ext>
                  </a:extLst>
                </p:cNvPr>
                <p:cNvSpPr>
                  <a:spLocks/>
                </p:cNvSpPr>
                <p:nvPr/>
              </p:nvSpPr>
              <p:spPr bwMode="auto">
                <a:xfrm>
                  <a:off x="2838451" y="1163638"/>
                  <a:ext cx="928688" cy="215900"/>
                </a:xfrm>
                <a:custGeom>
                  <a:avLst/>
                  <a:gdLst>
                    <a:gd name="T0" fmla="*/ 0 w 219"/>
                    <a:gd name="T1" fmla="*/ 26 h 51"/>
                    <a:gd name="T2" fmla="*/ 216 w 219"/>
                    <a:gd name="T3" fmla="*/ 1 h 51"/>
                    <a:gd name="T4" fmla="*/ 212 w 219"/>
                    <a:gd name="T5" fmla="*/ 1 h 51"/>
                    <a:gd name="T6" fmla="*/ 6 w 219"/>
                    <a:gd name="T7" fmla="*/ 24 h 51"/>
                    <a:gd name="T8" fmla="*/ 0 w 219"/>
                    <a:gd name="T9" fmla="*/ 26 h 51"/>
                  </a:gdLst>
                  <a:ahLst/>
                  <a:cxnLst>
                    <a:cxn ang="0">
                      <a:pos x="T0" y="T1"/>
                    </a:cxn>
                    <a:cxn ang="0">
                      <a:pos x="T2" y="T3"/>
                    </a:cxn>
                    <a:cxn ang="0">
                      <a:pos x="T4" y="T5"/>
                    </a:cxn>
                    <a:cxn ang="0">
                      <a:pos x="T6" y="T7"/>
                    </a:cxn>
                    <a:cxn ang="0">
                      <a:pos x="T8" y="T9"/>
                    </a:cxn>
                  </a:cxnLst>
                  <a:rect l="0" t="0" r="r" b="b"/>
                  <a:pathLst>
                    <a:path w="219" h="51">
                      <a:moveTo>
                        <a:pt x="0" y="26"/>
                      </a:moveTo>
                      <a:cubicBezTo>
                        <a:pt x="70" y="51"/>
                        <a:pt x="155" y="44"/>
                        <a:pt x="216" y="1"/>
                      </a:cubicBezTo>
                      <a:cubicBezTo>
                        <a:pt x="219" y="0"/>
                        <a:pt x="213" y="0"/>
                        <a:pt x="212" y="1"/>
                      </a:cubicBezTo>
                      <a:cubicBezTo>
                        <a:pt x="153" y="42"/>
                        <a:pt x="72" y="48"/>
                        <a:pt x="6" y="24"/>
                      </a:cubicBezTo>
                      <a:cubicBezTo>
                        <a:pt x="4" y="23"/>
                        <a:pt x="0" y="26"/>
                        <a:pt x="0" y="26"/>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55" name="Freeform 32">
                  <a:extLst>
                    <a:ext uri="{FF2B5EF4-FFF2-40B4-BE49-F238E27FC236}">
                      <a16:creationId xmlns:a16="http://schemas.microsoft.com/office/drawing/2014/main" id="{CF1A34FC-C50A-4849-88D3-1D810659280E}"/>
                    </a:ext>
                  </a:extLst>
                </p:cNvPr>
                <p:cNvSpPr>
                  <a:spLocks/>
                </p:cNvSpPr>
                <p:nvPr/>
              </p:nvSpPr>
              <p:spPr bwMode="auto">
                <a:xfrm>
                  <a:off x="2863851" y="1316038"/>
                  <a:ext cx="928688" cy="233363"/>
                </a:xfrm>
                <a:custGeom>
                  <a:avLst/>
                  <a:gdLst>
                    <a:gd name="T0" fmla="*/ 4 w 219"/>
                    <a:gd name="T1" fmla="*/ 34 h 55"/>
                    <a:gd name="T2" fmla="*/ 216 w 219"/>
                    <a:gd name="T3" fmla="*/ 5 h 55"/>
                    <a:gd name="T4" fmla="*/ 212 w 219"/>
                    <a:gd name="T5" fmla="*/ 2 h 55"/>
                    <a:gd name="T6" fmla="*/ 7 w 219"/>
                    <a:gd name="T7" fmla="*/ 30 h 55"/>
                    <a:gd name="T8" fmla="*/ 4 w 219"/>
                    <a:gd name="T9" fmla="*/ 34 h 55"/>
                  </a:gdLst>
                  <a:ahLst/>
                  <a:cxnLst>
                    <a:cxn ang="0">
                      <a:pos x="T0" y="T1"/>
                    </a:cxn>
                    <a:cxn ang="0">
                      <a:pos x="T2" y="T3"/>
                    </a:cxn>
                    <a:cxn ang="0">
                      <a:pos x="T4" y="T5"/>
                    </a:cxn>
                    <a:cxn ang="0">
                      <a:pos x="T6" y="T7"/>
                    </a:cxn>
                    <a:cxn ang="0">
                      <a:pos x="T8" y="T9"/>
                    </a:cxn>
                  </a:cxnLst>
                  <a:rect l="0" t="0" r="r" b="b"/>
                  <a:pathLst>
                    <a:path w="219" h="55">
                      <a:moveTo>
                        <a:pt x="4" y="34"/>
                      </a:moveTo>
                      <a:cubicBezTo>
                        <a:pt x="74" y="55"/>
                        <a:pt x="156" y="45"/>
                        <a:pt x="216" y="5"/>
                      </a:cubicBezTo>
                      <a:cubicBezTo>
                        <a:pt x="219" y="2"/>
                        <a:pt x="215" y="0"/>
                        <a:pt x="212" y="2"/>
                      </a:cubicBezTo>
                      <a:cubicBezTo>
                        <a:pt x="154" y="41"/>
                        <a:pt x="74" y="50"/>
                        <a:pt x="7" y="30"/>
                      </a:cubicBezTo>
                      <a:cubicBezTo>
                        <a:pt x="5" y="29"/>
                        <a:pt x="0" y="33"/>
                        <a:pt x="4" y="34"/>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56" name="Freeform 33">
                  <a:extLst>
                    <a:ext uri="{FF2B5EF4-FFF2-40B4-BE49-F238E27FC236}">
                      <a16:creationId xmlns:a16="http://schemas.microsoft.com/office/drawing/2014/main" id="{8BDAE1DE-8205-4502-B6D5-86BDEF4927C0}"/>
                    </a:ext>
                  </a:extLst>
                </p:cNvPr>
                <p:cNvSpPr>
                  <a:spLocks/>
                </p:cNvSpPr>
                <p:nvPr/>
              </p:nvSpPr>
              <p:spPr bwMode="auto">
                <a:xfrm>
                  <a:off x="2947989" y="1019175"/>
                  <a:ext cx="230188" cy="595313"/>
                </a:xfrm>
                <a:custGeom>
                  <a:avLst/>
                  <a:gdLst>
                    <a:gd name="T0" fmla="*/ 27 w 54"/>
                    <a:gd name="T1" fmla="*/ 3 h 140"/>
                    <a:gd name="T2" fmla="*/ 47 w 54"/>
                    <a:gd name="T3" fmla="*/ 139 h 140"/>
                    <a:gd name="T4" fmla="*/ 51 w 54"/>
                    <a:gd name="T5" fmla="*/ 135 h 140"/>
                    <a:gd name="T6" fmla="*/ 32 w 54"/>
                    <a:gd name="T7" fmla="*/ 3 h 140"/>
                    <a:gd name="T8" fmla="*/ 27 w 54"/>
                    <a:gd name="T9" fmla="*/ 3 h 140"/>
                  </a:gdLst>
                  <a:ahLst/>
                  <a:cxnLst>
                    <a:cxn ang="0">
                      <a:pos x="T0" y="T1"/>
                    </a:cxn>
                    <a:cxn ang="0">
                      <a:pos x="T2" y="T3"/>
                    </a:cxn>
                    <a:cxn ang="0">
                      <a:pos x="T4" y="T5"/>
                    </a:cxn>
                    <a:cxn ang="0">
                      <a:pos x="T6" y="T7"/>
                    </a:cxn>
                    <a:cxn ang="0">
                      <a:pos x="T8" y="T9"/>
                    </a:cxn>
                  </a:cxnLst>
                  <a:rect l="0" t="0" r="r" b="b"/>
                  <a:pathLst>
                    <a:path w="54" h="140">
                      <a:moveTo>
                        <a:pt x="27" y="3"/>
                      </a:moveTo>
                      <a:cubicBezTo>
                        <a:pt x="0" y="48"/>
                        <a:pt x="2" y="106"/>
                        <a:pt x="47" y="139"/>
                      </a:cubicBezTo>
                      <a:cubicBezTo>
                        <a:pt x="49" y="140"/>
                        <a:pt x="54" y="137"/>
                        <a:pt x="51" y="135"/>
                      </a:cubicBezTo>
                      <a:cubicBezTo>
                        <a:pt x="8" y="103"/>
                        <a:pt x="6" y="47"/>
                        <a:pt x="32" y="3"/>
                      </a:cubicBezTo>
                      <a:cubicBezTo>
                        <a:pt x="34" y="0"/>
                        <a:pt x="28" y="1"/>
                        <a:pt x="27" y="3"/>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57" name="Freeform 34">
                  <a:extLst>
                    <a:ext uri="{FF2B5EF4-FFF2-40B4-BE49-F238E27FC236}">
                      <a16:creationId xmlns:a16="http://schemas.microsoft.com/office/drawing/2014/main" id="{1F8062C7-572C-434A-BDA0-A1BD8F13A76C}"/>
                    </a:ext>
                  </a:extLst>
                </p:cNvPr>
                <p:cNvSpPr>
                  <a:spLocks/>
                </p:cNvSpPr>
                <p:nvPr/>
              </p:nvSpPr>
              <p:spPr bwMode="auto">
                <a:xfrm>
                  <a:off x="3181351" y="971550"/>
                  <a:ext cx="179388" cy="655638"/>
                </a:xfrm>
                <a:custGeom>
                  <a:avLst/>
                  <a:gdLst>
                    <a:gd name="T0" fmla="*/ 10 w 42"/>
                    <a:gd name="T1" fmla="*/ 4 h 154"/>
                    <a:gd name="T2" fmla="*/ 35 w 42"/>
                    <a:gd name="T3" fmla="*/ 152 h 154"/>
                    <a:gd name="T4" fmla="*/ 40 w 42"/>
                    <a:gd name="T5" fmla="*/ 149 h 154"/>
                    <a:gd name="T6" fmla="*/ 16 w 42"/>
                    <a:gd name="T7" fmla="*/ 3 h 154"/>
                    <a:gd name="T8" fmla="*/ 10 w 42"/>
                    <a:gd name="T9" fmla="*/ 4 h 154"/>
                  </a:gdLst>
                  <a:ahLst/>
                  <a:cxnLst>
                    <a:cxn ang="0">
                      <a:pos x="T0" y="T1"/>
                    </a:cxn>
                    <a:cxn ang="0">
                      <a:pos x="T2" y="T3"/>
                    </a:cxn>
                    <a:cxn ang="0">
                      <a:pos x="T4" y="T5"/>
                    </a:cxn>
                    <a:cxn ang="0">
                      <a:pos x="T6" y="T7"/>
                    </a:cxn>
                    <a:cxn ang="0">
                      <a:pos x="T8" y="T9"/>
                    </a:cxn>
                  </a:cxnLst>
                  <a:rect l="0" t="0" r="r" b="b"/>
                  <a:pathLst>
                    <a:path w="42" h="154">
                      <a:moveTo>
                        <a:pt x="10" y="4"/>
                      </a:moveTo>
                      <a:cubicBezTo>
                        <a:pt x="0" y="52"/>
                        <a:pt x="0" y="114"/>
                        <a:pt x="35" y="152"/>
                      </a:cubicBezTo>
                      <a:cubicBezTo>
                        <a:pt x="36" y="154"/>
                        <a:pt x="42" y="152"/>
                        <a:pt x="40" y="149"/>
                      </a:cubicBezTo>
                      <a:cubicBezTo>
                        <a:pt x="6" y="112"/>
                        <a:pt x="6" y="50"/>
                        <a:pt x="16" y="3"/>
                      </a:cubicBezTo>
                      <a:cubicBezTo>
                        <a:pt x="16" y="0"/>
                        <a:pt x="10" y="1"/>
                        <a:pt x="10" y="4"/>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58" name="Freeform 35">
                  <a:extLst>
                    <a:ext uri="{FF2B5EF4-FFF2-40B4-BE49-F238E27FC236}">
                      <a16:creationId xmlns:a16="http://schemas.microsoft.com/office/drawing/2014/main" id="{726A37A3-4C34-4102-BD18-CF74D97B0178}"/>
                    </a:ext>
                  </a:extLst>
                </p:cNvPr>
                <p:cNvSpPr>
                  <a:spLocks/>
                </p:cNvSpPr>
                <p:nvPr/>
              </p:nvSpPr>
              <p:spPr bwMode="auto">
                <a:xfrm>
                  <a:off x="3373439" y="971550"/>
                  <a:ext cx="142875" cy="620713"/>
                </a:xfrm>
                <a:custGeom>
                  <a:avLst/>
                  <a:gdLst>
                    <a:gd name="T0" fmla="*/ 9 w 34"/>
                    <a:gd name="T1" fmla="*/ 3 h 146"/>
                    <a:gd name="T2" fmla="*/ 28 w 34"/>
                    <a:gd name="T3" fmla="*/ 145 h 146"/>
                    <a:gd name="T4" fmla="*/ 34 w 34"/>
                    <a:gd name="T5" fmla="*/ 143 h 146"/>
                    <a:gd name="T6" fmla="*/ 14 w 34"/>
                    <a:gd name="T7" fmla="*/ 2 h 146"/>
                    <a:gd name="T8" fmla="*/ 9 w 34"/>
                    <a:gd name="T9" fmla="*/ 3 h 146"/>
                  </a:gdLst>
                  <a:ahLst/>
                  <a:cxnLst>
                    <a:cxn ang="0">
                      <a:pos x="T0" y="T1"/>
                    </a:cxn>
                    <a:cxn ang="0">
                      <a:pos x="T2" y="T3"/>
                    </a:cxn>
                    <a:cxn ang="0">
                      <a:pos x="T4" y="T5"/>
                    </a:cxn>
                    <a:cxn ang="0">
                      <a:pos x="T6" y="T7"/>
                    </a:cxn>
                    <a:cxn ang="0">
                      <a:pos x="T8" y="T9"/>
                    </a:cxn>
                  </a:cxnLst>
                  <a:rect l="0" t="0" r="r" b="b"/>
                  <a:pathLst>
                    <a:path w="34" h="146">
                      <a:moveTo>
                        <a:pt x="9" y="3"/>
                      </a:moveTo>
                      <a:cubicBezTo>
                        <a:pt x="0" y="50"/>
                        <a:pt x="7" y="102"/>
                        <a:pt x="28" y="145"/>
                      </a:cubicBezTo>
                      <a:cubicBezTo>
                        <a:pt x="29" y="146"/>
                        <a:pt x="34" y="145"/>
                        <a:pt x="34" y="143"/>
                      </a:cubicBezTo>
                      <a:cubicBezTo>
                        <a:pt x="13" y="101"/>
                        <a:pt x="6" y="49"/>
                        <a:pt x="14" y="2"/>
                      </a:cubicBezTo>
                      <a:cubicBezTo>
                        <a:pt x="15" y="0"/>
                        <a:pt x="9" y="1"/>
                        <a:pt x="9" y="3"/>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59" name="Freeform 36">
                  <a:extLst>
                    <a:ext uri="{FF2B5EF4-FFF2-40B4-BE49-F238E27FC236}">
                      <a16:creationId xmlns:a16="http://schemas.microsoft.com/office/drawing/2014/main" id="{29695BE8-96EE-4795-B9A9-C4EF5F1DB875}"/>
                    </a:ext>
                  </a:extLst>
                </p:cNvPr>
                <p:cNvSpPr>
                  <a:spLocks/>
                </p:cNvSpPr>
                <p:nvPr/>
              </p:nvSpPr>
              <p:spPr bwMode="auto">
                <a:xfrm>
                  <a:off x="3546476" y="992188"/>
                  <a:ext cx="157163" cy="519113"/>
                </a:xfrm>
                <a:custGeom>
                  <a:avLst/>
                  <a:gdLst>
                    <a:gd name="T0" fmla="*/ 0 w 37"/>
                    <a:gd name="T1" fmla="*/ 3 h 122"/>
                    <a:gd name="T2" fmla="*/ 29 w 37"/>
                    <a:gd name="T3" fmla="*/ 120 h 122"/>
                    <a:gd name="T4" fmla="*/ 35 w 37"/>
                    <a:gd name="T5" fmla="*/ 117 h 122"/>
                    <a:gd name="T6" fmla="*/ 6 w 37"/>
                    <a:gd name="T7" fmla="*/ 3 h 122"/>
                    <a:gd name="T8" fmla="*/ 0 w 37"/>
                    <a:gd name="T9" fmla="*/ 3 h 122"/>
                  </a:gdLst>
                  <a:ahLst/>
                  <a:cxnLst>
                    <a:cxn ang="0">
                      <a:pos x="T0" y="T1"/>
                    </a:cxn>
                    <a:cxn ang="0">
                      <a:pos x="T2" y="T3"/>
                    </a:cxn>
                    <a:cxn ang="0">
                      <a:pos x="T4" y="T5"/>
                    </a:cxn>
                    <a:cxn ang="0">
                      <a:pos x="T6" y="T7"/>
                    </a:cxn>
                    <a:cxn ang="0">
                      <a:pos x="T8" y="T9"/>
                    </a:cxn>
                  </a:cxnLst>
                  <a:rect l="0" t="0" r="r" b="b"/>
                  <a:pathLst>
                    <a:path w="37" h="122">
                      <a:moveTo>
                        <a:pt x="0" y="3"/>
                      </a:moveTo>
                      <a:cubicBezTo>
                        <a:pt x="1" y="40"/>
                        <a:pt x="3" y="92"/>
                        <a:pt x="29" y="120"/>
                      </a:cubicBezTo>
                      <a:cubicBezTo>
                        <a:pt x="31" y="122"/>
                        <a:pt x="37" y="119"/>
                        <a:pt x="35" y="117"/>
                      </a:cubicBezTo>
                      <a:cubicBezTo>
                        <a:pt x="9" y="90"/>
                        <a:pt x="7" y="38"/>
                        <a:pt x="6" y="3"/>
                      </a:cubicBezTo>
                      <a:cubicBezTo>
                        <a:pt x="6" y="0"/>
                        <a:pt x="0" y="1"/>
                        <a:pt x="0" y="3"/>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60" name="Freeform 37">
                  <a:extLst>
                    <a:ext uri="{FF2B5EF4-FFF2-40B4-BE49-F238E27FC236}">
                      <a16:creationId xmlns:a16="http://schemas.microsoft.com/office/drawing/2014/main" id="{4215CD33-C6F3-4F38-96FD-F44062BA28AE}"/>
                    </a:ext>
                  </a:extLst>
                </p:cNvPr>
                <p:cNvSpPr>
                  <a:spLocks/>
                </p:cNvSpPr>
                <p:nvPr/>
              </p:nvSpPr>
              <p:spPr bwMode="auto">
                <a:xfrm>
                  <a:off x="2863851" y="2303463"/>
                  <a:ext cx="966788" cy="565150"/>
                </a:xfrm>
                <a:custGeom>
                  <a:avLst/>
                  <a:gdLst>
                    <a:gd name="T0" fmla="*/ 0 w 609"/>
                    <a:gd name="T1" fmla="*/ 19 h 356"/>
                    <a:gd name="T2" fmla="*/ 59 w 609"/>
                    <a:gd name="T3" fmla="*/ 356 h 356"/>
                    <a:gd name="T4" fmla="*/ 542 w 609"/>
                    <a:gd name="T5" fmla="*/ 356 h 356"/>
                    <a:gd name="T6" fmla="*/ 609 w 609"/>
                    <a:gd name="T7" fmla="*/ 0 h 356"/>
                    <a:gd name="T8" fmla="*/ 0 w 609"/>
                    <a:gd name="T9" fmla="*/ 19 h 356"/>
                  </a:gdLst>
                  <a:ahLst/>
                  <a:cxnLst>
                    <a:cxn ang="0">
                      <a:pos x="T0" y="T1"/>
                    </a:cxn>
                    <a:cxn ang="0">
                      <a:pos x="T2" y="T3"/>
                    </a:cxn>
                    <a:cxn ang="0">
                      <a:pos x="T4" y="T5"/>
                    </a:cxn>
                    <a:cxn ang="0">
                      <a:pos x="T6" y="T7"/>
                    </a:cxn>
                    <a:cxn ang="0">
                      <a:pos x="T8" y="T9"/>
                    </a:cxn>
                  </a:cxnLst>
                  <a:rect l="0" t="0" r="r" b="b"/>
                  <a:pathLst>
                    <a:path w="609" h="356">
                      <a:moveTo>
                        <a:pt x="0" y="19"/>
                      </a:moveTo>
                      <a:lnTo>
                        <a:pt x="59" y="356"/>
                      </a:lnTo>
                      <a:lnTo>
                        <a:pt x="542" y="356"/>
                      </a:lnTo>
                      <a:lnTo>
                        <a:pt x="609" y="0"/>
                      </a:lnTo>
                      <a:lnTo>
                        <a:pt x="0" y="19"/>
                      </a:lnTo>
                      <a:close/>
                    </a:path>
                  </a:pathLst>
                </a:custGeom>
                <a:solidFill>
                  <a:srgbClr val="E0A8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61" name="Freeform 38">
                  <a:extLst>
                    <a:ext uri="{FF2B5EF4-FFF2-40B4-BE49-F238E27FC236}">
                      <a16:creationId xmlns:a16="http://schemas.microsoft.com/office/drawing/2014/main" id="{A1FD3D42-B565-423A-809D-BCA8D90621B7}"/>
                    </a:ext>
                  </a:extLst>
                </p:cNvPr>
                <p:cNvSpPr>
                  <a:spLocks/>
                </p:cNvSpPr>
                <p:nvPr/>
              </p:nvSpPr>
              <p:spPr bwMode="auto">
                <a:xfrm>
                  <a:off x="2863851" y="2303463"/>
                  <a:ext cx="966788" cy="565150"/>
                </a:xfrm>
                <a:custGeom>
                  <a:avLst/>
                  <a:gdLst>
                    <a:gd name="T0" fmla="*/ 0 w 609"/>
                    <a:gd name="T1" fmla="*/ 19 h 356"/>
                    <a:gd name="T2" fmla="*/ 59 w 609"/>
                    <a:gd name="T3" fmla="*/ 356 h 356"/>
                    <a:gd name="T4" fmla="*/ 542 w 609"/>
                    <a:gd name="T5" fmla="*/ 356 h 356"/>
                    <a:gd name="T6" fmla="*/ 609 w 609"/>
                    <a:gd name="T7" fmla="*/ 0 h 356"/>
                    <a:gd name="T8" fmla="*/ 0 w 609"/>
                    <a:gd name="T9" fmla="*/ 19 h 356"/>
                  </a:gdLst>
                  <a:ahLst/>
                  <a:cxnLst>
                    <a:cxn ang="0">
                      <a:pos x="T0" y="T1"/>
                    </a:cxn>
                    <a:cxn ang="0">
                      <a:pos x="T2" y="T3"/>
                    </a:cxn>
                    <a:cxn ang="0">
                      <a:pos x="T4" y="T5"/>
                    </a:cxn>
                    <a:cxn ang="0">
                      <a:pos x="T6" y="T7"/>
                    </a:cxn>
                    <a:cxn ang="0">
                      <a:pos x="T8" y="T9"/>
                    </a:cxn>
                  </a:cxnLst>
                  <a:rect l="0" t="0" r="r" b="b"/>
                  <a:pathLst>
                    <a:path w="609" h="356">
                      <a:moveTo>
                        <a:pt x="0" y="19"/>
                      </a:moveTo>
                      <a:lnTo>
                        <a:pt x="59" y="356"/>
                      </a:lnTo>
                      <a:lnTo>
                        <a:pt x="542" y="356"/>
                      </a:lnTo>
                      <a:lnTo>
                        <a:pt x="609" y="0"/>
                      </a:lnTo>
                      <a:lnTo>
                        <a:pt x="0" y="1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62" name="Freeform 39">
                  <a:extLst>
                    <a:ext uri="{FF2B5EF4-FFF2-40B4-BE49-F238E27FC236}">
                      <a16:creationId xmlns:a16="http://schemas.microsoft.com/office/drawing/2014/main" id="{322598B9-0762-42C6-BD84-FBFD7D0D6687}"/>
                    </a:ext>
                  </a:extLst>
                </p:cNvPr>
                <p:cNvSpPr>
                  <a:spLocks/>
                </p:cNvSpPr>
                <p:nvPr/>
              </p:nvSpPr>
              <p:spPr bwMode="auto">
                <a:xfrm>
                  <a:off x="2944814" y="2303463"/>
                  <a:ext cx="885825" cy="565150"/>
                </a:xfrm>
                <a:custGeom>
                  <a:avLst/>
                  <a:gdLst>
                    <a:gd name="T0" fmla="*/ 209 w 209"/>
                    <a:gd name="T1" fmla="*/ 0 h 133"/>
                    <a:gd name="T2" fmla="*/ 188 w 209"/>
                    <a:gd name="T3" fmla="*/ 1 h 133"/>
                    <a:gd name="T4" fmla="*/ 0 w 209"/>
                    <a:gd name="T5" fmla="*/ 114 h 133"/>
                    <a:gd name="T6" fmla="*/ 3 w 209"/>
                    <a:gd name="T7" fmla="*/ 133 h 133"/>
                    <a:gd name="T8" fmla="*/ 184 w 209"/>
                    <a:gd name="T9" fmla="*/ 133 h 133"/>
                    <a:gd name="T10" fmla="*/ 209 w 209"/>
                    <a:gd name="T11" fmla="*/ 0 h 133"/>
                  </a:gdLst>
                  <a:ahLst/>
                  <a:cxnLst>
                    <a:cxn ang="0">
                      <a:pos x="T0" y="T1"/>
                    </a:cxn>
                    <a:cxn ang="0">
                      <a:pos x="T2" y="T3"/>
                    </a:cxn>
                    <a:cxn ang="0">
                      <a:pos x="T4" y="T5"/>
                    </a:cxn>
                    <a:cxn ang="0">
                      <a:pos x="T6" y="T7"/>
                    </a:cxn>
                    <a:cxn ang="0">
                      <a:pos x="T8" y="T9"/>
                    </a:cxn>
                    <a:cxn ang="0">
                      <a:pos x="T10" y="T11"/>
                    </a:cxn>
                  </a:cxnLst>
                  <a:rect l="0" t="0" r="r" b="b"/>
                  <a:pathLst>
                    <a:path w="209" h="133">
                      <a:moveTo>
                        <a:pt x="209" y="0"/>
                      </a:moveTo>
                      <a:cubicBezTo>
                        <a:pt x="188" y="1"/>
                        <a:pt x="188" y="1"/>
                        <a:pt x="188" y="1"/>
                      </a:cubicBezTo>
                      <a:cubicBezTo>
                        <a:pt x="132" y="47"/>
                        <a:pt x="68" y="93"/>
                        <a:pt x="0" y="114"/>
                      </a:cubicBezTo>
                      <a:cubicBezTo>
                        <a:pt x="3" y="133"/>
                        <a:pt x="3" y="133"/>
                        <a:pt x="3" y="133"/>
                      </a:cubicBezTo>
                      <a:cubicBezTo>
                        <a:pt x="184" y="133"/>
                        <a:pt x="184" y="133"/>
                        <a:pt x="184" y="133"/>
                      </a:cubicBezTo>
                      <a:cubicBezTo>
                        <a:pt x="209" y="0"/>
                        <a:pt x="209" y="0"/>
                        <a:pt x="209" y="0"/>
                      </a:cubicBezTo>
                    </a:path>
                  </a:pathLst>
                </a:custGeom>
                <a:solidFill>
                  <a:srgbClr val="D79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63" name="Freeform 40">
                  <a:extLst>
                    <a:ext uri="{FF2B5EF4-FFF2-40B4-BE49-F238E27FC236}">
                      <a16:creationId xmlns:a16="http://schemas.microsoft.com/office/drawing/2014/main" id="{59AE48BA-C7DE-49E0-B4BC-8E6A99DB2497}"/>
                    </a:ext>
                  </a:extLst>
                </p:cNvPr>
                <p:cNvSpPr>
                  <a:spLocks/>
                </p:cNvSpPr>
                <p:nvPr/>
              </p:nvSpPr>
              <p:spPr bwMode="auto">
                <a:xfrm>
                  <a:off x="2795589" y="2268538"/>
                  <a:ext cx="996950" cy="582613"/>
                </a:xfrm>
                <a:custGeom>
                  <a:avLst/>
                  <a:gdLst>
                    <a:gd name="T0" fmla="*/ 0 w 235"/>
                    <a:gd name="T1" fmla="*/ 9 h 137"/>
                    <a:gd name="T2" fmla="*/ 23 w 235"/>
                    <a:gd name="T3" fmla="*/ 136 h 137"/>
                    <a:gd name="T4" fmla="*/ 25 w 235"/>
                    <a:gd name="T5" fmla="*/ 137 h 137"/>
                    <a:gd name="T6" fmla="*/ 206 w 235"/>
                    <a:gd name="T7" fmla="*/ 137 h 137"/>
                    <a:gd name="T8" fmla="*/ 210 w 235"/>
                    <a:gd name="T9" fmla="*/ 135 h 137"/>
                    <a:gd name="T10" fmla="*/ 235 w 235"/>
                    <a:gd name="T11" fmla="*/ 2 h 137"/>
                    <a:gd name="T12" fmla="*/ 229 w 235"/>
                    <a:gd name="T13" fmla="*/ 3 h 137"/>
                    <a:gd name="T14" fmla="*/ 207 w 235"/>
                    <a:gd name="T15" fmla="*/ 123 h 137"/>
                    <a:gd name="T16" fmla="*/ 205 w 235"/>
                    <a:gd name="T17" fmla="*/ 132 h 137"/>
                    <a:gd name="T18" fmla="*/ 208 w 235"/>
                    <a:gd name="T19" fmla="*/ 134 h 137"/>
                    <a:gd name="T20" fmla="*/ 193 w 235"/>
                    <a:gd name="T21" fmla="*/ 134 h 137"/>
                    <a:gd name="T22" fmla="*/ 122 w 235"/>
                    <a:gd name="T23" fmla="*/ 134 h 137"/>
                    <a:gd name="T24" fmla="*/ 50 w 235"/>
                    <a:gd name="T25" fmla="*/ 134 h 137"/>
                    <a:gd name="T26" fmla="*/ 30 w 235"/>
                    <a:gd name="T27" fmla="*/ 134 h 137"/>
                    <a:gd name="T28" fmla="*/ 29 w 235"/>
                    <a:gd name="T29" fmla="*/ 134 h 137"/>
                    <a:gd name="T30" fmla="*/ 27 w 235"/>
                    <a:gd name="T31" fmla="*/ 127 h 137"/>
                    <a:gd name="T32" fmla="*/ 6 w 235"/>
                    <a:gd name="T33" fmla="*/ 8 h 137"/>
                    <a:gd name="T34" fmla="*/ 0 w 235"/>
                    <a:gd name="T35" fmla="*/ 9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5" h="137">
                      <a:moveTo>
                        <a:pt x="0" y="9"/>
                      </a:moveTo>
                      <a:cubicBezTo>
                        <a:pt x="8" y="52"/>
                        <a:pt x="15" y="94"/>
                        <a:pt x="23" y="136"/>
                      </a:cubicBezTo>
                      <a:cubicBezTo>
                        <a:pt x="23" y="137"/>
                        <a:pt x="24" y="137"/>
                        <a:pt x="25" y="137"/>
                      </a:cubicBezTo>
                      <a:cubicBezTo>
                        <a:pt x="85" y="137"/>
                        <a:pt x="145" y="137"/>
                        <a:pt x="206" y="137"/>
                      </a:cubicBezTo>
                      <a:cubicBezTo>
                        <a:pt x="207" y="137"/>
                        <a:pt x="210" y="136"/>
                        <a:pt x="210" y="135"/>
                      </a:cubicBezTo>
                      <a:cubicBezTo>
                        <a:pt x="218" y="91"/>
                        <a:pt x="226" y="46"/>
                        <a:pt x="235" y="2"/>
                      </a:cubicBezTo>
                      <a:cubicBezTo>
                        <a:pt x="235" y="0"/>
                        <a:pt x="229" y="1"/>
                        <a:pt x="229" y="3"/>
                      </a:cubicBezTo>
                      <a:cubicBezTo>
                        <a:pt x="221" y="43"/>
                        <a:pt x="214" y="83"/>
                        <a:pt x="207" y="123"/>
                      </a:cubicBezTo>
                      <a:cubicBezTo>
                        <a:pt x="206" y="126"/>
                        <a:pt x="205" y="129"/>
                        <a:pt x="205" y="132"/>
                      </a:cubicBezTo>
                      <a:cubicBezTo>
                        <a:pt x="204" y="137"/>
                        <a:pt x="204" y="134"/>
                        <a:pt x="208" y="134"/>
                      </a:cubicBezTo>
                      <a:cubicBezTo>
                        <a:pt x="203" y="134"/>
                        <a:pt x="198" y="134"/>
                        <a:pt x="193" y="134"/>
                      </a:cubicBezTo>
                      <a:cubicBezTo>
                        <a:pt x="169" y="134"/>
                        <a:pt x="145" y="134"/>
                        <a:pt x="122" y="134"/>
                      </a:cubicBezTo>
                      <a:cubicBezTo>
                        <a:pt x="98" y="134"/>
                        <a:pt x="74" y="134"/>
                        <a:pt x="50" y="134"/>
                      </a:cubicBezTo>
                      <a:cubicBezTo>
                        <a:pt x="43" y="134"/>
                        <a:pt x="36" y="134"/>
                        <a:pt x="30" y="134"/>
                      </a:cubicBezTo>
                      <a:cubicBezTo>
                        <a:pt x="26" y="134"/>
                        <a:pt x="28" y="134"/>
                        <a:pt x="29" y="134"/>
                      </a:cubicBezTo>
                      <a:cubicBezTo>
                        <a:pt x="28" y="132"/>
                        <a:pt x="28" y="130"/>
                        <a:pt x="27" y="127"/>
                      </a:cubicBezTo>
                      <a:cubicBezTo>
                        <a:pt x="20" y="88"/>
                        <a:pt x="13" y="48"/>
                        <a:pt x="6" y="8"/>
                      </a:cubicBezTo>
                      <a:cubicBezTo>
                        <a:pt x="6" y="6"/>
                        <a:pt x="0" y="8"/>
                        <a:pt x="0" y="9"/>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64" name="Freeform 41">
                  <a:extLst>
                    <a:ext uri="{FF2B5EF4-FFF2-40B4-BE49-F238E27FC236}">
                      <a16:creationId xmlns:a16="http://schemas.microsoft.com/office/drawing/2014/main" id="{F23F87A9-ABDD-408F-AAE5-4E0D0EEDC385}"/>
                    </a:ext>
                  </a:extLst>
                </p:cNvPr>
                <p:cNvSpPr>
                  <a:spLocks/>
                </p:cNvSpPr>
                <p:nvPr/>
              </p:nvSpPr>
              <p:spPr bwMode="auto">
                <a:xfrm>
                  <a:off x="2744789" y="2055813"/>
                  <a:ext cx="1195388" cy="344488"/>
                </a:xfrm>
                <a:custGeom>
                  <a:avLst/>
                  <a:gdLst>
                    <a:gd name="T0" fmla="*/ 0 w 282"/>
                    <a:gd name="T1" fmla="*/ 15 h 81"/>
                    <a:gd name="T2" fmla="*/ 282 w 282"/>
                    <a:gd name="T3" fmla="*/ 0 h 81"/>
                    <a:gd name="T4" fmla="*/ 278 w 282"/>
                    <a:gd name="T5" fmla="*/ 54 h 81"/>
                    <a:gd name="T6" fmla="*/ 6 w 282"/>
                    <a:gd name="T7" fmla="*/ 60 h 81"/>
                    <a:gd name="T8" fmla="*/ 0 w 282"/>
                    <a:gd name="T9" fmla="*/ 15 h 81"/>
                  </a:gdLst>
                  <a:ahLst/>
                  <a:cxnLst>
                    <a:cxn ang="0">
                      <a:pos x="T0" y="T1"/>
                    </a:cxn>
                    <a:cxn ang="0">
                      <a:pos x="T2" y="T3"/>
                    </a:cxn>
                    <a:cxn ang="0">
                      <a:pos x="T4" y="T5"/>
                    </a:cxn>
                    <a:cxn ang="0">
                      <a:pos x="T6" y="T7"/>
                    </a:cxn>
                    <a:cxn ang="0">
                      <a:pos x="T8" y="T9"/>
                    </a:cxn>
                  </a:cxnLst>
                  <a:rect l="0" t="0" r="r" b="b"/>
                  <a:pathLst>
                    <a:path w="282" h="81">
                      <a:moveTo>
                        <a:pt x="0" y="15"/>
                      </a:moveTo>
                      <a:cubicBezTo>
                        <a:pt x="0" y="15"/>
                        <a:pt x="121" y="44"/>
                        <a:pt x="282" y="0"/>
                      </a:cubicBezTo>
                      <a:cubicBezTo>
                        <a:pt x="278" y="54"/>
                        <a:pt x="278" y="54"/>
                        <a:pt x="278" y="54"/>
                      </a:cubicBezTo>
                      <a:cubicBezTo>
                        <a:pt x="278" y="54"/>
                        <a:pt x="110" y="81"/>
                        <a:pt x="6" y="60"/>
                      </a:cubicBezTo>
                      <a:cubicBezTo>
                        <a:pt x="6" y="60"/>
                        <a:pt x="0" y="38"/>
                        <a:pt x="0" y="15"/>
                      </a:cubicBezTo>
                      <a:close/>
                    </a:path>
                  </a:pathLst>
                </a:custGeom>
                <a:solidFill>
                  <a:srgbClr val="B591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65" name="Freeform 42">
                  <a:extLst>
                    <a:ext uri="{FF2B5EF4-FFF2-40B4-BE49-F238E27FC236}">
                      <a16:creationId xmlns:a16="http://schemas.microsoft.com/office/drawing/2014/main" id="{4E76F04D-8586-466A-A962-1B51788AF20B}"/>
                    </a:ext>
                  </a:extLst>
                </p:cNvPr>
                <p:cNvSpPr>
                  <a:spLocks/>
                </p:cNvSpPr>
                <p:nvPr/>
              </p:nvSpPr>
              <p:spPr bwMode="auto">
                <a:xfrm>
                  <a:off x="2690814" y="2030413"/>
                  <a:ext cx="1220788" cy="336550"/>
                </a:xfrm>
                <a:custGeom>
                  <a:avLst/>
                  <a:gdLst>
                    <a:gd name="T0" fmla="*/ 1 w 288"/>
                    <a:gd name="T1" fmla="*/ 17 h 79"/>
                    <a:gd name="T2" fmla="*/ 116 w 288"/>
                    <a:gd name="T3" fmla="*/ 27 h 79"/>
                    <a:gd name="T4" fmla="*/ 226 w 288"/>
                    <a:gd name="T5" fmla="*/ 16 h 79"/>
                    <a:gd name="T6" fmla="*/ 282 w 288"/>
                    <a:gd name="T7" fmla="*/ 3 h 79"/>
                    <a:gd name="T8" fmla="*/ 280 w 288"/>
                    <a:gd name="T9" fmla="*/ 35 h 79"/>
                    <a:gd name="T10" fmla="*/ 279 w 288"/>
                    <a:gd name="T11" fmla="*/ 48 h 79"/>
                    <a:gd name="T12" fmla="*/ 282 w 288"/>
                    <a:gd name="T13" fmla="*/ 55 h 79"/>
                    <a:gd name="T14" fmla="*/ 267 w 288"/>
                    <a:gd name="T15" fmla="*/ 57 h 79"/>
                    <a:gd name="T16" fmla="*/ 186 w 288"/>
                    <a:gd name="T17" fmla="*/ 65 h 79"/>
                    <a:gd name="T18" fmla="*/ 76 w 288"/>
                    <a:gd name="T19" fmla="*/ 67 h 79"/>
                    <a:gd name="T20" fmla="*/ 17 w 288"/>
                    <a:gd name="T21" fmla="*/ 61 h 79"/>
                    <a:gd name="T22" fmla="*/ 7 w 288"/>
                    <a:gd name="T23" fmla="*/ 15 h 79"/>
                    <a:gd name="T24" fmla="*/ 1 w 288"/>
                    <a:gd name="T25" fmla="*/ 17 h 79"/>
                    <a:gd name="T26" fmla="*/ 7 w 288"/>
                    <a:gd name="T27" fmla="*/ 62 h 79"/>
                    <a:gd name="T28" fmla="*/ 8 w 288"/>
                    <a:gd name="T29" fmla="*/ 63 h 79"/>
                    <a:gd name="T30" fmla="*/ 281 w 288"/>
                    <a:gd name="T31" fmla="*/ 56 h 79"/>
                    <a:gd name="T32" fmla="*/ 284 w 288"/>
                    <a:gd name="T33" fmla="*/ 55 h 79"/>
                    <a:gd name="T34" fmla="*/ 288 w 288"/>
                    <a:gd name="T35" fmla="*/ 0 h 79"/>
                    <a:gd name="T36" fmla="*/ 285 w 288"/>
                    <a:gd name="T37" fmla="*/ 0 h 79"/>
                    <a:gd name="T38" fmla="*/ 6 w 288"/>
                    <a:gd name="T39" fmla="*/ 15 h 79"/>
                    <a:gd name="T40" fmla="*/ 1 w 288"/>
                    <a:gd name="T41" fmla="*/ 17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8" h="79">
                      <a:moveTo>
                        <a:pt x="1" y="17"/>
                      </a:moveTo>
                      <a:cubicBezTo>
                        <a:pt x="38" y="26"/>
                        <a:pt x="78" y="27"/>
                        <a:pt x="116" y="27"/>
                      </a:cubicBezTo>
                      <a:cubicBezTo>
                        <a:pt x="153" y="26"/>
                        <a:pt x="190" y="22"/>
                        <a:pt x="226" y="16"/>
                      </a:cubicBezTo>
                      <a:cubicBezTo>
                        <a:pt x="232" y="15"/>
                        <a:pt x="282" y="5"/>
                        <a:pt x="282" y="3"/>
                      </a:cubicBezTo>
                      <a:cubicBezTo>
                        <a:pt x="282" y="14"/>
                        <a:pt x="281" y="24"/>
                        <a:pt x="280" y="35"/>
                      </a:cubicBezTo>
                      <a:cubicBezTo>
                        <a:pt x="280" y="39"/>
                        <a:pt x="280" y="44"/>
                        <a:pt x="279" y="48"/>
                      </a:cubicBezTo>
                      <a:cubicBezTo>
                        <a:pt x="279" y="54"/>
                        <a:pt x="277" y="55"/>
                        <a:pt x="282" y="55"/>
                      </a:cubicBezTo>
                      <a:cubicBezTo>
                        <a:pt x="277" y="55"/>
                        <a:pt x="272" y="56"/>
                        <a:pt x="267" y="57"/>
                      </a:cubicBezTo>
                      <a:cubicBezTo>
                        <a:pt x="240" y="60"/>
                        <a:pt x="213" y="63"/>
                        <a:pt x="186" y="65"/>
                      </a:cubicBezTo>
                      <a:cubicBezTo>
                        <a:pt x="149" y="68"/>
                        <a:pt x="112" y="69"/>
                        <a:pt x="76" y="67"/>
                      </a:cubicBezTo>
                      <a:cubicBezTo>
                        <a:pt x="56" y="67"/>
                        <a:pt x="37" y="65"/>
                        <a:pt x="17" y="61"/>
                      </a:cubicBezTo>
                      <a:cubicBezTo>
                        <a:pt x="6" y="59"/>
                        <a:pt x="7" y="24"/>
                        <a:pt x="7" y="15"/>
                      </a:cubicBezTo>
                      <a:cubicBezTo>
                        <a:pt x="7" y="14"/>
                        <a:pt x="1" y="15"/>
                        <a:pt x="1" y="17"/>
                      </a:cubicBezTo>
                      <a:cubicBezTo>
                        <a:pt x="1" y="32"/>
                        <a:pt x="3" y="47"/>
                        <a:pt x="7" y="62"/>
                      </a:cubicBezTo>
                      <a:cubicBezTo>
                        <a:pt x="8" y="63"/>
                        <a:pt x="8" y="63"/>
                        <a:pt x="8" y="63"/>
                      </a:cubicBezTo>
                      <a:cubicBezTo>
                        <a:pt x="96" y="79"/>
                        <a:pt x="192" y="70"/>
                        <a:pt x="281" y="56"/>
                      </a:cubicBezTo>
                      <a:cubicBezTo>
                        <a:pt x="282" y="56"/>
                        <a:pt x="284" y="56"/>
                        <a:pt x="284" y="55"/>
                      </a:cubicBezTo>
                      <a:cubicBezTo>
                        <a:pt x="286" y="37"/>
                        <a:pt x="287" y="18"/>
                        <a:pt x="288" y="0"/>
                      </a:cubicBezTo>
                      <a:cubicBezTo>
                        <a:pt x="288" y="0"/>
                        <a:pt x="285" y="0"/>
                        <a:pt x="285" y="0"/>
                      </a:cubicBezTo>
                      <a:cubicBezTo>
                        <a:pt x="198" y="24"/>
                        <a:pt x="96" y="37"/>
                        <a:pt x="6" y="15"/>
                      </a:cubicBezTo>
                      <a:cubicBezTo>
                        <a:pt x="5" y="15"/>
                        <a:pt x="0" y="17"/>
                        <a:pt x="1" y="17"/>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66" name="Freeform 43">
                  <a:extLst>
                    <a:ext uri="{FF2B5EF4-FFF2-40B4-BE49-F238E27FC236}">
                      <a16:creationId xmlns:a16="http://schemas.microsoft.com/office/drawing/2014/main" id="{CEC54B46-5D4B-402E-9489-AC631732E0E5}"/>
                    </a:ext>
                  </a:extLst>
                </p:cNvPr>
                <p:cNvSpPr>
                  <a:spLocks/>
                </p:cNvSpPr>
                <p:nvPr/>
              </p:nvSpPr>
              <p:spPr bwMode="auto">
                <a:xfrm>
                  <a:off x="2881314" y="1843088"/>
                  <a:ext cx="355600" cy="217488"/>
                </a:xfrm>
                <a:custGeom>
                  <a:avLst/>
                  <a:gdLst>
                    <a:gd name="T0" fmla="*/ 78 w 84"/>
                    <a:gd name="T1" fmla="*/ 28 h 51"/>
                    <a:gd name="T2" fmla="*/ 25 w 84"/>
                    <a:gd name="T3" fmla="*/ 2 h 51"/>
                    <a:gd name="T4" fmla="*/ 1 w 84"/>
                    <a:gd name="T5" fmla="*/ 15 h 51"/>
                    <a:gd name="T6" fmla="*/ 24 w 84"/>
                    <a:gd name="T7" fmla="*/ 43 h 51"/>
                    <a:gd name="T8" fmla="*/ 80 w 84"/>
                    <a:gd name="T9" fmla="*/ 40 h 51"/>
                    <a:gd name="T10" fmla="*/ 78 w 84"/>
                    <a:gd name="T11" fmla="*/ 38 h 51"/>
                    <a:gd name="T12" fmla="*/ 7 w 84"/>
                    <a:gd name="T13" fmla="*/ 19 h 51"/>
                    <a:gd name="T14" fmla="*/ 40 w 84"/>
                    <a:gd name="T15" fmla="*/ 10 h 51"/>
                    <a:gd name="T16" fmla="*/ 73 w 84"/>
                    <a:gd name="T17" fmla="*/ 30 h 51"/>
                    <a:gd name="T18" fmla="*/ 78 w 84"/>
                    <a:gd name="T19" fmla="*/ 28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4" h="51">
                      <a:moveTo>
                        <a:pt x="78" y="28"/>
                      </a:moveTo>
                      <a:cubicBezTo>
                        <a:pt x="63" y="18"/>
                        <a:pt x="44" y="3"/>
                        <a:pt x="25" y="2"/>
                      </a:cubicBezTo>
                      <a:cubicBezTo>
                        <a:pt x="17" y="2"/>
                        <a:pt x="2" y="4"/>
                        <a:pt x="1" y="15"/>
                      </a:cubicBezTo>
                      <a:cubicBezTo>
                        <a:pt x="0" y="28"/>
                        <a:pt x="13" y="38"/>
                        <a:pt x="24" y="43"/>
                      </a:cubicBezTo>
                      <a:cubicBezTo>
                        <a:pt x="42" y="51"/>
                        <a:pt x="63" y="46"/>
                        <a:pt x="80" y="40"/>
                      </a:cubicBezTo>
                      <a:cubicBezTo>
                        <a:pt x="84" y="38"/>
                        <a:pt x="81" y="38"/>
                        <a:pt x="78" y="38"/>
                      </a:cubicBezTo>
                      <a:cubicBezTo>
                        <a:pt x="56" y="47"/>
                        <a:pt x="16" y="49"/>
                        <a:pt x="7" y="19"/>
                      </a:cubicBezTo>
                      <a:cubicBezTo>
                        <a:pt x="1" y="0"/>
                        <a:pt x="30" y="6"/>
                        <a:pt x="40" y="10"/>
                      </a:cubicBezTo>
                      <a:cubicBezTo>
                        <a:pt x="51" y="15"/>
                        <a:pt x="62" y="23"/>
                        <a:pt x="73" y="30"/>
                      </a:cubicBezTo>
                      <a:cubicBezTo>
                        <a:pt x="74" y="31"/>
                        <a:pt x="79" y="28"/>
                        <a:pt x="78" y="28"/>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67" name="Freeform 44">
                  <a:extLst>
                    <a:ext uri="{FF2B5EF4-FFF2-40B4-BE49-F238E27FC236}">
                      <a16:creationId xmlns:a16="http://schemas.microsoft.com/office/drawing/2014/main" id="{1879F0AC-E8D1-44E8-B47F-443DD648B79C}"/>
                    </a:ext>
                  </a:extLst>
                </p:cNvPr>
                <p:cNvSpPr>
                  <a:spLocks/>
                </p:cNvSpPr>
                <p:nvPr/>
              </p:nvSpPr>
              <p:spPr bwMode="auto">
                <a:xfrm>
                  <a:off x="3143251" y="2366963"/>
                  <a:ext cx="331788" cy="327025"/>
                </a:xfrm>
                <a:custGeom>
                  <a:avLst/>
                  <a:gdLst>
                    <a:gd name="T0" fmla="*/ 36 w 78"/>
                    <a:gd name="T1" fmla="*/ 30 h 77"/>
                    <a:gd name="T2" fmla="*/ 64 w 78"/>
                    <a:gd name="T3" fmla="*/ 16 h 77"/>
                    <a:gd name="T4" fmla="*/ 33 w 78"/>
                    <a:gd name="T5" fmla="*/ 77 h 77"/>
                    <a:gd name="T6" fmla="*/ 5 w 78"/>
                    <a:gd name="T7" fmla="*/ 23 h 77"/>
                    <a:gd name="T8" fmla="*/ 36 w 78"/>
                    <a:gd name="T9" fmla="*/ 30 h 77"/>
                  </a:gdLst>
                  <a:ahLst/>
                  <a:cxnLst>
                    <a:cxn ang="0">
                      <a:pos x="T0" y="T1"/>
                    </a:cxn>
                    <a:cxn ang="0">
                      <a:pos x="T2" y="T3"/>
                    </a:cxn>
                    <a:cxn ang="0">
                      <a:pos x="T4" y="T5"/>
                    </a:cxn>
                    <a:cxn ang="0">
                      <a:pos x="T6" y="T7"/>
                    </a:cxn>
                    <a:cxn ang="0">
                      <a:pos x="T8" y="T9"/>
                    </a:cxn>
                  </a:cxnLst>
                  <a:rect l="0" t="0" r="r" b="b"/>
                  <a:pathLst>
                    <a:path w="78" h="77">
                      <a:moveTo>
                        <a:pt x="36" y="30"/>
                      </a:moveTo>
                      <a:cubicBezTo>
                        <a:pt x="36" y="30"/>
                        <a:pt x="49" y="0"/>
                        <a:pt x="64" y="16"/>
                      </a:cubicBezTo>
                      <a:cubicBezTo>
                        <a:pt x="78" y="31"/>
                        <a:pt x="47" y="50"/>
                        <a:pt x="33" y="77"/>
                      </a:cubicBezTo>
                      <a:cubicBezTo>
                        <a:pt x="33" y="77"/>
                        <a:pt x="0" y="39"/>
                        <a:pt x="5" y="23"/>
                      </a:cubicBezTo>
                      <a:cubicBezTo>
                        <a:pt x="11" y="6"/>
                        <a:pt x="29" y="7"/>
                        <a:pt x="36" y="3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68" name="Freeform 45">
                  <a:extLst>
                    <a:ext uri="{FF2B5EF4-FFF2-40B4-BE49-F238E27FC236}">
                      <a16:creationId xmlns:a16="http://schemas.microsoft.com/office/drawing/2014/main" id="{1C786AE2-BD67-4757-8382-98AEB6464434}"/>
                    </a:ext>
                  </a:extLst>
                </p:cNvPr>
                <p:cNvSpPr>
                  <a:spLocks/>
                </p:cNvSpPr>
                <p:nvPr/>
              </p:nvSpPr>
              <p:spPr bwMode="auto">
                <a:xfrm>
                  <a:off x="2498726" y="1903413"/>
                  <a:ext cx="238125" cy="204788"/>
                </a:xfrm>
                <a:custGeom>
                  <a:avLst/>
                  <a:gdLst>
                    <a:gd name="T0" fmla="*/ 32 w 56"/>
                    <a:gd name="T1" fmla="*/ 46 h 48"/>
                    <a:gd name="T2" fmla="*/ 16 w 56"/>
                    <a:gd name="T3" fmla="*/ 39 h 48"/>
                    <a:gd name="T4" fmla="*/ 18 w 56"/>
                    <a:gd name="T5" fmla="*/ 6 h 48"/>
                    <a:gd name="T6" fmla="*/ 38 w 56"/>
                    <a:gd name="T7" fmla="*/ 9 h 48"/>
                    <a:gd name="T8" fmla="*/ 41 w 56"/>
                    <a:gd name="T9" fmla="*/ 26 h 48"/>
                    <a:gd name="T10" fmla="*/ 30 w 56"/>
                    <a:gd name="T11" fmla="*/ 33 h 48"/>
                    <a:gd name="T12" fmla="*/ 24 w 56"/>
                    <a:gd name="T13" fmla="*/ 26 h 48"/>
                    <a:gd name="T14" fmla="*/ 24 w 56"/>
                    <a:gd name="T15" fmla="*/ 18 h 48"/>
                    <a:gd name="T16" fmla="*/ 31 w 56"/>
                    <a:gd name="T17" fmla="*/ 18 h 48"/>
                    <a:gd name="T18" fmla="*/ 33 w 56"/>
                    <a:gd name="T19" fmla="*/ 24 h 48"/>
                    <a:gd name="T20" fmla="*/ 29 w 56"/>
                    <a:gd name="T21" fmla="*/ 27 h 48"/>
                    <a:gd name="T22" fmla="*/ 32 w 56"/>
                    <a:gd name="T23" fmla="*/ 12 h 48"/>
                    <a:gd name="T24" fmla="*/ 18 w 56"/>
                    <a:gd name="T25" fmla="*/ 25 h 48"/>
                    <a:gd name="T26" fmla="*/ 46 w 56"/>
                    <a:gd name="T27" fmla="*/ 12 h 48"/>
                    <a:gd name="T28" fmla="*/ 25 w 56"/>
                    <a:gd name="T29" fmla="*/ 1 h 48"/>
                    <a:gd name="T30" fmla="*/ 4 w 56"/>
                    <a:gd name="T31" fmla="*/ 23 h 48"/>
                    <a:gd name="T32" fmla="*/ 27 w 56"/>
                    <a:gd name="T33" fmla="*/ 48 h 48"/>
                    <a:gd name="T34" fmla="*/ 32 w 56"/>
                    <a:gd name="T35" fmla="*/ 4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6" h="48">
                      <a:moveTo>
                        <a:pt x="32" y="46"/>
                      </a:moveTo>
                      <a:cubicBezTo>
                        <a:pt x="26" y="45"/>
                        <a:pt x="21" y="43"/>
                        <a:pt x="16" y="39"/>
                      </a:cubicBezTo>
                      <a:cubicBezTo>
                        <a:pt x="5" y="31"/>
                        <a:pt x="9" y="14"/>
                        <a:pt x="18" y="6"/>
                      </a:cubicBezTo>
                      <a:cubicBezTo>
                        <a:pt x="24" y="0"/>
                        <a:pt x="33" y="5"/>
                        <a:pt x="38" y="9"/>
                      </a:cubicBezTo>
                      <a:cubicBezTo>
                        <a:pt x="42" y="14"/>
                        <a:pt x="44" y="20"/>
                        <a:pt x="41" y="26"/>
                      </a:cubicBezTo>
                      <a:cubicBezTo>
                        <a:pt x="39" y="31"/>
                        <a:pt x="35" y="35"/>
                        <a:pt x="30" y="33"/>
                      </a:cubicBezTo>
                      <a:cubicBezTo>
                        <a:pt x="28" y="31"/>
                        <a:pt x="26" y="29"/>
                        <a:pt x="24" y="26"/>
                      </a:cubicBezTo>
                      <a:cubicBezTo>
                        <a:pt x="23" y="23"/>
                        <a:pt x="23" y="21"/>
                        <a:pt x="24" y="18"/>
                      </a:cubicBezTo>
                      <a:cubicBezTo>
                        <a:pt x="26" y="14"/>
                        <a:pt x="29" y="15"/>
                        <a:pt x="31" y="18"/>
                      </a:cubicBezTo>
                      <a:cubicBezTo>
                        <a:pt x="33" y="20"/>
                        <a:pt x="29" y="24"/>
                        <a:pt x="33" y="24"/>
                      </a:cubicBezTo>
                      <a:cubicBezTo>
                        <a:pt x="32" y="24"/>
                        <a:pt x="26" y="26"/>
                        <a:pt x="29" y="27"/>
                      </a:cubicBezTo>
                      <a:cubicBezTo>
                        <a:pt x="38" y="27"/>
                        <a:pt x="41" y="15"/>
                        <a:pt x="32" y="12"/>
                      </a:cubicBezTo>
                      <a:cubicBezTo>
                        <a:pt x="25" y="10"/>
                        <a:pt x="16" y="18"/>
                        <a:pt x="18" y="25"/>
                      </a:cubicBezTo>
                      <a:cubicBezTo>
                        <a:pt x="22" y="47"/>
                        <a:pt x="56" y="32"/>
                        <a:pt x="46" y="12"/>
                      </a:cubicBezTo>
                      <a:cubicBezTo>
                        <a:pt x="42" y="4"/>
                        <a:pt x="33" y="0"/>
                        <a:pt x="25" y="1"/>
                      </a:cubicBezTo>
                      <a:cubicBezTo>
                        <a:pt x="13" y="3"/>
                        <a:pt x="6" y="12"/>
                        <a:pt x="4" y="23"/>
                      </a:cubicBezTo>
                      <a:cubicBezTo>
                        <a:pt x="0" y="37"/>
                        <a:pt x="15" y="46"/>
                        <a:pt x="27" y="48"/>
                      </a:cubicBezTo>
                      <a:cubicBezTo>
                        <a:pt x="29" y="48"/>
                        <a:pt x="34" y="46"/>
                        <a:pt x="32" y="46"/>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69" name="Freeform 46">
                  <a:extLst>
                    <a:ext uri="{FF2B5EF4-FFF2-40B4-BE49-F238E27FC236}">
                      <a16:creationId xmlns:a16="http://schemas.microsoft.com/office/drawing/2014/main" id="{79E028F0-001F-4C1A-B44B-091D00BE4E49}"/>
                    </a:ext>
                  </a:extLst>
                </p:cNvPr>
                <p:cNvSpPr>
                  <a:spLocks/>
                </p:cNvSpPr>
                <p:nvPr/>
              </p:nvSpPr>
              <p:spPr bwMode="auto">
                <a:xfrm>
                  <a:off x="3724276" y="1724025"/>
                  <a:ext cx="195263" cy="192088"/>
                </a:xfrm>
                <a:custGeom>
                  <a:avLst/>
                  <a:gdLst>
                    <a:gd name="T0" fmla="*/ 19 w 46"/>
                    <a:gd name="T1" fmla="*/ 4 h 45"/>
                    <a:gd name="T2" fmla="*/ 31 w 46"/>
                    <a:gd name="T3" fmla="*/ 14 h 45"/>
                    <a:gd name="T4" fmla="*/ 23 w 46"/>
                    <a:gd name="T5" fmla="*/ 40 h 45"/>
                    <a:gd name="T6" fmla="*/ 6 w 46"/>
                    <a:gd name="T7" fmla="*/ 25 h 45"/>
                    <a:gd name="T8" fmla="*/ 21 w 46"/>
                    <a:gd name="T9" fmla="*/ 21 h 45"/>
                    <a:gd name="T10" fmla="*/ 23 w 46"/>
                    <a:gd name="T11" fmla="*/ 28 h 45"/>
                    <a:gd name="T12" fmla="*/ 19 w 46"/>
                    <a:gd name="T13" fmla="*/ 30 h 45"/>
                    <a:gd name="T14" fmla="*/ 16 w 46"/>
                    <a:gd name="T15" fmla="*/ 26 h 45"/>
                    <a:gd name="T16" fmla="*/ 20 w 46"/>
                    <a:gd name="T17" fmla="*/ 22 h 45"/>
                    <a:gd name="T18" fmla="*/ 13 w 46"/>
                    <a:gd name="T19" fmla="*/ 33 h 45"/>
                    <a:gd name="T20" fmla="*/ 29 w 46"/>
                    <a:gd name="T21" fmla="*/ 27 h 45"/>
                    <a:gd name="T22" fmla="*/ 14 w 46"/>
                    <a:gd name="T23" fmla="*/ 14 h 45"/>
                    <a:gd name="T24" fmla="*/ 1 w 46"/>
                    <a:gd name="T25" fmla="*/ 29 h 45"/>
                    <a:gd name="T26" fmla="*/ 15 w 46"/>
                    <a:gd name="T27" fmla="*/ 43 h 45"/>
                    <a:gd name="T28" fmla="*/ 36 w 46"/>
                    <a:gd name="T29" fmla="*/ 35 h 45"/>
                    <a:gd name="T30" fmla="*/ 24 w 46"/>
                    <a:gd name="T31" fmla="*/ 1 h 45"/>
                    <a:gd name="T32" fmla="*/ 19 w 46"/>
                    <a:gd name="T33" fmla="*/ 4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45">
                      <a:moveTo>
                        <a:pt x="19" y="4"/>
                      </a:moveTo>
                      <a:cubicBezTo>
                        <a:pt x="24" y="7"/>
                        <a:pt x="28" y="10"/>
                        <a:pt x="31" y="14"/>
                      </a:cubicBezTo>
                      <a:cubicBezTo>
                        <a:pt x="37" y="23"/>
                        <a:pt x="35" y="38"/>
                        <a:pt x="23" y="40"/>
                      </a:cubicBezTo>
                      <a:cubicBezTo>
                        <a:pt x="15" y="42"/>
                        <a:pt x="6" y="33"/>
                        <a:pt x="6" y="25"/>
                      </a:cubicBezTo>
                      <a:cubicBezTo>
                        <a:pt x="7" y="17"/>
                        <a:pt x="16" y="16"/>
                        <a:pt x="21" y="21"/>
                      </a:cubicBezTo>
                      <a:cubicBezTo>
                        <a:pt x="23" y="23"/>
                        <a:pt x="24" y="25"/>
                        <a:pt x="23" y="28"/>
                      </a:cubicBezTo>
                      <a:cubicBezTo>
                        <a:pt x="23" y="30"/>
                        <a:pt x="21" y="31"/>
                        <a:pt x="19" y="30"/>
                      </a:cubicBezTo>
                      <a:cubicBezTo>
                        <a:pt x="16" y="29"/>
                        <a:pt x="19" y="26"/>
                        <a:pt x="16" y="26"/>
                      </a:cubicBezTo>
                      <a:cubicBezTo>
                        <a:pt x="18" y="26"/>
                        <a:pt x="23" y="23"/>
                        <a:pt x="20" y="22"/>
                      </a:cubicBezTo>
                      <a:cubicBezTo>
                        <a:pt x="14" y="21"/>
                        <a:pt x="8" y="29"/>
                        <a:pt x="13" y="33"/>
                      </a:cubicBezTo>
                      <a:cubicBezTo>
                        <a:pt x="19" y="37"/>
                        <a:pt x="27" y="33"/>
                        <a:pt x="29" y="27"/>
                      </a:cubicBezTo>
                      <a:cubicBezTo>
                        <a:pt x="32" y="19"/>
                        <a:pt x="20" y="13"/>
                        <a:pt x="14" y="14"/>
                      </a:cubicBezTo>
                      <a:cubicBezTo>
                        <a:pt x="6" y="14"/>
                        <a:pt x="0" y="22"/>
                        <a:pt x="1" y="29"/>
                      </a:cubicBezTo>
                      <a:cubicBezTo>
                        <a:pt x="2" y="36"/>
                        <a:pt x="9" y="41"/>
                        <a:pt x="15" y="43"/>
                      </a:cubicBezTo>
                      <a:cubicBezTo>
                        <a:pt x="23" y="45"/>
                        <a:pt x="31" y="42"/>
                        <a:pt x="36" y="35"/>
                      </a:cubicBezTo>
                      <a:cubicBezTo>
                        <a:pt x="46" y="22"/>
                        <a:pt x="37" y="8"/>
                        <a:pt x="24" y="1"/>
                      </a:cubicBezTo>
                      <a:cubicBezTo>
                        <a:pt x="22" y="0"/>
                        <a:pt x="17" y="3"/>
                        <a:pt x="19" y="4"/>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70" name="Freeform 47">
                  <a:extLst>
                    <a:ext uri="{FF2B5EF4-FFF2-40B4-BE49-F238E27FC236}">
                      <a16:creationId xmlns:a16="http://schemas.microsoft.com/office/drawing/2014/main" id="{9E485F94-0EF5-4DA9-953B-D31E6132DA5C}"/>
                    </a:ext>
                  </a:extLst>
                </p:cNvPr>
                <p:cNvSpPr>
                  <a:spLocks/>
                </p:cNvSpPr>
                <p:nvPr/>
              </p:nvSpPr>
              <p:spPr bwMode="auto">
                <a:xfrm>
                  <a:off x="2295526" y="469900"/>
                  <a:ext cx="446088" cy="425450"/>
                </a:xfrm>
                <a:custGeom>
                  <a:avLst/>
                  <a:gdLst>
                    <a:gd name="T0" fmla="*/ 60 w 105"/>
                    <a:gd name="T1" fmla="*/ 7 h 100"/>
                    <a:gd name="T2" fmla="*/ 85 w 105"/>
                    <a:gd name="T3" fmla="*/ 72 h 100"/>
                    <a:gd name="T4" fmla="*/ 6 w 105"/>
                    <a:gd name="T5" fmla="*/ 55 h 100"/>
                    <a:gd name="T6" fmla="*/ 60 w 105"/>
                    <a:gd name="T7" fmla="*/ 7 h 100"/>
                  </a:gdLst>
                  <a:ahLst/>
                  <a:cxnLst>
                    <a:cxn ang="0">
                      <a:pos x="T0" y="T1"/>
                    </a:cxn>
                    <a:cxn ang="0">
                      <a:pos x="T2" y="T3"/>
                    </a:cxn>
                    <a:cxn ang="0">
                      <a:pos x="T4" y="T5"/>
                    </a:cxn>
                    <a:cxn ang="0">
                      <a:pos x="T6" y="T7"/>
                    </a:cxn>
                  </a:cxnLst>
                  <a:rect l="0" t="0" r="r" b="b"/>
                  <a:pathLst>
                    <a:path w="105" h="100">
                      <a:moveTo>
                        <a:pt x="60" y="7"/>
                      </a:moveTo>
                      <a:cubicBezTo>
                        <a:pt x="85" y="14"/>
                        <a:pt x="105" y="45"/>
                        <a:pt x="85" y="72"/>
                      </a:cubicBezTo>
                      <a:cubicBezTo>
                        <a:pt x="65" y="100"/>
                        <a:pt x="11" y="93"/>
                        <a:pt x="6" y="55"/>
                      </a:cubicBezTo>
                      <a:cubicBezTo>
                        <a:pt x="0" y="17"/>
                        <a:pt x="34" y="0"/>
                        <a:pt x="60" y="7"/>
                      </a:cubicBezTo>
                      <a:close/>
                    </a:path>
                  </a:pathLst>
                </a:custGeom>
                <a:solidFill>
                  <a:srgbClr val="FFCF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71" name="Freeform 48">
                  <a:extLst>
                    <a:ext uri="{FF2B5EF4-FFF2-40B4-BE49-F238E27FC236}">
                      <a16:creationId xmlns:a16="http://schemas.microsoft.com/office/drawing/2014/main" id="{C2FC3F86-7F2B-4AF6-983C-7B00D1662704}"/>
                    </a:ext>
                  </a:extLst>
                </p:cNvPr>
                <p:cNvSpPr>
                  <a:spLocks/>
                </p:cNvSpPr>
                <p:nvPr/>
              </p:nvSpPr>
              <p:spPr bwMode="auto">
                <a:xfrm>
                  <a:off x="2257426" y="439738"/>
                  <a:ext cx="484188" cy="400050"/>
                </a:xfrm>
                <a:custGeom>
                  <a:avLst/>
                  <a:gdLst>
                    <a:gd name="T0" fmla="*/ 64 w 114"/>
                    <a:gd name="T1" fmla="*/ 8 h 94"/>
                    <a:gd name="T2" fmla="*/ 95 w 114"/>
                    <a:gd name="T3" fmla="*/ 59 h 94"/>
                    <a:gd name="T4" fmla="*/ 40 w 114"/>
                    <a:gd name="T5" fmla="*/ 84 h 94"/>
                    <a:gd name="T6" fmla="*/ 15 w 114"/>
                    <a:gd name="T7" fmla="*/ 41 h 94"/>
                    <a:gd name="T8" fmla="*/ 65 w 114"/>
                    <a:gd name="T9" fmla="*/ 8 h 94"/>
                    <a:gd name="T10" fmla="*/ 69 w 114"/>
                    <a:gd name="T11" fmla="*/ 5 h 94"/>
                    <a:gd name="T12" fmla="*/ 15 w 114"/>
                    <a:gd name="T13" fmla="*/ 24 h 94"/>
                    <a:gd name="T14" fmla="*/ 36 w 114"/>
                    <a:gd name="T15" fmla="*/ 86 h 94"/>
                    <a:gd name="T16" fmla="*/ 90 w 114"/>
                    <a:gd name="T17" fmla="*/ 77 h 94"/>
                    <a:gd name="T18" fmla="*/ 69 w 114"/>
                    <a:gd name="T19" fmla="*/ 5 h 94"/>
                    <a:gd name="T20" fmla="*/ 64 w 114"/>
                    <a:gd name="T21" fmla="*/ 8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4" h="94">
                      <a:moveTo>
                        <a:pt x="64" y="8"/>
                      </a:moveTo>
                      <a:cubicBezTo>
                        <a:pt x="87" y="15"/>
                        <a:pt x="101" y="36"/>
                        <a:pt x="95" y="59"/>
                      </a:cubicBezTo>
                      <a:cubicBezTo>
                        <a:pt x="90" y="84"/>
                        <a:pt x="62" y="91"/>
                        <a:pt x="40" y="84"/>
                      </a:cubicBezTo>
                      <a:cubicBezTo>
                        <a:pt x="22" y="77"/>
                        <a:pt x="14" y="59"/>
                        <a:pt x="15" y="41"/>
                      </a:cubicBezTo>
                      <a:cubicBezTo>
                        <a:pt x="16" y="16"/>
                        <a:pt x="42" y="3"/>
                        <a:pt x="65" y="8"/>
                      </a:cubicBezTo>
                      <a:cubicBezTo>
                        <a:pt x="67" y="8"/>
                        <a:pt x="72" y="6"/>
                        <a:pt x="69" y="5"/>
                      </a:cubicBezTo>
                      <a:cubicBezTo>
                        <a:pt x="49" y="0"/>
                        <a:pt x="27" y="7"/>
                        <a:pt x="15" y="24"/>
                      </a:cubicBezTo>
                      <a:cubicBezTo>
                        <a:pt x="0" y="47"/>
                        <a:pt x="13" y="76"/>
                        <a:pt x="36" y="86"/>
                      </a:cubicBezTo>
                      <a:cubicBezTo>
                        <a:pt x="52" y="94"/>
                        <a:pt x="77" y="90"/>
                        <a:pt x="90" y="77"/>
                      </a:cubicBezTo>
                      <a:cubicBezTo>
                        <a:pt x="114" y="51"/>
                        <a:pt x="100" y="15"/>
                        <a:pt x="69" y="5"/>
                      </a:cubicBezTo>
                      <a:cubicBezTo>
                        <a:pt x="68" y="5"/>
                        <a:pt x="62" y="7"/>
                        <a:pt x="64" y="8"/>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72" name="Freeform 49">
                  <a:extLst>
                    <a:ext uri="{FF2B5EF4-FFF2-40B4-BE49-F238E27FC236}">
                      <a16:creationId xmlns:a16="http://schemas.microsoft.com/office/drawing/2014/main" id="{538E37C8-9E2F-4AD2-9301-EA03025D65F1}"/>
                    </a:ext>
                  </a:extLst>
                </p:cNvPr>
                <p:cNvSpPr>
                  <a:spLocks/>
                </p:cNvSpPr>
                <p:nvPr/>
              </p:nvSpPr>
              <p:spPr bwMode="auto">
                <a:xfrm>
                  <a:off x="2355851" y="627063"/>
                  <a:ext cx="66675" cy="33338"/>
                </a:xfrm>
                <a:custGeom>
                  <a:avLst/>
                  <a:gdLst>
                    <a:gd name="T0" fmla="*/ 0 w 16"/>
                    <a:gd name="T1" fmla="*/ 3 h 8"/>
                    <a:gd name="T2" fmla="*/ 7 w 16"/>
                    <a:gd name="T3" fmla="*/ 8 h 8"/>
                    <a:gd name="T4" fmla="*/ 15 w 16"/>
                    <a:gd name="T5" fmla="*/ 5 h 8"/>
                    <a:gd name="T6" fmla="*/ 8 w 16"/>
                    <a:gd name="T7" fmla="*/ 0 h 8"/>
                    <a:gd name="T8" fmla="*/ 0 w 16"/>
                    <a:gd name="T9" fmla="*/ 3 h 8"/>
                  </a:gdLst>
                  <a:ahLst/>
                  <a:cxnLst>
                    <a:cxn ang="0">
                      <a:pos x="T0" y="T1"/>
                    </a:cxn>
                    <a:cxn ang="0">
                      <a:pos x="T2" y="T3"/>
                    </a:cxn>
                    <a:cxn ang="0">
                      <a:pos x="T4" y="T5"/>
                    </a:cxn>
                    <a:cxn ang="0">
                      <a:pos x="T6" y="T7"/>
                    </a:cxn>
                    <a:cxn ang="0">
                      <a:pos x="T8" y="T9"/>
                    </a:cxn>
                  </a:cxnLst>
                  <a:rect l="0" t="0" r="r" b="b"/>
                  <a:pathLst>
                    <a:path w="16" h="8">
                      <a:moveTo>
                        <a:pt x="0" y="3"/>
                      </a:moveTo>
                      <a:cubicBezTo>
                        <a:pt x="0" y="5"/>
                        <a:pt x="3" y="7"/>
                        <a:pt x="7" y="8"/>
                      </a:cubicBezTo>
                      <a:cubicBezTo>
                        <a:pt x="12" y="8"/>
                        <a:pt x="15" y="7"/>
                        <a:pt x="15" y="5"/>
                      </a:cubicBezTo>
                      <a:cubicBezTo>
                        <a:pt x="16" y="3"/>
                        <a:pt x="13" y="1"/>
                        <a:pt x="8" y="0"/>
                      </a:cubicBezTo>
                      <a:cubicBezTo>
                        <a:pt x="4" y="0"/>
                        <a:pt x="1" y="1"/>
                        <a:pt x="0"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73" name="Freeform 50">
                  <a:extLst>
                    <a:ext uri="{FF2B5EF4-FFF2-40B4-BE49-F238E27FC236}">
                      <a16:creationId xmlns:a16="http://schemas.microsoft.com/office/drawing/2014/main" id="{DAF07E13-1745-4EEC-AE22-47BAB739D700}"/>
                    </a:ext>
                  </a:extLst>
                </p:cNvPr>
                <p:cNvSpPr>
                  <a:spLocks/>
                </p:cNvSpPr>
                <p:nvPr/>
              </p:nvSpPr>
              <p:spPr bwMode="auto">
                <a:xfrm>
                  <a:off x="2574926" y="657225"/>
                  <a:ext cx="68263" cy="38100"/>
                </a:xfrm>
                <a:custGeom>
                  <a:avLst/>
                  <a:gdLst>
                    <a:gd name="T0" fmla="*/ 0 w 16"/>
                    <a:gd name="T1" fmla="*/ 3 h 9"/>
                    <a:gd name="T2" fmla="*/ 7 w 16"/>
                    <a:gd name="T3" fmla="*/ 8 h 9"/>
                    <a:gd name="T4" fmla="*/ 15 w 16"/>
                    <a:gd name="T5" fmla="*/ 5 h 9"/>
                    <a:gd name="T6" fmla="*/ 8 w 16"/>
                    <a:gd name="T7" fmla="*/ 1 h 9"/>
                    <a:gd name="T8" fmla="*/ 0 w 16"/>
                    <a:gd name="T9" fmla="*/ 3 h 9"/>
                  </a:gdLst>
                  <a:ahLst/>
                  <a:cxnLst>
                    <a:cxn ang="0">
                      <a:pos x="T0" y="T1"/>
                    </a:cxn>
                    <a:cxn ang="0">
                      <a:pos x="T2" y="T3"/>
                    </a:cxn>
                    <a:cxn ang="0">
                      <a:pos x="T4" y="T5"/>
                    </a:cxn>
                    <a:cxn ang="0">
                      <a:pos x="T6" y="T7"/>
                    </a:cxn>
                    <a:cxn ang="0">
                      <a:pos x="T8" y="T9"/>
                    </a:cxn>
                  </a:cxnLst>
                  <a:rect l="0" t="0" r="r" b="b"/>
                  <a:pathLst>
                    <a:path w="16" h="9">
                      <a:moveTo>
                        <a:pt x="0" y="3"/>
                      </a:moveTo>
                      <a:cubicBezTo>
                        <a:pt x="0" y="5"/>
                        <a:pt x="3" y="8"/>
                        <a:pt x="7" y="8"/>
                      </a:cubicBezTo>
                      <a:cubicBezTo>
                        <a:pt x="12" y="9"/>
                        <a:pt x="15" y="7"/>
                        <a:pt x="15" y="5"/>
                      </a:cubicBezTo>
                      <a:cubicBezTo>
                        <a:pt x="16" y="3"/>
                        <a:pt x="13" y="1"/>
                        <a:pt x="8" y="1"/>
                      </a:cubicBezTo>
                      <a:cubicBezTo>
                        <a:pt x="4" y="0"/>
                        <a:pt x="1" y="1"/>
                        <a:pt x="0"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74" name="Freeform 51">
                  <a:extLst>
                    <a:ext uri="{FF2B5EF4-FFF2-40B4-BE49-F238E27FC236}">
                      <a16:creationId xmlns:a16="http://schemas.microsoft.com/office/drawing/2014/main" id="{DFF82D2B-CF7F-4E13-B56D-6E27408A0F8F}"/>
                    </a:ext>
                  </a:extLst>
                </p:cNvPr>
                <p:cNvSpPr>
                  <a:spLocks/>
                </p:cNvSpPr>
                <p:nvPr/>
              </p:nvSpPr>
              <p:spPr bwMode="auto">
                <a:xfrm>
                  <a:off x="2363789" y="635000"/>
                  <a:ext cx="258763" cy="161925"/>
                </a:xfrm>
                <a:custGeom>
                  <a:avLst/>
                  <a:gdLst>
                    <a:gd name="T0" fmla="*/ 54 w 61"/>
                    <a:gd name="T1" fmla="*/ 11 h 38"/>
                    <a:gd name="T2" fmla="*/ 9 w 61"/>
                    <a:gd name="T3" fmla="*/ 3 h 38"/>
                    <a:gd name="T4" fmla="*/ 3 w 61"/>
                    <a:gd name="T5" fmla="*/ 4 h 38"/>
                    <a:gd name="T6" fmla="*/ 60 w 61"/>
                    <a:gd name="T7" fmla="*/ 10 h 38"/>
                    <a:gd name="T8" fmla="*/ 54 w 61"/>
                    <a:gd name="T9" fmla="*/ 11 h 38"/>
                  </a:gdLst>
                  <a:ahLst/>
                  <a:cxnLst>
                    <a:cxn ang="0">
                      <a:pos x="T0" y="T1"/>
                    </a:cxn>
                    <a:cxn ang="0">
                      <a:pos x="T2" y="T3"/>
                    </a:cxn>
                    <a:cxn ang="0">
                      <a:pos x="T4" y="T5"/>
                    </a:cxn>
                    <a:cxn ang="0">
                      <a:pos x="T6" y="T7"/>
                    </a:cxn>
                    <a:cxn ang="0">
                      <a:pos x="T8" y="T9"/>
                    </a:cxn>
                  </a:cxnLst>
                  <a:rect l="0" t="0" r="r" b="b"/>
                  <a:pathLst>
                    <a:path w="61" h="38">
                      <a:moveTo>
                        <a:pt x="54" y="11"/>
                      </a:moveTo>
                      <a:cubicBezTo>
                        <a:pt x="52" y="34"/>
                        <a:pt x="7" y="26"/>
                        <a:pt x="9" y="3"/>
                      </a:cubicBezTo>
                      <a:cubicBezTo>
                        <a:pt x="9" y="0"/>
                        <a:pt x="3" y="1"/>
                        <a:pt x="3" y="4"/>
                      </a:cubicBezTo>
                      <a:cubicBezTo>
                        <a:pt x="0" y="33"/>
                        <a:pt x="57" y="38"/>
                        <a:pt x="60" y="10"/>
                      </a:cubicBezTo>
                      <a:cubicBezTo>
                        <a:pt x="61" y="7"/>
                        <a:pt x="55" y="8"/>
                        <a:pt x="54" y="11"/>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75" name="Freeform 52">
                  <a:extLst>
                    <a:ext uri="{FF2B5EF4-FFF2-40B4-BE49-F238E27FC236}">
                      <a16:creationId xmlns:a16="http://schemas.microsoft.com/office/drawing/2014/main" id="{6429AE59-3363-4AE1-977B-5DF08191B108}"/>
                    </a:ext>
                  </a:extLst>
                </p:cNvPr>
                <p:cNvSpPr>
                  <a:spLocks/>
                </p:cNvSpPr>
                <p:nvPr/>
              </p:nvSpPr>
              <p:spPr bwMode="auto">
                <a:xfrm>
                  <a:off x="2584451" y="601663"/>
                  <a:ext cx="46038" cy="33338"/>
                </a:xfrm>
                <a:custGeom>
                  <a:avLst/>
                  <a:gdLst>
                    <a:gd name="T0" fmla="*/ 5 w 11"/>
                    <a:gd name="T1" fmla="*/ 1 h 8"/>
                    <a:gd name="T2" fmla="*/ 5 w 11"/>
                    <a:gd name="T3" fmla="*/ 8 h 8"/>
                    <a:gd name="T4" fmla="*/ 5 w 11"/>
                    <a:gd name="T5" fmla="*/ 1 h 8"/>
                  </a:gdLst>
                  <a:ahLst/>
                  <a:cxnLst>
                    <a:cxn ang="0">
                      <a:pos x="T0" y="T1"/>
                    </a:cxn>
                    <a:cxn ang="0">
                      <a:pos x="T2" y="T3"/>
                    </a:cxn>
                    <a:cxn ang="0">
                      <a:pos x="T4" y="T5"/>
                    </a:cxn>
                  </a:cxnLst>
                  <a:rect l="0" t="0" r="r" b="b"/>
                  <a:pathLst>
                    <a:path w="11" h="8">
                      <a:moveTo>
                        <a:pt x="5" y="1"/>
                      </a:moveTo>
                      <a:cubicBezTo>
                        <a:pt x="9" y="0"/>
                        <a:pt x="11" y="7"/>
                        <a:pt x="5" y="8"/>
                      </a:cubicBezTo>
                      <a:cubicBezTo>
                        <a:pt x="2" y="8"/>
                        <a:pt x="0" y="2"/>
                        <a:pt x="5" y="1"/>
                      </a:cubicBezTo>
                      <a:close/>
                    </a:path>
                  </a:pathLst>
                </a:custGeom>
                <a:solidFill>
                  <a:srgbClr val="6E270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76" name="Freeform 53">
                  <a:extLst>
                    <a:ext uri="{FF2B5EF4-FFF2-40B4-BE49-F238E27FC236}">
                      <a16:creationId xmlns:a16="http://schemas.microsoft.com/office/drawing/2014/main" id="{14F9F5C1-00EE-4D12-9DB0-80FCD75F7240}"/>
                    </a:ext>
                  </a:extLst>
                </p:cNvPr>
                <p:cNvSpPr>
                  <a:spLocks/>
                </p:cNvSpPr>
                <p:nvPr/>
              </p:nvSpPr>
              <p:spPr bwMode="auto">
                <a:xfrm>
                  <a:off x="2393951" y="581025"/>
                  <a:ext cx="41275" cy="33338"/>
                </a:xfrm>
                <a:custGeom>
                  <a:avLst/>
                  <a:gdLst>
                    <a:gd name="T0" fmla="*/ 4 w 10"/>
                    <a:gd name="T1" fmla="*/ 1 h 8"/>
                    <a:gd name="T2" fmla="*/ 5 w 10"/>
                    <a:gd name="T3" fmla="*/ 7 h 8"/>
                    <a:gd name="T4" fmla="*/ 4 w 10"/>
                    <a:gd name="T5" fmla="*/ 1 h 8"/>
                  </a:gdLst>
                  <a:ahLst/>
                  <a:cxnLst>
                    <a:cxn ang="0">
                      <a:pos x="T0" y="T1"/>
                    </a:cxn>
                    <a:cxn ang="0">
                      <a:pos x="T2" y="T3"/>
                    </a:cxn>
                    <a:cxn ang="0">
                      <a:pos x="T4" y="T5"/>
                    </a:cxn>
                  </a:cxnLst>
                  <a:rect l="0" t="0" r="r" b="b"/>
                  <a:pathLst>
                    <a:path w="10" h="8">
                      <a:moveTo>
                        <a:pt x="4" y="1"/>
                      </a:moveTo>
                      <a:cubicBezTo>
                        <a:pt x="9" y="0"/>
                        <a:pt x="10" y="7"/>
                        <a:pt x="5" y="7"/>
                      </a:cubicBezTo>
                      <a:cubicBezTo>
                        <a:pt x="1" y="8"/>
                        <a:pt x="0" y="2"/>
                        <a:pt x="4" y="1"/>
                      </a:cubicBezTo>
                      <a:close/>
                    </a:path>
                  </a:pathLst>
                </a:custGeom>
                <a:solidFill>
                  <a:srgbClr val="6E270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77" name="Freeform 54">
                  <a:extLst>
                    <a:ext uri="{FF2B5EF4-FFF2-40B4-BE49-F238E27FC236}">
                      <a16:creationId xmlns:a16="http://schemas.microsoft.com/office/drawing/2014/main" id="{F01083F6-6D33-4A14-95BC-F6CB3F3A7FEA}"/>
                    </a:ext>
                  </a:extLst>
                </p:cNvPr>
                <p:cNvSpPr>
                  <a:spLocks/>
                </p:cNvSpPr>
                <p:nvPr/>
              </p:nvSpPr>
              <p:spPr bwMode="auto">
                <a:xfrm>
                  <a:off x="2295526" y="831850"/>
                  <a:ext cx="76200" cy="114300"/>
                </a:xfrm>
                <a:custGeom>
                  <a:avLst/>
                  <a:gdLst>
                    <a:gd name="T0" fmla="*/ 11 w 18"/>
                    <a:gd name="T1" fmla="*/ 2 h 27"/>
                    <a:gd name="T2" fmla="*/ 1 w 18"/>
                    <a:gd name="T3" fmla="*/ 24 h 27"/>
                    <a:gd name="T4" fmla="*/ 7 w 18"/>
                    <a:gd name="T5" fmla="*/ 25 h 27"/>
                    <a:gd name="T6" fmla="*/ 17 w 18"/>
                    <a:gd name="T7" fmla="*/ 3 h 27"/>
                    <a:gd name="T8" fmla="*/ 11 w 18"/>
                    <a:gd name="T9" fmla="*/ 2 h 27"/>
                  </a:gdLst>
                  <a:ahLst/>
                  <a:cxnLst>
                    <a:cxn ang="0">
                      <a:pos x="T0" y="T1"/>
                    </a:cxn>
                    <a:cxn ang="0">
                      <a:pos x="T2" y="T3"/>
                    </a:cxn>
                    <a:cxn ang="0">
                      <a:pos x="T4" y="T5"/>
                    </a:cxn>
                    <a:cxn ang="0">
                      <a:pos x="T6" y="T7"/>
                    </a:cxn>
                    <a:cxn ang="0">
                      <a:pos x="T8" y="T9"/>
                    </a:cxn>
                  </a:cxnLst>
                  <a:rect l="0" t="0" r="r" b="b"/>
                  <a:pathLst>
                    <a:path w="18" h="27">
                      <a:moveTo>
                        <a:pt x="11" y="2"/>
                      </a:moveTo>
                      <a:cubicBezTo>
                        <a:pt x="8" y="10"/>
                        <a:pt x="5" y="17"/>
                        <a:pt x="1" y="24"/>
                      </a:cubicBezTo>
                      <a:cubicBezTo>
                        <a:pt x="0" y="27"/>
                        <a:pt x="6" y="26"/>
                        <a:pt x="7" y="25"/>
                      </a:cubicBezTo>
                      <a:cubicBezTo>
                        <a:pt x="10" y="17"/>
                        <a:pt x="13" y="10"/>
                        <a:pt x="17" y="3"/>
                      </a:cubicBezTo>
                      <a:cubicBezTo>
                        <a:pt x="18" y="0"/>
                        <a:pt x="12" y="1"/>
                        <a:pt x="11" y="2"/>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78" name="Freeform 55">
                  <a:extLst>
                    <a:ext uri="{FF2B5EF4-FFF2-40B4-BE49-F238E27FC236}">
                      <a16:creationId xmlns:a16="http://schemas.microsoft.com/office/drawing/2014/main" id="{B9BB1F9C-C2E0-47D8-B4B3-88AD54299B75}"/>
                    </a:ext>
                  </a:extLst>
                </p:cNvPr>
                <p:cNvSpPr>
                  <a:spLocks/>
                </p:cNvSpPr>
                <p:nvPr/>
              </p:nvSpPr>
              <p:spPr bwMode="auto">
                <a:xfrm>
                  <a:off x="2201864" y="754063"/>
                  <a:ext cx="119063" cy="47625"/>
                </a:xfrm>
                <a:custGeom>
                  <a:avLst/>
                  <a:gdLst>
                    <a:gd name="T0" fmla="*/ 22 w 28"/>
                    <a:gd name="T1" fmla="*/ 1 h 11"/>
                    <a:gd name="T2" fmla="*/ 2 w 28"/>
                    <a:gd name="T3" fmla="*/ 9 h 11"/>
                    <a:gd name="T4" fmla="*/ 1 w 28"/>
                    <a:gd name="T5" fmla="*/ 11 h 11"/>
                    <a:gd name="T6" fmla="*/ 5 w 28"/>
                    <a:gd name="T7" fmla="*/ 10 h 11"/>
                    <a:gd name="T8" fmla="*/ 26 w 28"/>
                    <a:gd name="T9" fmla="*/ 1 h 11"/>
                    <a:gd name="T10" fmla="*/ 26 w 28"/>
                    <a:gd name="T11" fmla="*/ 0 h 11"/>
                    <a:gd name="T12" fmla="*/ 22 w 28"/>
                    <a:gd name="T13" fmla="*/ 1 h 11"/>
                  </a:gdLst>
                  <a:ahLst/>
                  <a:cxnLst>
                    <a:cxn ang="0">
                      <a:pos x="T0" y="T1"/>
                    </a:cxn>
                    <a:cxn ang="0">
                      <a:pos x="T2" y="T3"/>
                    </a:cxn>
                    <a:cxn ang="0">
                      <a:pos x="T4" y="T5"/>
                    </a:cxn>
                    <a:cxn ang="0">
                      <a:pos x="T6" y="T7"/>
                    </a:cxn>
                    <a:cxn ang="0">
                      <a:pos x="T8" y="T9"/>
                    </a:cxn>
                    <a:cxn ang="0">
                      <a:pos x="T10" y="T11"/>
                    </a:cxn>
                    <a:cxn ang="0">
                      <a:pos x="T12" y="T13"/>
                    </a:cxn>
                  </a:cxnLst>
                  <a:rect l="0" t="0" r="r" b="b"/>
                  <a:pathLst>
                    <a:path w="28" h="11">
                      <a:moveTo>
                        <a:pt x="22" y="1"/>
                      </a:moveTo>
                      <a:cubicBezTo>
                        <a:pt x="15" y="3"/>
                        <a:pt x="8" y="6"/>
                        <a:pt x="2" y="9"/>
                      </a:cubicBezTo>
                      <a:cubicBezTo>
                        <a:pt x="1" y="10"/>
                        <a:pt x="0" y="11"/>
                        <a:pt x="1" y="11"/>
                      </a:cubicBezTo>
                      <a:cubicBezTo>
                        <a:pt x="2" y="11"/>
                        <a:pt x="4" y="11"/>
                        <a:pt x="5" y="10"/>
                      </a:cubicBezTo>
                      <a:cubicBezTo>
                        <a:pt x="12" y="7"/>
                        <a:pt x="19" y="4"/>
                        <a:pt x="26" y="1"/>
                      </a:cubicBezTo>
                      <a:cubicBezTo>
                        <a:pt x="26" y="1"/>
                        <a:pt x="28" y="0"/>
                        <a:pt x="26" y="0"/>
                      </a:cubicBezTo>
                      <a:cubicBezTo>
                        <a:pt x="25" y="0"/>
                        <a:pt x="24" y="0"/>
                        <a:pt x="22" y="1"/>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79" name="Freeform 56">
                  <a:extLst>
                    <a:ext uri="{FF2B5EF4-FFF2-40B4-BE49-F238E27FC236}">
                      <a16:creationId xmlns:a16="http://schemas.microsoft.com/office/drawing/2014/main" id="{73596F8F-E52B-46D8-8EA6-FAFDFAA77874}"/>
                    </a:ext>
                  </a:extLst>
                </p:cNvPr>
                <p:cNvSpPr>
                  <a:spLocks/>
                </p:cNvSpPr>
                <p:nvPr/>
              </p:nvSpPr>
              <p:spPr bwMode="auto">
                <a:xfrm>
                  <a:off x="2503489" y="857250"/>
                  <a:ext cx="42863" cy="119063"/>
                </a:xfrm>
                <a:custGeom>
                  <a:avLst/>
                  <a:gdLst>
                    <a:gd name="T0" fmla="*/ 1 w 10"/>
                    <a:gd name="T1" fmla="*/ 4 h 28"/>
                    <a:gd name="T2" fmla="*/ 4 w 10"/>
                    <a:gd name="T3" fmla="*/ 25 h 28"/>
                    <a:gd name="T4" fmla="*/ 10 w 10"/>
                    <a:gd name="T5" fmla="*/ 24 h 28"/>
                    <a:gd name="T6" fmla="*/ 7 w 10"/>
                    <a:gd name="T7" fmla="*/ 3 h 28"/>
                    <a:gd name="T8" fmla="*/ 1 w 10"/>
                    <a:gd name="T9" fmla="*/ 4 h 28"/>
                  </a:gdLst>
                  <a:ahLst/>
                  <a:cxnLst>
                    <a:cxn ang="0">
                      <a:pos x="T0" y="T1"/>
                    </a:cxn>
                    <a:cxn ang="0">
                      <a:pos x="T2" y="T3"/>
                    </a:cxn>
                    <a:cxn ang="0">
                      <a:pos x="T4" y="T5"/>
                    </a:cxn>
                    <a:cxn ang="0">
                      <a:pos x="T6" y="T7"/>
                    </a:cxn>
                    <a:cxn ang="0">
                      <a:pos x="T8" y="T9"/>
                    </a:cxn>
                  </a:cxnLst>
                  <a:rect l="0" t="0" r="r" b="b"/>
                  <a:pathLst>
                    <a:path w="10" h="28">
                      <a:moveTo>
                        <a:pt x="1" y="4"/>
                      </a:moveTo>
                      <a:cubicBezTo>
                        <a:pt x="2" y="11"/>
                        <a:pt x="3" y="18"/>
                        <a:pt x="4" y="25"/>
                      </a:cubicBezTo>
                      <a:cubicBezTo>
                        <a:pt x="4" y="28"/>
                        <a:pt x="10" y="26"/>
                        <a:pt x="10" y="24"/>
                      </a:cubicBezTo>
                      <a:cubicBezTo>
                        <a:pt x="9" y="17"/>
                        <a:pt x="8" y="10"/>
                        <a:pt x="7" y="3"/>
                      </a:cubicBezTo>
                      <a:cubicBezTo>
                        <a:pt x="6" y="0"/>
                        <a:pt x="0" y="2"/>
                        <a:pt x="1" y="4"/>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80" name="Freeform 57">
                  <a:extLst>
                    <a:ext uri="{FF2B5EF4-FFF2-40B4-BE49-F238E27FC236}">
                      <a16:creationId xmlns:a16="http://schemas.microsoft.com/office/drawing/2014/main" id="{1A7BE628-5EFF-487D-BC75-F68DC6E0B630}"/>
                    </a:ext>
                  </a:extLst>
                </p:cNvPr>
                <p:cNvSpPr>
                  <a:spLocks/>
                </p:cNvSpPr>
                <p:nvPr/>
              </p:nvSpPr>
              <p:spPr bwMode="auto">
                <a:xfrm>
                  <a:off x="2635251" y="801688"/>
                  <a:ext cx="93663" cy="96838"/>
                </a:xfrm>
                <a:custGeom>
                  <a:avLst/>
                  <a:gdLst>
                    <a:gd name="T0" fmla="*/ 1 w 22"/>
                    <a:gd name="T1" fmla="*/ 3 h 23"/>
                    <a:gd name="T2" fmla="*/ 15 w 22"/>
                    <a:gd name="T3" fmla="*/ 22 h 23"/>
                    <a:gd name="T4" fmla="*/ 21 w 22"/>
                    <a:gd name="T5" fmla="*/ 19 h 23"/>
                    <a:gd name="T6" fmla="*/ 7 w 22"/>
                    <a:gd name="T7" fmla="*/ 1 h 23"/>
                    <a:gd name="T8" fmla="*/ 1 w 22"/>
                    <a:gd name="T9" fmla="*/ 3 h 23"/>
                  </a:gdLst>
                  <a:ahLst/>
                  <a:cxnLst>
                    <a:cxn ang="0">
                      <a:pos x="T0" y="T1"/>
                    </a:cxn>
                    <a:cxn ang="0">
                      <a:pos x="T2" y="T3"/>
                    </a:cxn>
                    <a:cxn ang="0">
                      <a:pos x="T4" y="T5"/>
                    </a:cxn>
                    <a:cxn ang="0">
                      <a:pos x="T6" y="T7"/>
                    </a:cxn>
                    <a:cxn ang="0">
                      <a:pos x="T8" y="T9"/>
                    </a:cxn>
                  </a:cxnLst>
                  <a:rect l="0" t="0" r="r" b="b"/>
                  <a:pathLst>
                    <a:path w="22" h="23">
                      <a:moveTo>
                        <a:pt x="1" y="3"/>
                      </a:moveTo>
                      <a:cubicBezTo>
                        <a:pt x="6" y="9"/>
                        <a:pt x="11" y="16"/>
                        <a:pt x="15" y="22"/>
                      </a:cubicBezTo>
                      <a:cubicBezTo>
                        <a:pt x="16" y="23"/>
                        <a:pt x="22" y="21"/>
                        <a:pt x="21" y="19"/>
                      </a:cubicBezTo>
                      <a:cubicBezTo>
                        <a:pt x="16" y="13"/>
                        <a:pt x="11" y="7"/>
                        <a:pt x="7" y="1"/>
                      </a:cubicBezTo>
                      <a:cubicBezTo>
                        <a:pt x="6" y="0"/>
                        <a:pt x="0" y="2"/>
                        <a:pt x="1" y="3"/>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81" name="Freeform 58">
                  <a:extLst>
                    <a:ext uri="{FF2B5EF4-FFF2-40B4-BE49-F238E27FC236}">
                      <a16:creationId xmlns:a16="http://schemas.microsoft.com/office/drawing/2014/main" id="{3AA1DB3E-D21F-454A-9643-A6211581B88D}"/>
                    </a:ext>
                  </a:extLst>
                </p:cNvPr>
                <p:cNvSpPr>
                  <a:spLocks/>
                </p:cNvSpPr>
                <p:nvPr/>
              </p:nvSpPr>
              <p:spPr bwMode="auto">
                <a:xfrm>
                  <a:off x="2105026" y="631825"/>
                  <a:ext cx="169863" cy="28575"/>
                </a:xfrm>
                <a:custGeom>
                  <a:avLst/>
                  <a:gdLst>
                    <a:gd name="T0" fmla="*/ 36 w 40"/>
                    <a:gd name="T1" fmla="*/ 0 h 7"/>
                    <a:gd name="T2" fmla="*/ 5 w 40"/>
                    <a:gd name="T3" fmla="*/ 3 h 7"/>
                    <a:gd name="T4" fmla="*/ 4 w 40"/>
                    <a:gd name="T5" fmla="*/ 7 h 7"/>
                    <a:gd name="T6" fmla="*/ 36 w 40"/>
                    <a:gd name="T7" fmla="*/ 4 h 7"/>
                    <a:gd name="T8" fmla="*/ 36 w 40"/>
                    <a:gd name="T9" fmla="*/ 0 h 7"/>
                  </a:gdLst>
                  <a:ahLst/>
                  <a:cxnLst>
                    <a:cxn ang="0">
                      <a:pos x="T0" y="T1"/>
                    </a:cxn>
                    <a:cxn ang="0">
                      <a:pos x="T2" y="T3"/>
                    </a:cxn>
                    <a:cxn ang="0">
                      <a:pos x="T4" y="T5"/>
                    </a:cxn>
                    <a:cxn ang="0">
                      <a:pos x="T6" y="T7"/>
                    </a:cxn>
                    <a:cxn ang="0">
                      <a:pos x="T8" y="T9"/>
                    </a:cxn>
                  </a:cxnLst>
                  <a:rect l="0" t="0" r="r" b="b"/>
                  <a:pathLst>
                    <a:path w="40" h="7">
                      <a:moveTo>
                        <a:pt x="36" y="0"/>
                      </a:moveTo>
                      <a:cubicBezTo>
                        <a:pt x="26" y="1"/>
                        <a:pt x="15" y="2"/>
                        <a:pt x="5" y="3"/>
                      </a:cubicBezTo>
                      <a:cubicBezTo>
                        <a:pt x="2" y="3"/>
                        <a:pt x="0" y="7"/>
                        <a:pt x="4" y="7"/>
                      </a:cubicBezTo>
                      <a:cubicBezTo>
                        <a:pt x="15" y="6"/>
                        <a:pt x="25" y="5"/>
                        <a:pt x="36" y="4"/>
                      </a:cubicBezTo>
                      <a:cubicBezTo>
                        <a:pt x="39" y="4"/>
                        <a:pt x="40" y="0"/>
                        <a:pt x="36" y="0"/>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82" name="Freeform 59">
                  <a:extLst>
                    <a:ext uri="{FF2B5EF4-FFF2-40B4-BE49-F238E27FC236}">
                      <a16:creationId xmlns:a16="http://schemas.microsoft.com/office/drawing/2014/main" id="{80C6F685-F2C9-423F-B73D-6E83B4454B70}"/>
                    </a:ext>
                  </a:extLst>
                </p:cNvPr>
                <p:cNvSpPr>
                  <a:spLocks/>
                </p:cNvSpPr>
                <p:nvPr/>
              </p:nvSpPr>
              <p:spPr bwMode="auto">
                <a:xfrm>
                  <a:off x="2236789" y="414338"/>
                  <a:ext cx="114300" cy="80963"/>
                </a:xfrm>
                <a:custGeom>
                  <a:avLst/>
                  <a:gdLst>
                    <a:gd name="T0" fmla="*/ 26 w 27"/>
                    <a:gd name="T1" fmla="*/ 15 h 19"/>
                    <a:gd name="T2" fmla="*/ 7 w 27"/>
                    <a:gd name="T3" fmla="*/ 1 h 19"/>
                    <a:gd name="T4" fmla="*/ 1 w 27"/>
                    <a:gd name="T5" fmla="*/ 4 h 19"/>
                    <a:gd name="T6" fmla="*/ 20 w 27"/>
                    <a:gd name="T7" fmla="*/ 17 h 19"/>
                    <a:gd name="T8" fmla="*/ 26 w 27"/>
                    <a:gd name="T9" fmla="*/ 15 h 19"/>
                  </a:gdLst>
                  <a:ahLst/>
                  <a:cxnLst>
                    <a:cxn ang="0">
                      <a:pos x="T0" y="T1"/>
                    </a:cxn>
                    <a:cxn ang="0">
                      <a:pos x="T2" y="T3"/>
                    </a:cxn>
                    <a:cxn ang="0">
                      <a:pos x="T4" y="T5"/>
                    </a:cxn>
                    <a:cxn ang="0">
                      <a:pos x="T6" y="T7"/>
                    </a:cxn>
                    <a:cxn ang="0">
                      <a:pos x="T8" y="T9"/>
                    </a:cxn>
                  </a:cxnLst>
                  <a:rect l="0" t="0" r="r" b="b"/>
                  <a:pathLst>
                    <a:path w="27" h="19">
                      <a:moveTo>
                        <a:pt x="26" y="15"/>
                      </a:moveTo>
                      <a:cubicBezTo>
                        <a:pt x="19" y="11"/>
                        <a:pt x="13" y="6"/>
                        <a:pt x="7" y="1"/>
                      </a:cubicBezTo>
                      <a:cubicBezTo>
                        <a:pt x="5" y="0"/>
                        <a:pt x="0" y="3"/>
                        <a:pt x="1" y="4"/>
                      </a:cubicBezTo>
                      <a:cubicBezTo>
                        <a:pt x="8" y="8"/>
                        <a:pt x="14" y="13"/>
                        <a:pt x="20" y="17"/>
                      </a:cubicBezTo>
                      <a:cubicBezTo>
                        <a:pt x="22" y="19"/>
                        <a:pt x="27" y="16"/>
                        <a:pt x="26" y="15"/>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83" name="Freeform 60">
                  <a:extLst>
                    <a:ext uri="{FF2B5EF4-FFF2-40B4-BE49-F238E27FC236}">
                      <a16:creationId xmlns:a16="http://schemas.microsoft.com/office/drawing/2014/main" id="{964C6899-B183-43D8-B184-DDE9A3C10035}"/>
                    </a:ext>
                  </a:extLst>
                </p:cNvPr>
                <p:cNvSpPr>
                  <a:spLocks/>
                </p:cNvSpPr>
                <p:nvPr/>
              </p:nvSpPr>
              <p:spPr bwMode="auto">
                <a:xfrm>
                  <a:off x="2444751" y="333375"/>
                  <a:ext cx="28575" cy="101600"/>
                </a:xfrm>
                <a:custGeom>
                  <a:avLst/>
                  <a:gdLst>
                    <a:gd name="T0" fmla="*/ 7 w 7"/>
                    <a:gd name="T1" fmla="*/ 20 h 24"/>
                    <a:gd name="T2" fmla="*/ 6 w 7"/>
                    <a:gd name="T3" fmla="*/ 3 h 24"/>
                    <a:gd name="T4" fmla="*/ 0 w 7"/>
                    <a:gd name="T5" fmla="*/ 3 h 24"/>
                    <a:gd name="T6" fmla="*/ 1 w 7"/>
                    <a:gd name="T7" fmla="*/ 21 h 24"/>
                    <a:gd name="T8" fmla="*/ 7 w 7"/>
                    <a:gd name="T9" fmla="*/ 20 h 24"/>
                  </a:gdLst>
                  <a:ahLst/>
                  <a:cxnLst>
                    <a:cxn ang="0">
                      <a:pos x="T0" y="T1"/>
                    </a:cxn>
                    <a:cxn ang="0">
                      <a:pos x="T2" y="T3"/>
                    </a:cxn>
                    <a:cxn ang="0">
                      <a:pos x="T4" y="T5"/>
                    </a:cxn>
                    <a:cxn ang="0">
                      <a:pos x="T6" y="T7"/>
                    </a:cxn>
                    <a:cxn ang="0">
                      <a:pos x="T8" y="T9"/>
                    </a:cxn>
                  </a:cxnLst>
                  <a:rect l="0" t="0" r="r" b="b"/>
                  <a:pathLst>
                    <a:path w="7" h="24">
                      <a:moveTo>
                        <a:pt x="7" y="20"/>
                      </a:moveTo>
                      <a:cubicBezTo>
                        <a:pt x="6" y="15"/>
                        <a:pt x="6" y="9"/>
                        <a:pt x="6" y="3"/>
                      </a:cubicBezTo>
                      <a:cubicBezTo>
                        <a:pt x="6" y="0"/>
                        <a:pt x="0" y="1"/>
                        <a:pt x="0" y="3"/>
                      </a:cubicBezTo>
                      <a:cubicBezTo>
                        <a:pt x="0" y="9"/>
                        <a:pt x="1" y="15"/>
                        <a:pt x="1" y="21"/>
                      </a:cubicBezTo>
                      <a:cubicBezTo>
                        <a:pt x="1" y="24"/>
                        <a:pt x="7" y="23"/>
                        <a:pt x="7" y="20"/>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84" name="Freeform 61">
                  <a:extLst>
                    <a:ext uri="{FF2B5EF4-FFF2-40B4-BE49-F238E27FC236}">
                      <a16:creationId xmlns:a16="http://schemas.microsoft.com/office/drawing/2014/main" id="{1384180B-0EB6-486D-B743-11DB09812CE1}"/>
                    </a:ext>
                  </a:extLst>
                </p:cNvPr>
                <p:cNvSpPr>
                  <a:spLocks/>
                </p:cNvSpPr>
                <p:nvPr/>
              </p:nvSpPr>
              <p:spPr bwMode="auto">
                <a:xfrm>
                  <a:off x="2574926" y="338138"/>
                  <a:ext cx="85725" cy="119063"/>
                </a:xfrm>
                <a:custGeom>
                  <a:avLst/>
                  <a:gdLst>
                    <a:gd name="T0" fmla="*/ 6 w 20"/>
                    <a:gd name="T1" fmla="*/ 25 h 28"/>
                    <a:gd name="T2" fmla="*/ 19 w 20"/>
                    <a:gd name="T3" fmla="*/ 1 h 28"/>
                    <a:gd name="T4" fmla="*/ 14 w 20"/>
                    <a:gd name="T5" fmla="*/ 2 h 28"/>
                    <a:gd name="T6" fmla="*/ 0 w 20"/>
                    <a:gd name="T7" fmla="*/ 26 h 28"/>
                    <a:gd name="T8" fmla="*/ 6 w 20"/>
                    <a:gd name="T9" fmla="*/ 25 h 28"/>
                  </a:gdLst>
                  <a:ahLst/>
                  <a:cxnLst>
                    <a:cxn ang="0">
                      <a:pos x="T0" y="T1"/>
                    </a:cxn>
                    <a:cxn ang="0">
                      <a:pos x="T2" y="T3"/>
                    </a:cxn>
                    <a:cxn ang="0">
                      <a:pos x="T4" y="T5"/>
                    </a:cxn>
                    <a:cxn ang="0">
                      <a:pos x="T6" y="T7"/>
                    </a:cxn>
                    <a:cxn ang="0">
                      <a:pos x="T8" y="T9"/>
                    </a:cxn>
                  </a:cxnLst>
                  <a:rect l="0" t="0" r="r" b="b"/>
                  <a:pathLst>
                    <a:path w="20" h="28">
                      <a:moveTo>
                        <a:pt x="6" y="25"/>
                      </a:moveTo>
                      <a:cubicBezTo>
                        <a:pt x="10" y="17"/>
                        <a:pt x="15" y="9"/>
                        <a:pt x="19" y="1"/>
                      </a:cubicBezTo>
                      <a:cubicBezTo>
                        <a:pt x="20" y="0"/>
                        <a:pt x="14" y="0"/>
                        <a:pt x="14" y="2"/>
                      </a:cubicBezTo>
                      <a:cubicBezTo>
                        <a:pt x="9" y="10"/>
                        <a:pt x="5" y="18"/>
                        <a:pt x="0" y="26"/>
                      </a:cubicBezTo>
                      <a:cubicBezTo>
                        <a:pt x="0" y="28"/>
                        <a:pt x="5" y="27"/>
                        <a:pt x="6" y="25"/>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85" name="Freeform 62">
                  <a:extLst>
                    <a:ext uri="{FF2B5EF4-FFF2-40B4-BE49-F238E27FC236}">
                      <a16:creationId xmlns:a16="http://schemas.microsoft.com/office/drawing/2014/main" id="{04CC4C74-EFB8-44DC-852A-B74A4FFFC046}"/>
                    </a:ext>
                  </a:extLst>
                </p:cNvPr>
                <p:cNvSpPr>
                  <a:spLocks/>
                </p:cNvSpPr>
                <p:nvPr/>
              </p:nvSpPr>
              <p:spPr bwMode="auto">
                <a:xfrm>
                  <a:off x="2673351" y="465138"/>
                  <a:ext cx="144463" cy="76200"/>
                </a:xfrm>
                <a:custGeom>
                  <a:avLst/>
                  <a:gdLst>
                    <a:gd name="T0" fmla="*/ 7 w 34"/>
                    <a:gd name="T1" fmla="*/ 17 h 18"/>
                    <a:gd name="T2" fmla="*/ 31 w 34"/>
                    <a:gd name="T3" fmla="*/ 3 h 18"/>
                    <a:gd name="T4" fmla="*/ 27 w 34"/>
                    <a:gd name="T5" fmla="*/ 1 h 18"/>
                    <a:gd name="T6" fmla="*/ 3 w 34"/>
                    <a:gd name="T7" fmla="*/ 14 h 18"/>
                    <a:gd name="T8" fmla="*/ 7 w 34"/>
                    <a:gd name="T9" fmla="*/ 17 h 18"/>
                  </a:gdLst>
                  <a:ahLst/>
                  <a:cxnLst>
                    <a:cxn ang="0">
                      <a:pos x="T0" y="T1"/>
                    </a:cxn>
                    <a:cxn ang="0">
                      <a:pos x="T2" y="T3"/>
                    </a:cxn>
                    <a:cxn ang="0">
                      <a:pos x="T4" y="T5"/>
                    </a:cxn>
                    <a:cxn ang="0">
                      <a:pos x="T6" y="T7"/>
                    </a:cxn>
                    <a:cxn ang="0">
                      <a:pos x="T8" y="T9"/>
                    </a:cxn>
                  </a:cxnLst>
                  <a:rect l="0" t="0" r="r" b="b"/>
                  <a:pathLst>
                    <a:path w="34" h="18">
                      <a:moveTo>
                        <a:pt x="7" y="17"/>
                      </a:moveTo>
                      <a:cubicBezTo>
                        <a:pt x="15" y="12"/>
                        <a:pt x="23" y="8"/>
                        <a:pt x="31" y="3"/>
                      </a:cubicBezTo>
                      <a:cubicBezTo>
                        <a:pt x="34" y="1"/>
                        <a:pt x="29" y="0"/>
                        <a:pt x="27" y="1"/>
                      </a:cubicBezTo>
                      <a:cubicBezTo>
                        <a:pt x="19" y="5"/>
                        <a:pt x="11" y="10"/>
                        <a:pt x="3" y="14"/>
                      </a:cubicBezTo>
                      <a:cubicBezTo>
                        <a:pt x="0" y="16"/>
                        <a:pt x="5" y="18"/>
                        <a:pt x="7" y="17"/>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86" name="Freeform 63">
                  <a:extLst>
                    <a:ext uri="{FF2B5EF4-FFF2-40B4-BE49-F238E27FC236}">
                      <a16:creationId xmlns:a16="http://schemas.microsoft.com/office/drawing/2014/main" id="{9F176540-07E7-4801-B88B-4A8AA63E3520}"/>
                    </a:ext>
                  </a:extLst>
                </p:cNvPr>
                <p:cNvSpPr>
                  <a:spLocks/>
                </p:cNvSpPr>
                <p:nvPr/>
              </p:nvSpPr>
              <p:spPr bwMode="auto">
                <a:xfrm>
                  <a:off x="2716214" y="690563"/>
                  <a:ext cx="122238" cy="47625"/>
                </a:xfrm>
                <a:custGeom>
                  <a:avLst/>
                  <a:gdLst>
                    <a:gd name="T0" fmla="*/ 1 w 29"/>
                    <a:gd name="T1" fmla="*/ 2 h 11"/>
                    <a:gd name="T2" fmla="*/ 22 w 29"/>
                    <a:gd name="T3" fmla="*/ 10 h 11"/>
                    <a:gd name="T4" fmla="*/ 26 w 29"/>
                    <a:gd name="T5" fmla="*/ 10 h 11"/>
                    <a:gd name="T6" fmla="*/ 28 w 29"/>
                    <a:gd name="T7" fmla="*/ 8 h 11"/>
                    <a:gd name="T8" fmla="*/ 6 w 29"/>
                    <a:gd name="T9" fmla="*/ 0 h 11"/>
                    <a:gd name="T10" fmla="*/ 2 w 29"/>
                    <a:gd name="T11" fmla="*/ 1 h 11"/>
                    <a:gd name="T12" fmla="*/ 1 w 29"/>
                    <a:gd name="T13" fmla="*/ 2 h 11"/>
                  </a:gdLst>
                  <a:ahLst/>
                  <a:cxnLst>
                    <a:cxn ang="0">
                      <a:pos x="T0" y="T1"/>
                    </a:cxn>
                    <a:cxn ang="0">
                      <a:pos x="T2" y="T3"/>
                    </a:cxn>
                    <a:cxn ang="0">
                      <a:pos x="T4" y="T5"/>
                    </a:cxn>
                    <a:cxn ang="0">
                      <a:pos x="T6" y="T7"/>
                    </a:cxn>
                    <a:cxn ang="0">
                      <a:pos x="T8" y="T9"/>
                    </a:cxn>
                    <a:cxn ang="0">
                      <a:pos x="T10" y="T11"/>
                    </a:cxn>
                    <a:cxn ang="0">
                      <a:pos x="T12" y="T13"/>
                    </a:cxn>
                  </a:cxnLst>
                  <a:rect l="0" t="0" r="r" b="b"/>
                  <a:pathLst>
                    <a:path w="29" h="11">
                      <a:moveTo>
                        <a:pt x="1" y="2"/>
                      </a:moveTo>
                      <a:cubicBezTo>
                        <a:pt x="8" y="5"/>
                        <a:pt x="15" y="8"/>
                        <a:pt x="22" y="10"/>
                      </a:cubicBezTo>
                      <a:cubicBezTo>
                        <a:pt x="23" y="11"/>
                        <a:pt x="25" y="10"/>
                        <a:pt x="26" y="10"/>
                      </a:cubicBezTo>
                      <a:cubicBezTo>
                        <a:pt x="26" y="10"/>
                        <a:pt x="29" y="9"/>
                        <a:pt x="28" y="8"/>
                      </a:cubicBezTo>
                      <a:cubicBezTo>
                        <a:pt x="20" y="6"/>
                        <a:pt x="13" y="3"/>
                        <a:pt x="6" y="0"/>
                      </a:cubicBezTo>
                      <a:cubicBezTo>
                        <a:pt x="5" y="0"/>
                        <a:pt x="3" y="0"/>
                        <a:pt x="2" y="1"/>
                      </a:cubicBezTo>
                      <a:cubicBezTo>
                        <a:pt x="2" y="1"/>
                        <a:pt x="0" y="2"/>
                        <a:pt x="1" y="2"/>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87" name="Freeform 64">
                  <a:extLst>
                    <a:ext uri="{FF2B5EF4-FFF2-40B4-BE49-F238E27FC236}">
                      <a16:creationId xmlns:a16="http://schemas.microsoft.com/office/drawing/2014/main" id="{E30BB31C-AFB6-4917-B428-40EDE295054F}"/>
                    </a:ext>
                  </a:extLst>
                </p:cNvPr>
                <p:cNvSpPr>
                  <a:spLocks/>
                </p:cNvSpPr>
                <p:nvPr/>
              </p:nvSpPr>
              <p:spPr bwMode="auto">
                <a:xfrm>
                  <a:off x="2665414" y="1019175"/>
                  <a:ext cx="198438" cy="284163"/>
                </a:xfrm>
                <a:custGeom>
                  <a:avLst/>
                  <a:gdLst>
                    <a:gd name="T0" fmla="*/ 36 w 47"/>
                    <a:gd name="T1" fmla="*/ 0 h 67"/>
                    <a:gd name="T2" fmla="*/ 32 w 47"/>
                    <a:gd name="T3" fmla="*/ 0 h 67"/>
                    <a:gd name="T4" fmla="*/ 9 w 47"/>
                    <a:gd name="T5" fmla="*/ 23 h 67"/>
                    <a:gd name="T6" fmla="*/ 7 w 47"/>
                    <a:gd name="T7" fmla="*/ 60 h 67"/>
                    <a:gd name="T8" fmla="*/ 16 w 47"/>
                    <a:gd name="T9" fmla="*/ 67 h 67"/>
                    <a:gd name="T10" fmla="*/ 16 w 47"/>
                    <a:gd name="T11" fmla="*/ 67 h 67"/>
                    <a:gd name="T12" fmla="*/ 19 w 47"/>
                    <a:gd name="T13" fmla="*/ 66 h 67"/>
                    <a:gd name="T14" fmla="*/ 20 w 47"/>
                    <a:gd name="T15" fmla="*/ 53 h 67"/>
                    <a:gd name="T16" fmla="*/ 32 w 47"/>
                    <a:gd name="T17" fmla="*/ 20 h 67"/>
                    <a:gd name="T18" fmla="*/ 47 w 47"/>
                    <a:gd name="T19" fmla="*/ 5 h 67"/>
                    <a:gd name="T20" fmla="*/ 36 w 47"/>
                    <a:gd name="T21" fmla="*/ 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 h="67">
                      <a:moveTo>
                        <a:pt x="36" y="0"/>
                      </a:moveTo>
                      <a:cubicBezTo>
                        <a:pt x="34" y="0"/>
                        <a:pt x="33" y="0"/>
                        <a:pt x="32" y="0"/>
                      </a:cubicBezTo>
                      <a:cubicBezTo>
                        <a:pt x="22" y="2"/>
                        <a:pt x="14" y="14"/>
                        <a:pt x="9" y="23"/>
                      </a:cubicBezTo>
                      <a:cubicBezTo>
                        <a:pt x="4" y="33"/>
                        <a:pt x="0" y="50"/>
                        <a:pt x="7" y="60"/>
                      </a:cubicBezTo>
                      <a:cubicBezTo>
                        <a:pt x="9" y="63"/>
                        <a:pt x="12" y="67"/>
                        <a:pt x="16" y="67"/>
                      </a:cubicBezTo>
                      <a:cubicBezTo>
                        <a:pt x="16" y="67"/>
                        <a:pt x="16" y="67"/>
                        <a:pt x="16" y="67"/>
                      </a:cubicBezTo>
                      <a:cubicBezTo>
                        <a:pt x="17" y="67"/>
                        <a:pt x="18" y="67"/>
                        <a:pt x="19" y="66"/>
                      </a:cubicBezTo>
                      <a:cubicBezTo>
                        <a:pt x="23" y="63"/>
                        <a:pt x="20" y="57"/>
                        <a:pt x="20" y="53"/>
                      </a:cubicBezTo>
                      <a:cubicBezTo>
                        <a:pt x="19" y="40"/>
                        <a:pt x="23" y="29"/>
                        <a:pt x="32" y="20"/>
                      </a:cubicBezTo>
                      <a:cubicBezTo>
                        <a:pt x="37" y="15"/>
                        <a:pt x="43" y="11"/>
                        <a:pt x="47" y="5"/>
                      </a:cubicBezTo>
                      <a:cubicBezTo>
                        <a:pt x="45" y="1"/>
                        <a:pt x="40" y="0"/>
                        <a:pt x="36" y="0"/>
                      </a:cubicBezTo>
                    </a:path>
                  </a:pathLst>
                </a:custGeom>
                <a:solidFill>
                  <a:srgbClr val="FEE9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88" name="Freeform 65">
                  <a:extLst>
                    <a:ext uri="{FF2B5EF4-FFF2-40B4-BE49-F238E27FC236}">
                      <a16:creationId xmlns:a16="http://schemas.microsoft.com/office/drawing/2014/main" id="{8ED355B9-60AB-4BDD-ADAF-18E0E5AEF54B}"/>
                    </a:ext>
                  </a:extLst>
                </p:cNvPr>
                <p:cNvSpPr>
                  <a:spLocks/>
                </p:cNvSpPr>
                <p:nvPr/>
              </p:nvSpPr>
              <p:spPr bwMode="auto">
                <a:xfrm>
                  <a:off x="2767014" y="1579563"/>
                  <a:ext cx="198438" cy="149225"/>
                </a:xfrm>
                <a:custGeom>
                  <a:avLst/>
                  <a:gdLst>
                    <a:gd name="T0" fmla="*/ 5 w 47"/>
                    <a:gd name="T1" fmla="*/ 0 h 35"/>
                    <a:gd name="T2" fmla="*/ 1 w 47"/>
                    <a:gd name="T3" fmla="*/ 15 h 35"/>
                    <a:gd name="T4" fmla="*/ 19 w 47"/>
                    <a:gd name="T5" fmla="*/ 35 h 35"/>
                    <a:gd name="T6" fmla="*/ 22 w 47"/>
                    <a:gd name="T7" fmla="*/ 34 h 35"/>
                    <a:gd name="T8" fmla="*/ 47 w 47"/>
                    <a:gd name="T9" fmla="*/ 27 h 35"/>
                    <a:gd name="T10" fmla="*/ 21 w 47"/>
                    <a:gd name="T11" fmla="*/ 16 h 35"/>
                    <a:gd name="T12" fmla="*/ 5 w 47"/>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47" h="35">
                      <a:moveTo>
                        <a:pt x="5" y="0"/>
                      </a:moveTo>
                      <a:cubicBezTo>
                        <a:pt x="1" y="4"/>
                        <a:pt x="0" y="10"/>
                        <a:pt x="1" y="15"/>
                      </a:cubicBezTo>
                      <a:cubicBezTo>
                        <a:pt x="3" y="24"/>
                        <a:pt x="11" y="30"/>
                        <a:pt x="19" y="35"/>
                      </a:cubicBezTo>
                      <a:cubicBezTo>
                        <a:pt x="21" y="35"/>
                        <a:pt x="22" y="34"/>
                        <a:pt x="22" y="34"/>
                      </a:cubicBezTo>
                      <a:cubicBezTo>
                        <a:pt x="31" y="32"/>
                        <a:pt x="39" y="29"/>
                        <a:pt x="47" y="27"/>
                      </a:cubicBezTo>
                      <a:cubicBezTo>
                        <a:pt x="37" y="26"/>
                        <a:pt x="28" y="23"/>
                        <a:pt x="21" y="16"/>
                      </a:cubicBezTo>
                      <a:cubicBezTo>
                        <a:pt x="15" y="11"/>
                        <a:pt x="11" y="4"/>
                        <a:pt x="5" y="0"/>
                      </a:cubicBezTo>
                    </a:path>
                  </a:pathLst>
                </a:custGeom>
                <a:solidFill>
                  <a:srgbClr val="FEE9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89" name="Freeform 66">
                  <a:extLst>
                    <a:ext uri="{FF2B5EF4-FFF2-40B4-BE49-F238E27FC236}">
                      <a16:creationId xmlns:a16="http://schemas.microsoft.com/office/drawing/2014/main" id="{D0597BF0-AEAD-46FF-8B62-03CFB2A23614}"/>
                    </a:ext>
                  </a:extLst>
                </p:cNvPr>
                <p:cNvSpPr>
                  <a:spLocks/>
                </p:cNvSpPr>
                <p:nvPr/>
              </p:nvSpPr>
              <p:spPr bwMode="auto">
                <a:xfrm>
                  <a:off x="2846389" y="1690688"/>
                  <a:ext cx="212725" cy="76200"/>
                </a:xfrm>
                <a:custGeom>
                  <a:avLst/>
                  <a:gdLst>
                    <a:gd name="T0" fmla="*/ 44 w 50"/>
                    <a:gd name="T1" fmla="*/ 0 h 18"/>
                    <a:gd name="T2" fmla="*/ 35 w 50"/>
                    <a:gd name="T3" fmla="*/ 1 h 18"/>
                    <a:gd name="T4" fmla="*/ 32 w 50"/>
                    <a:gd name="T5" fmla="*/ 1 h 18"/>
                    <a:gd name="T6" fmla="*/ 28 w 50"/>
                    <a:gd name="T7" fmla="*/ 1 h 18"/>
                    <a:gd name="T8" fmla="*/ 3 w 50"/>
                    <a:gd name="T9" fmla="*/ 8 h 18"/>
                    <a:gd name="T10" fmla="*/ 0 w 50"/>
                    <a:gd name="T11" fmla="*/ 9 h 18"/>
                    <a:gd name="T12" fmla="*/ 5 w 50"/>
                    <a:gd name="T13" fmla="*/ 12 h 18"/>
                    <a:gd name="T14" fmla="*/ 28 w 50"/>
                    <a:gd name="T15" fmla="*/ 18 h 18"/>
                    <a:gd name="T16" fmla="*/ 43 w 50"/>
                    <a:gd name="T17" fmla="*/ 14 h 18"/>
                    <a:gd name="T18" fmla="*/ 50 w 50"/>
                    <a:gd name="T19" fmla="*/ 5 h 18"/>
                    <a:gd name="T20" fmla="*/ 48 w 50"/>
                    <a:gd name="T21" fmla="*/ 1 h 18"/>
                    <a:gd name="T22" fmla="*/ 44 w 50"/>
                    <a:gd name="T2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0" h="18">
                      <a:moveTo>
                        <a:pt x="44" y="0"/>
                      </a:moveTo>
                      <a:cubicBezTo>
                        <a:pt x="41" y="0"/>
                        <a:pt x="37" y="1"/>
                        <a:pt x="35" y="1"/>
                      </a:cubicBezTo>
                      <a:cubicBezTo>
                        <a:pt x="34" y="1"/>
                        <a:pt x="33" y="1"/>
                        <a:pt x="32" y="1"/>
                      </a:cubicBezTo>
                      <a:cubicBezTo>
                        <a:pt x="30" y="1"/>
                        <a:pt x="29" y="1"/>
                        <a:pt x="28" y="1"/>
                      </a:cubicBezTo>
                      <a:cubicBezTo>
                        <a:pt x="20" y="3"/>
                        <a:pt x="12" y="6"/>
                        <a:pt x="3" y="8"/>
                      </a:cubicBezTo>
                      <a:cubicBezTo>
                        <a:pt x="3" y="8"/>
                        <a:pt x="2" y="9"/>
                        <a:pt x="0" y="9"/>
                      </a:cubicBezTo>
                      <a:cubicBezTo>
                        <a:pt x="2" y="10"/>
                        <a:pt x="3" y="11"/>
                        <a:pt x="5" y="12"/>
                      </a:cubicBezTo>
                      <a:cubicBezTo>
                        <a:pt x="12" y="15"/>
                        <a:pt x="20" y="18"/>
                        <a:pt x="28" y="18"/>
                      </a:cubicBezTo>
                      <a:cubicBezTo>
                        <a:pt x="34" y="18"/>
                        <a:pt x="39" y="17"/>
                        <a:pt x="43" y="14"/>
                      </a:cubicBezTo>
                      <a:cubicBezTo>
                        <a:pt x="46" y="12"/>
                        <a:pt x="49" y="8"/>
                        <a:pt x="50" y="5"/>
                      </a:cubicBezTo>
                      <a:cubicBezTo>
                        <a:pt x="50" y="3"/>
                        <a:pt x="49" y="2"/>
                        <a:pt x="48" y="1"/>
                      </a:cubicBezTo>
                      <a:cubicBezTo>
                        <a:pt x="47" y="0"/>
                        <a:pt x="45" y="0"/>
                        <a:pt x="44" y="0"/>
                      </a:cubicBezTo>
                    </a:path>
                  </a:pathLst>
                </a:custGeom>
                <a:solidFill>
                  <a:srgbClr val="FEE3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90" name="Freeform 67">
                  <a:extLst>
                    <a:ext uri="{FF2B5EF4-FFF2-40B4-BE49-F238E27FC236}">
                      <a16:creationId xmlns:a16="http://schemas.microsoft.com/office/drawing/2014/main" id="{8A0C7EC2-FCB5-4E49-BD15-893A2CD79886}"/>
                    </a:ext>
                  </a:extLst>
                </p:cNvPr>
                <p:cNvSpPr>
                  <a:spLocks/>
                </p:cNvSpPr>
                <p:nvPr/>
              </p:nvSpPr>
              <p:spPr bwMode="auto">
                <a:xfrm>
                  <a:off x="3287714" y="1655763"/>
                  <a:ext cx="309563" cy="141288"/>
                </a:xfrm>
                <a:custGeom>
                  <a:avLst/>
                  <a:gdLst>
                    <a:gd name="T0" fmla="*/ 67 w 73"/>
                    <a:gd name="T1" fmla="*/ 0 h 33"/>
                    <a:gd name="T2" fmla="*/ 57 w 73"/>
                    <a:gd name="T3" fmla="*/ 7 h 33"/>
                    <a:gd name="T4" fmla="*/ 30 w 73"/>
                    <a:gd name="T5" fmla="*/ 17 h 33"/>
                    <a:gd name="T6" fmla="*/ 23 w 73"/>
                    <a:gd name="T7" fmla="*/ 16 h 33"/>
                    <a:gd name="T8" fmla="*/ 2 w 73"/>
                    <a:gd name="T9" fmla="*/ 12 h 33"/>
                    <a:gd name="T10" fmla="*/ 7 w 73"/>
                    <a:gd name="T11" fmla="*/ 26 h 33"/>
                    <a:gd name="T12" fmla="*/ 28 w 73"/>
                    <a:gd name="T13" fmla="*/ 33 h 33"/>
                    <a:gd name="T14" fmla="*/ 38 w 73"/>
                    <a:gd name="T15" fmla="*/ 33 h 33"/>
                    <a:gd name="T16" fmla="*/ 71 w 73"/>
                    <a:gd name="T17" fmla="*/ 13 h 33"/>
                    <a:gd name="T18" fmla="*/ 71 w 73"/>
                    <a:gd name="T19" fmla="*/ 2 h 33"/>
                    <a:gd name="T20" fmla="*/ 68 w 73"/>
                    <a:gd name="T21" fmla="*/ 0 h 33"/>
                    <a:gd name="T22" fmla="*/ 67 w 73"/>
                    <a:gd name="T23"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3" h="33">
                      <a:moveTo>
                        <a:pt x="67" y="0"/>
                      </a:moveTo>
                      <a:cubicBezTo>
                        <a:pt x="63" y="0"/>
                        <a:pt x="60" y="5"/>
                        <a:pt x="57" y="7"/>
                      </a:cubicBezTo>
                      <a:cubicBezTo>
                        <a:pt x="49" y="13"/>
                        <a:pt x="40" y="17"/>
                        <a:pt x="30" y="17"/>
                      </a:cubicBezTo>
                      <a:cubicBezTo>
                        <a:pt x="28" y="17"/>
                        <a:pt x="25" y="16"/>
                        <a:pt x="23" y="16"/>
                      </a:cubicBezTo>
                      <a:cubicBezTo>
                        <a:pt x="16" y="15"/>
                        <a:pt x="9" y="12"/>
                        <a:pt x="2" y="12"/>
                      </a:cubicBezTo>
                      <a:cubicBezTo>
                        <a:pt x="0" y="17"/>
                        <a:pt x="3" y="23"/>
                        <a:pt x="7" y="26"/>
                      </a:cubicBezTo>
                      <a:cubicBezTo>
                        <a:pt x="12" y="32"/>
                        <a:pt x="20" y="33"/>
                        <a:pt x="28" y="33"/>
                      </a:cubicBezTo>
                      <a:cubicBezTo>
                        <a:pt x="32" y="33"/>
                        <a:pt x="35" y="33"/>
                        <a:pt x="38" y="33"/>
                      </a:cubicBezTo>
                      <a:cubicBezTo>
                        <a:pt x="50" y="31"/>
                        <a:pt x="66" y="26"/>
                        <a:pt x="71" y="13"/>
                      </a:cubicBezTo>
                      <a:cubicBezTo>
                        <a:pt x="72" y="10"/>
                        <a:pt x="73" y="5"/>
                        <a:pt x="71" y="2"/>
                      </a:cubicBezTo>
                      <a:cubicBezTo>
                        <a:pt x="71" y="1"/>
                        <a:pt x="70" y="1"/>
                        <a:pt x="68" y="0"/>
                      </a:cubicBezTo>
                      <a:cubicBezTo>
                        <a:pt x="68" y="0"/>
                        <a:pt x="68" y="0"/>
                        <a:pt x="67" y="0"/>
                      </a:cubicBezTo>
                    </a:path>
                  </a:pathLst>
                </a:custGeom>
                <a:solidFill>
                  <a:srgbClr val="FEE3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91" name="Freeform 68">
                  <a:extLst>
                    <a:ext uri="{FF2B5EF4-FFF2-40B4-BE49-F238E27FC236}">
                      <a16:creationId xmlns:a16="http://schemas.microsoft.com/office/drawing/2014/main" id="{0C693AED-3113-4CE9-9A0E-1FF439BE9513}"/>
                    </a:ext>
                  </a:extLst>
                </p:cNvPr>
                <p:cNvSpPr>
                  <a:spLocks/>
                </p:cNvSpPr>
                <p:nvPr/>
              </p:nvSpPr>
              <p:spPr bwMode="auto">
                <a:xfrm>
                  <a:off x="3759201" y="1308100"/>
                  <a:ext cx="211138" cy="280988"/>
                </a:xfrm>
                <a:custGeom>
                  <a:avLst/>
                  <a:gdLst>
                    <a:gd name="T0" fmla="*/ 34 w 50"/>
                    <a:gd name="T1" fmla="*/ 0 h 66"/>
                    <a:gd name="T2" fmla="*/ 31 w 50"/>
                    <a:gd name="T3" fmla="*/ 1 h 66"/>
                    <a:gd name="T4" fmla="*/ 30 w 50"/>
                    <a:gd name="T5" fmla="*/ 14 h 66"/>
                    <a:gd name="T6" fmla="*/ 17 w 50"/>
                    <a:gd name="T7" fmla="*/ 47 h 66"/>
                    <a:gd name="T8" fmla="*/ 0 w 50"/>
                    <a:gd name="T9" fmla="*/ 61 h 66"/>
                    <a:gd name="T10" fmla="*/ 13 w 50"/>
                    <a:gd name="T11" fmla="*/ 66 h 66"/>
                    <a:gd name="T12" fmla="*/ 15 w 50"/>
                    <a:gd name="T13" fmla="*/ 66 h 66"/>
                    <a:gd name="T14" fmla="*/ 39 w 50"/>
                    <a:gd name="T15" fmla="*/ 45 h 66"/>
                    <a:gd name="T16" fmla="*/ 43 w 50"/>
                    <a:gd name="T17" fmla="*/ 7 h 66"/>
                    <a:gd name="T18" fmla="*/ 34 w 50"/>
                    <a:gd name="T19" fmla="*/ 0 h 66"/>
                    <a:gd name="T20" fmla="*/ 34 w 50"/>
                    <a:gd name="T21"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 h="66">
                      <a:moveTo>
                        <a:pt x="34" y="0"/>
                      </a:moveTo>
                      <a:cubicBezTo>
                        <a:pt x="33" y="0"/>
                        <a:pt x="32" y="0"/>
                        <a:pt x="31" y="1"/>
                      </a:cubicBezTo>
                      <a:cubicBezTo>
                        <a:pt x="27" y="4"/>
                        <a:pt x="30" y="10"/>
                        <a:pt x="30" y="14"/>
                      </a:cubicBezTo>
                      <a:cubicBezTo>
                        <a:pt x="29" y="26"/>
                        <a:pt x="26" y="38"/>
                        <a:pt x="17" y="47"/>
                      </a:cubicBezTo>
                      <a:cubicBezTo>
                        <a:pt x="11" y="52"/>
                        <a:pt x="5" y="55"/>
                        <a:pt x="0" y="61"/>
                      </a:cubicBezTo>
                      <a:cubicBezTo>
                        <a:pt x="3" y="65"/>
                        <a:pt x="8" y="66"/>
                        <a:pt x="13" y="66"/>
                      </a:cubicBezTo>
                      <a:cubicBezTo>
                        <a:pt x="13" y="66"/>
                        <a:pt x="14" y="66"/>
                        <a:pt x="15" y="66"/>
                      </a:cubicBezTo>
                      <a:cubicBezTo>
                        <a:pt x="26" y="65"/>
                        <a:pt x="34" y="53"/>
                        <a:pt x="39" y="45"/>
                      </a:cubicBezTo>
                      <a:cubicBezTo>
                        <a:pt x="45" y="34"/>
                        <a:pt x="50" y="18"/>
                        <a:pt x="43" y="7"/>
                      </a:cubicBezTo>
                      <a:cubicBezTo>
                        <a:pt x="41" y="4"/>
                        <a:pt x="38" y="0"/>
                        <a:pt x="34" y="0"/>
                      </a:cubicBezTo>
                      <a:cubicBezTo>
                        <a:pt x="34" y="0"/>
                        <a:pt x="34" y="0"/>
                        <a:pt x="34" y="0"/>
                      </a:cubicBezTo>
                    </a:path>
                  </a:pathLst>
                </a:custGeom>
                <a:solidFill>
                  <a:srgbClr val="FEE3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92" name="Freeform 69">
                  <a:extLst>
                    <a:ext uri="{FF2B5EF4-FFF2-40B4-BE49-F238E27FC236}">
                      <a16:creationId xmlns:a16="http://schemas.microsoft.com/office/drawing/2014/main" id="{F22424F1-0AF8-4847-AEC5-190C11DFDD7F}"/>
                    </a:ext>
                  </a:extLst>
                </p:cNvPr>
                <p:cNvSpPr>
                  <a:spLocks/>
                </p:cNvSpPr>
                <p:nvPr/>
              </p:nvSpPr>
              <p:spPr bwMode="auto">
                <a:xfrm>
                  <a:off x="3089276" y="784225"/>
                  <a:ext cx="309563" cy="141288"/>
                </a:xfrm>
                <a:custGeom>
                  <a:avLst/>
                  <a:gdLst>
                    <a:gd name="T0" fmla="*/ 44 w 73"/>
                    <a:gd name="T1" fmla="*/ 0 h 33"/>
                    <a:gd name="T2" fmla="*/ 36 w 73"/>
                    <a:gd name="T3" fmla="*/ 1 h 33"/>
                    <a:gd name="T4" fmla="*/ 3 w 73"/>
                    <a:gd name="T5" fmla="*/ 19 h 33"/>
                    <a:gd name="T6" fmla="*/ 2 w 73"/>
                    <a:gd name="T7" fmla="*/ 31 h 33"/>
                    <a:gd name="T8" fmla="*/ 5 w 73"/>
                    <a:gd name="T9" fmla="*/ 33 h 33"/>
                    <a:gd name="T10" fmla="*/ 6 w 73"/>
                    <a:gd name="T11" fmla="*/ 33 h 33"/>
                    <a:gd name="T12" fmla="*/ 16 w 73"/>
                    <a:gd name="T13" fmla="*/ 26 h 33"/>
                    <a:gd name="T14" fmla="*/ 43 w 73"/>
                    <a:gd name="T15" fmla="*/ 17 h 33"/>
                    <a:gd name="T16" fmla="*/ 50 w 73"/>
                    <a:gd name="T17" fmla="*/ 18 h 33"/>
                    <a:gd name="T18" fmla="*/ 72 w 73"/>
                    <a:gd name="T19" fmla="*/ 22 h 33"/>
                    <a:gd name="T20" fmla="*/ 67 w 73"/>
                    <a:gd name="T21" fmla="*/ 7 h 33"/>
                    <a:gd name="T22" fmla="*/ 44 w 73"/>
                    <a:gd name="T23"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3" h="33">
                      <a:moveTo>
                        <a:pt x="44" y="0"/>
                      </a:moveTo>
                      <a:cubicBezTo>
                        <a:pt x="41" y="0"/>
                        <a:pt x="38" y="0"/>
                        <a:pt x="36" y="1"/>
                      </a:cubicBezTo>
                      <a:cubicBezTo>
                        <a:pt x="24" y="2"/>
                        <a:pt x="8" y="7"/>
                        <a:pt x="3" y="19"/>
                      </a:cubicBezTo>
                      <a:cubicBezTo>
                        <a:pt x="1" y="22"/>
                        <a:pt x="0" y="28"/>
                        <a:pt x="2" y="31"/>
                      </a:cubicBezTo>
                      <a:cubicBezTo>
                        <a:pt x="3" y="32"/>
                        <a:pt x="3" y="32"/>
                        <a:pt x="5" y="33"/>
                      </a:cubicBezTo>
                      <a:cubicBezTo>
                        <a:pt x="5" y="33"/>
                        <a:pt x="6" y="33"/>
                        <a:pt x="6" y="33"/>
                      </a:cubicBezTo>
                      <a:cubicBezTo>
                        <a:pt x="10" y="33"/>
                        <a:pt x="14" y="28"/>
                        <a:pt x="16" y="26"/>
                      </a:cubicBezTo>
                      <a:cubicBezTo>
                        <a:pt x="24" y="20"/>
                        <a:pt x="33" y="17"/>
                        <a:pt x="43" y="17"/>
                      </a:cubicBezTo>
                      <a:cubicBezTo>
                        <a:pt x="45" y="17"/>
                        <a:pt x="48" y="17"/>
                        <a:pt x="50" y="18"/>
                      </a:cubicBezTo>
                      <a:cubicBezTo>
                        <a:pt x="57" y="19"/>
                        <a:pt x="64" y="22"/>
                        <a:pt x="72" y="22"/>
                      </a:cubicBezTo>
                      <a:cubicBezTo>
                        <a:pt x="73" y="17"/>
                        <a:pt x="70" y="11"/>
                        <a:pt x="67" y="7"/>
                      </a:cubicBezTo>
                      <a:cubicBezTo>
                        <a:pt x="61" y="2"/>
                        <a:pt x="53" y="0"/>
                        <a:pt x="44" y="0"/>
                      </a:cubicBezTo>
                    </a:path>
                  </a:pathLst>
                </a:custGeom>
                <a:solidFill>
                  <a:srgbClr val="FEE9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93" name="Freeform 70">
                  <a:extLst>
                    <a:ext uri="{FF2B5EF4-FFF2-40B4-BE49-F238E27FC236}">
                      <a16:creationId xmlns:a16="http://schemas.microsoft.com/office/drawing/2014/main" id="{546DD2A8-81A4-4EDB-BD24-4F6644336913}"/>
                    </a:ext>
                  </a:extLst>
                </p:cNvPr>
                <p:cNvSpPr>
                  <a:spLocks/>
                </p:cNvSpPr>
                <p:nvPr/>
              </p:nvSpPr>
              <p:spPr bwMode="auto">
                <a:xfrm>
                  <a:off x="3630614" y="890588"/>
                  <a:ext cx="258763" cy="242888"/>
                </a:xfrm>
                <a:custGeom>
                  <a:avLst/>
                  <a:gdLst>
                    <a:gd name="T0" fmla="*/ 16 w 61"/>
                    <a:gd name="T1" fmla="*/ 0 h 57"/>
                    <a:gd name="T2" fmla="*/ 10 w 61"/>
                    <a:gd name="T3" fmla="*/ 1 h 57"/>
                    <a:gd name="T4" fmla="*/ 1 w 61"/>
                    <a:gd name="T5" fmla="*/ 7 h 57"/>
                    <a:gd name="T6" fmla="*/ 1 w 61"/>
                    <a:gd name="T7" fmla="*/ 11 h 57"/>
                    <a:gd name="T8" fmla="*/ 13 w 61"/>
                    <a:gd name="T9" fmla="*/ 16 h 57"/>
                    <a:gd name="T10" fmla="*/ 41 w 61"/>
                    <a:gd name="T11" fmla="*/ 37 h 57"/>
                    <a:gd name="T12" fmla="*/ 50 w 61"/>
                    <a:gd name="T13" fmla="*/ 57 h 57"/>
                    <a:gd name="T14" fmla="*/ 59 w 61"/>
                    <a:gd name="T15" fmla="*/ 44 h 57"/>
                    <a:gd name="T16" fmla="*/ 45 w 61"/>
                    <a:gd name="T17" fmla="*/ 15 h 57"/>
                    <a:gd name="T18" fmla="*/ 16 w 61"/>
                    <a:gd name="T19"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1" h="57">
                      <a:moveTo>
                        <a:pt x="16" y="0"/>
                      </a:moveTo>
                      <a:cubicBezTo>
                        <a:pt x="14" y="0"/>
                        <a:pt x="12" y="0"/>
                        <a:pt x="10" y="1"/>
                      </a:cubicBezTo>
                      <a:cubicBezTo>
                        <a:pt x="7" y="2"/>
                        <a:pt x="2" y="4"/>
                        <a:pt x="1" y="7"/>
                      </a:cubicBezTo>
                      <a:cubicBezTo>
                        <a:pt x="0" y="8"/>
                        <a:pt x="0" y="9"/>
                        <a:pt x="1" y="11"/>
                      </a:cubicBezTo>
                      <a:cubicBezTo>
                        <a:pt x="2" y="15"/>
                        <a:pt x="9" y="15"/>
                        <a:pt x="13" y="16"/>
                      </a:cubicBezTo>
                      <a:cubicBezTo>
                        <a:pt x="25" y="19"/>
                        <a:pt x="35" y="26"/>
                        <a:pt x="41" y="37"/>
                      </a:cubicBezTo>
                      <a:cubicBezTo>
                        <a:pt x="44" y="44"/>
                        <a:pt x="46" y="51"/>
                        <a:pt x="50" y="57"/>
                      </a:cubicBezTo>
                      <a:cubicBezTo>
                        <a:pt x="55" y="55"/>
                        <a:pt x="58" y="49"/>
                        <a:pt x="59" y="44"/>
                      </a:cubicBezTo>
                      <a:cubicBezTo>
                        <a:pt x="61" y="33"/>
                        <a:pt x="52" y="23"/>
                        <a:pt x="45" y="15"/>
                      </a:cubicBezTo>
                      <a:cubicBezTo>
                        <a:pt x="38" y="8"/>
                        <a:pt x="27" y="0"/>
                        <a:pt x="16" y="0"/>
                      </a:cubicBezTo>
                    </a:path>
                  </a:pathLst>
                </a:custGeom>
                <a:solidFill>
                  <a:srgbClr val="FEE9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grpSp>
        </p:grpSp>
        <p:sp>
          <p:nvSpPr>
            <p:cNvPr id="134" name="文本框 558">
              <a:extLst>
                <a:ext uri="{FF2B5EF4-FFF2-40B4-BE49-F238E27FC236}">
                  <a16:creationId xmlns:a16="http://schemas.microsoft.com/office/drawing/2014/main" id="{5A1A5567-0863-46DA-A619-DFFA3C33157E}"/>
                </a:ext>
              </a:extLst>
            </p:cNvPr>
            <p:cNvSpPr txBox="1"/>
            <p:nvPr/>
          </p:nvSpPr>
          <p:spPr>
            <a:xfrm>
              <a:off x="2199920" y="2233755"/>
              <a:ext cx="3463784" cy="584775"/>
            </a:xfrm>
            <a:prstGeom prst="rect">
              <a:avLst/>
            </a:prstGeom>
            <a:noFill/>
          </p:spPr>
          <p:txBody>
            <a:bodyPr wrap="square" rtlCol="0">
              <a:spAutoFit/>
              <a:scene3d>
                <a:camera prst="orthographicFront"/>
                <a:lightRig rig="threePt" dir="t"/>
              </a:scene3d>
              <a:sp3d contourW="12700"/>
            </a:bodyPr>
            <a:lstStyle/>
            <a:p>
              <a:pPr>
                <a:spcBef>
                  <a:spcPts val="500"/>
                </a:spcBef>
                <a:spcAft>
                  <a:spcPts val="500"/>
                </a:spcAft>
              </a:pPr>
              <a:r>
                <a:rPr lang="en-US" sz="3200" dirty="0" err="1">
                  <a:effectLst/>
                  <a:latin typeface="Calibri" panose="020F0502020204030204" pitchFamily="34" charset="0"/>
                  <a:ea typeface="SimSun" panose="02010600030101010101" pitchFamily="2" charset="-122"/>
                  <a:cs typeface="Calibri" panose="020F0502020204030204" pitchFamily="34" charset="0"/>
                </a:rPr>
                <a:t>Nêu</a:t>
              </a:r>
              <a:r>
                <a:rPr lang="en-US" sz="3200" dirty="0">
                  <a:effectLst/>
                  <a:latin typeface="Calibri" panose="020F0502020204030204" pitchFamily="34" charset="0"/>
                  <a:ea typeface="SimSun" panose="02010600030101010101" pitchFamily="2" charset="-122"/>
                  <a:cs typeface="Calibri" panose="020F0502020204030204" pitchFamily="34" charset="0"/>
                </a:rPr>
                <a:t> </a:t>
              </a:r>
              <a:r>
                <a:rPr lang="en-US" sz="3200" dirty="0" err="1">
                  <a:effectLst/>
                  <a:latin typeface="Calibri" panose="020F0502020204030204" pitchFamily="34" charset="0"/>
                  <a:ea typeface="SimSun" panose="02010600030101010101" pitchFamily="2" charset="-122"/>
                  <a:cs typeface="Calibri" panose="020F0502020204030204" pitchFamily="34" charset="0"/>
                </a:rPr>
                <a:t>nhận</a:t>
              </a:r>
              <a:r>
                <a:rPr lang="en-US" sz="3200" dirty="0">
                  <a:effectLst/>
                  <a:latin typeface="Calibri" panose="020F0502020204030204" pitchFamily="34" charset="0"/>
                  <a:ea typeface="SimSun" panose="02010600030101010101" pitchFamily="2" charset="-122"/>
                  <a:cs typeface="Calibri" panose="020F0502020204030204" pitchFamily="34" charset="0"/>
                </a:rPr>
                <a:t> </a:t>
              </a:r>
              <a:r>
                <a:rPr lang="en-US" sz="3200" dirty="0" err="1">
                  <a:effectLst/>
                  <a:latin typeface="Calibri" panose="020F0502020204030204" pitchFamily="34" charset="0"/>
                  <a:ea typeface="SimSun" panose="02010600030101010101" pitchFamily="2" charset="-122"/>
                  <a:cs typeface="Calibri" panose="020F0502020204030204" pitchFamily="34" charset="0"/>
                </a:rPr>
                <a:t>xét</a:t>
              </a:r>
              <a:r>
                <a:rPr lang="en-US" sz="3200" dirty="0">
                  <a:effectLst/>
                  <a:latin typeface="Calibri" panose="020F0502020204030204" pitchFamily="34" charset="0"/>
                  <a:ea typeface="SimSun" panose="02010600030101010101" pitchFamily="2" charset="-122"/>
                  <a:cs typeface="Calibri" panose="020F0502020204030204" pitchFamily="34" charset="0"/>
                </a:rPr>
                <a:t> </a:t>
              </a:r>
              <a:r>
                <a:rPr lang="en-US" sz="3200" dirty="0" err="1">
                  <a:effectLst/>
                  <a:latin typeface="Calibri" panose="020F0502020204030204" pitchFamily="34" charset="0"/>
                  <a:ea typeface="SimSun" panose="02010600030101010101" pitchFamily="2" charset="-122"/>
                  <a:cs typeface="Calibri" panose="020F0502020204030204" pitchFamily="34" charset="0"/>
                </a:rPr>
                <a:t>của</a:t>
              </a:r>
              <a:r>
                <a:rPr lang="en-US" sz="3200" dirty="0">
                  <a:effectLst/>
                  <a:latin typeface="Calibri" panose="020F0502020204030204" pitchFamily="34" charset="0"/>
                  <a:ea typeface="SimSun" panose="02010600030101010101" pitchFamily="2" charset="-122"/>
                  <a:cs typeface="Calibri" panose="020F0502020204030204" pitchFamily="34" charset="0"/>
                </a:rPr>
                <a:t> </a:t>
              </a:r>
              <a:r>
                <a:rPr lang="en-US" sz="3200" dirty="0" err="1">
                  <a:effectLst/>
                  <a:latin typeface="Calibri" panose="020F0502020204030204" pitchFamily="34" charset="0"/>
                  <a:ea typeface="SimSun" panose="02010600030101010101" pitchFamily="2" charset="-122"/>
                  <a:cs typeface="Calibri" panose="020F0502020204030204" pitchFamily="34" charset="0"/>
                </a:rPr>
                <a:t>em</a:t>
              </a:r>
              <a:r>
                <a:rPr lang="en-US" sz="3200" dirty="0">
                  <a:effectLst/>
                  <a:latin typeface="Calibri" panose="020F0502020204030204" pitchFamily="34" charset="0"/>
                  <a:ea typeface="SimSun" panose="02010600030101010101" pitchFamily="2" charset="-122"/>
                  <a:cs typeface="Calibri" panose="020F0502020204030204" pitchFamily="34" charset="0"/>
                </a:rPr>
                <a:t> </a:t>
              </a:r>
              <a:r>
                <a:rPr lang="en-US" sz="3200" dirty="0" err="1">
                  <a:effectLst/>
                  <a:latin typeface="Calibri" panose="020F0502020204030204" pitchFamily="34" charset="0"/>
                  <a:ea typeface="SimSun" panose="02010600030101010101" pitchFamily="2" charset="-122"/>
                  <a:cs typeface="Calibri" panose="020F0502020204030204" pitchFamily="34" charset="0"/>
                </a:rPr>
                <a:t>khi</a:t>
              </a:r>
              <a:r>
                <a:rPr lang="en-US" sz="3200" dirty="0">
                  <a:effectLst/>
                  <a:latin typeface="Calibri" panose="020F0502020204030204" pitchFamily="34" charset="0"/>
                  <a:ea typeface="SimSun" panose="02010600030101010101" pitchFamily="2" charset="-122"/>
                  <a:cs typeface="Calibri" panose="020F0502020204030204" pitchFamily="34" charset="0"/>
                </a:rPr>
                <a:t> </a:t>
              </a:r>
              <a:r>
                <a:rPr lang="en-US" sz="3200" dirty="0" err="1">
                  <a:effectLst/>
                  <a:latin typeface="Calibri" panose="020F0502020204030204" pitchFamily="34" charset="0"/>
                  <a:ea typeface="SimSun" panose="02010600030101010101" pitchFamily="2" charset="-122"/>
                  <a:cs typeface="Calibri" panose="020F0502020204030204" pitchFamily="34" charset="0"/>
                </a:rPr>
                <a:t>quan</a:t>
              </a:r>
              <a:r>
                <a:rPr lang="en-US" sz="3200" dirty="0">
                  <a:effectLst/>
                  <a:latin typeface="Calibri" panose="020F0502020204030204" pitchFamily="34" charset="0"/>
                  <a:ea typeface="SimSun" panose="02010600030101010101" pitchFamily="2" charset="-122"/>
                  <a:cs typeface="Calibri" panose="020F0502020204030204" pitchFamily="34" charset="0"/>
                </a:rPr>
                <a:t> </a:t>
              </a:r>
              <a:r>
                <a:rPr lang="en-US" sz="3200" dirty="0" err="1">
                  <a:effectLst/>
                  <a:latin typeface="Calibri" panose="020F0502020204030204" pitchFamily="34" charset="0"/>
                  <a:ea typeface="SimSun" panose="02010600030101010101" pitchFamily="2" charset="-122"/>
                  <a:cs typeface="Calibri" panose="020F0502020204030204" pitchFamily="34" charset="0"/>
                </a:rPr>
                <a:t>sát</a:t>
              </a:r>
              <a:r>
                <a:rPr lang="en-US" sz="3200" dirty="0">
                  <a:effectLst/>
                  <a:latin typeface="Calibri" panose="020F0502020204030204" pitchFamily="34" charset="0"/>
                  <a:ea typeface="SimSun" panose="02010600030101010101" pitchFamily="2" charset="-122"/>
                  <a:cs typeface="Calibri" panose="020F0502020204030204" pitchFamily="34" charset="0"/>
                </a:rPr>
                <a:t> </a:t>
              </a:r>
              <a:r>
                <a:rPr lang="en-US" sz="3200" dirty="0" err="1">
                  <a:effectLst/>
                  <a:latin typeface="Calibri" panose="020F0502020204030204" pitchFamily="34" charset="0"/>
                  <a:ea typeface="SimSun" panose="02010600030101010101" pitchFamily="2" charset="-122"/>
                  <a:cs typeface="Calibri" panose="020F0502020204030204" pitchFamily="34" charset="0"/>
                </a:rPr>
                <a:t>bức</a:t>
              </a:r>
              <a:r>
                <a:rPr lang="en-US" sz="3200" dirty="0">
                  <a:effectLst/>
                  <a:latin typeface="Calibri" panose="020F0502020204030204" pitchFamily="34" charset="0"/>
                  <a:ea typeface="SimSun" panose="02010600030101010101" pitchFamily="2" charset="-122"/>
                  <a:cs typeface="Calibri" panose="020F0502020204030204" pitchFamily="34" charset="0"/>
                </a:rPr>
                <a:t> </a:t>
              </a:r>
              <a:r>
                <a:rPr lang="en-US" sz="3200" dirty="0" err="1">
                  <a:effectLst/>
                  <a:latin typeface="Calibri" panose="020F0502020204030204" pitchFamily="34" charset="0"/>
                  <a:ea typeface="SimSun" panose="02010600030101010101" pitchFamily="2" charset="-122"/>
                  <a:cs typeface="Calibri" panose="020F0502020204030204" pitchFamily="34" charset="0"/>
                </a:rPr>
                <a:t>tranh</a:t>
              </a:r>
              <a:r>
                <a:rPr lang="en-US" sz="3200" dirty="0">
                  <a:effectLst/>
                  <a:latin typeface="Calibri" panose="020F0502020204030204" pitchFamily="34" charset="0"/>
                  <a:ea typeface="SimSun" panose="02010600030101010101" pitchFamily="2" charset="-122"/>
                  <a:cs typeface="Calibri" panose="020F0502020204030204" pitchFamily="34" charset="0"/>
                </a:rPr>
                <a:t> </a:t>
              </a:r>
              <a:r>
                <a:rPr lang="en-US" sz="3200" dirty="0" err="1">
                  <a:effectLst/>
                  <a:latin typeface="Calibri" panose="020F0502020204030204" pitchFamily="34" charset="0"/>
                  <a:ea typeface="SimSun" panose="02010600030101010101" pitchFamily="2" charset="-122"/>
                  <a:cs typeface="Calibri" panose="020F0502020204030204" pitchFamily="34" charset="0"/>
                </a:rPr>
                <a:t>trên</a:t>
              </a:r>
              <a:r>
                <a:rPr lang="en-US" sz="3200" dirty="0">
                  <a:effectLst/>
                  <a:latin typeface="Calibri" panose="020F0502020204030204" pitchFamily="34" charset="0"/>
                  <a:ea typeface="SimSun" panose="02010600030101010101" pitchFamily="2" charset="-122"/>
                  <a:cs typeface="Calibri" panose="020F0502020204030204" pitchFamily="34" charset="0"/>
                </a:rPr>
                <a:t>.</a:t>
              </a:r>
            </a:p>
          </p:txBody>
        </p:sp>
      </p:grpSp>
    </p:spTree>
    <p:extLst>
      <p:ext uri="{BB962C8B-B14F-4D97-AF65-F5344CB8AC3E}">
        <p14:creationId xmlns:p14="http://schemas.microsoft.com/office/powerpoint/2010/main" val="3465232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barn(inVertical)">
                                      <p:cBhvr>
                                        <p:cTn id="7" dur="500"/>
                                        <p:tgtEl>
                                          <p:spTgt spid="6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9"/>
                                        </p:tgtEl>
                                        <p:attrNameLst>
                                          <p:attrName>style.visibility</p:attrName>
                                        </p:attrNameLst>
                                      </p:cBhvr>
                                      <p:to>
                                        <p:strVal val="visible"/>
                                      </p:to>
                                    </p:set>
                                    <p:anim calcmode="lin" valueType="num">
                                      <p:cBhvr additive="base">
                                        <p:cTn id="12" dur="500" fill="hold"/>
                                        <p:tgtEl>
                                          <p:spTgt spid="69"/>
                                        </p:tgtEl>
                                        <p:attrNameLst>
                                          <p:attrName>ppt_x</p:attrName>
                                        </p:attrNameLst>
                                      </p:cBhvr>
                                      <p:tavLst>
                                        <p:tav tm="0">
                                          <p:val>
                                            <p:strVal val="#ppt_x"/>
                                          </p:val>
                                        </p:tav>
                                        <p:tav tm="100000">
                                          <p:val>
                                            <p:strVal val="#ppt_x"/>
                                          </p:val>
                                        </p:tav>
                                      </p:tavLst>
                                    </p:anim>
                                    <p:anim calcmode="lin" valueType="num">
                                      <p:cBhvr additive="base">
                                        <p:cTn id="13" dur="500" fill="hold"/>
                                        <p:tgtEl>
                                          <p:spTgt spid="6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70"/>
                                        </p:tgtEl>
                                        <p:attrNameLst>
                                          <p:attrName>style.visibility</p:attrName>
                                        </p:attrNameLst>
                                      </p:cBhvr>
                                      <p:to>
                                        <p:strVal val="visible"/>
                                      </p:to>
                                    </p:set>
                                    <p:animEffect transition="in" filter="wipe(down)">
                                      <p:cBhvr>
                                        <p:cTn id="18" dur="500"/>
                                        <p:tgtEl>
                                          <p:spTgt spid="7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70"/>
                                        </p:tgtEl>
                                      </p:cBhvr>
                                    </p:animEffect>
                                    <p:set>
                                      <p:cBhvr>
                                        <p:cTn id="23" dur="1" fill="hold">
                                          <p:stCondLst>
                                            <p:cond delay="499"/>
                                          </p:stCondLst>
                                        </p:cTn>
                                        <p:tgtEl>
                                          <p:spTgt spid="70"/>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32"/>
                                        </p:tgtEl>
                                        <p:attrNameLst>
                                          <p:attrName>style.visibility</p:attrName>
                                        </p:attrNameLst>
                                      </p:cBhvr>
                                      <p:to>
                                        <p:strVal val="visible"/>
                                      </p:to>
                                    </p:set>
                                    <p:animEffect transition="in" filter="wipe(down)">
                                      <p:cBhvr>
                                        <p:cTn id="28" dur="500"/>
                                        <p:tgtEl>
                                          <p:spTgt spid="13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nodeType="clickEffect">
                                  <p:stCondLst>
                                    <p:cond delay="0"/>
                                  </p:stCondLst>
                                  <p:childTnLst>
                                    <p:animEffect transition="out" filter="fade">
                                      <p:cBhvr>
                                        <p:cTn id="32" dur="500"/>
                                        <p:tgtEl>
                                          <p:spTgt spid="132"/>
                                        </p:tgtEl>
                                      </p:cBhvr>
                                    </p:animEffect>
                                    <p:set>
                                      <p:cBhvr>
                                        <p:cTn id="33" dur="1" fill="hold">
                                          <p:stCondLst>
                                            <p:cond delay="499"/>
                                          </p:stCondLst>
                                        </p:cTn>
                                        <p:tgtEl>
                                          <p:spTgt spid="1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B37A3E7-29E9-4F01-97C2-2958906F965A}"/>
              </a:ext>
            </a:extLst>
          </p:cNvPr>
          <p:cNvSpPr txBox="1"/>
          <p:nvPr/>
        </p:nvSpPr>
        <p:spPr>
          <a:xfrm>
            <a:off x="186431" y="0"/>
            <a:ext cx="10697592" cy="646331"/>
          </a:xfrm>
          <a:prstGeom prst="rect">
            <a:avLst/>
          </a:prstGeom>
          <a:noFill/>
        </p:spPr>
        <p:txBody>
          <a:bodyPr wrap="square" rtlCol="0">
            <a:spAutoFit/>
          </a:bodyPr>
          <a:lstStyle/>
          <a:p>
            <a:pPr lvl="0"/>
            <a:r>
              <a:rPr lang="en-US" sz="3600" dirty="0">
                <a:solidFill>
                  <a:srgbClr val="000000"/>
                </a:solidFill>
                <a:highlight>
                  <a:srgbClr val="FFFF00"/>
                </a:highlight>
              </a:rPr>
              <a:t>2. </a:t>
            </a:r>
            <a:r>
              <a:rPr lang="vi-VN" sz="3600" dirty="0">
                <a:solidFill>
                  <a:srgbClr val="000000"/>
                </a:solidFill>
                <a:highlight>
                  <a:srgbClr val="FFFF00"/>
                </a:highlight>
              </a:rPr>
              <a:t>Khám phá vẻ đẹp thiên nhiên quê hương em</a:t>
            </a:r>
            <a:endParaRPr kumimoji="0" lang="en-US" sz="3600" b="0" i="0" u="none" strike="noStrike" kern="1200" cap="none" spc="0" normalizeH="0" baseline="0" noProof="0" dirty="0">
              <a:ln>
                <a:noFill/>
              </a:ln>
              <a:solidFill>
                <a:srgbClr val="000000"/>
              </a:solidFill>
              <a:effectLst/>
              <a:highlight>
                <a:srgbClr val="FFFF00"/>
              </a:highlight>
              <a:uLnTx/>
              <a:uFillTx/>
              <a:latin typeface="Arial"/>
              <a:ea typeface="微软雅黑"/>
            </a:endParaRPr>
          </a:p>
        </p:txBody>
      </p:sp>
      <p:pic>
        <p:nvPicPr>
          <p:cNvPr id="5" name="Picture 4">
            <a:extLst>
              <a:ext uri="{FF2B5EF4-FFF2-40B4-BE49-F238E27FC236}">
                <a16:creationId xmlns:a16="http://schemas.microsoft.com/office/drawing/2014/main" id="{4EAE0945-9346-4E74-B4D6-0648DA8D3923}"/>
              </a:ext>
            </a:extLst>
          </p:cNvPr>
          <p:cNvPicPr>
            <a:picLocks noChangeAspect="1"/>
          </p:cNvPicPr>
          <p:nvPr/>
        </p:nvPicPr>
        <p:blipFill>
          <a:blip r:embed="rId2"/>
          <a:stretch>
            <a:fillRect/>
          </a:stretch>
        </p:blipFill>
        <p:spPr>
          <a:xfrm>
            <a:off x="2258954" y="690304"/>
            <a:ext cx="7696200" cy="4772025"/>
          </a:xfrm>
          <a:prstGeom prst="rect">
            <a:avLst/>
          </a:prstGeom>
        </p:spPr>
      </p:pic>
      <p:grpSp>
        <p:nvGrpSpPr>
          <p:cNvPr id="6" name="组合 567">
            <a:extLst>
              <a:ext uri="{FF2B5EF4-FFF2-40B4-BE49-F238E27FC236}">
                <a16:creationId xmlns:a16="http://schemas.microsoft.com/office/drawing/2014/main" id="{925ECBEF-A54D-40F8-ADB1-7E1087AB879F}"/>
              </a:ext>
            </a:extLst>
          </p:cNvPr>
          <p:cNvGrpSpPr/>
          <p:nvPr/>
        </p:nvGrpSpPr>
        <p:grpSpPr>
          <a:xfrm>
            <a:off x="2121763" y="5021559"/>
            <a:ext cx="9847768" cy="1262938"/>
            <a:chOff x="1330899" y="1678703"/>
            <a:chExt cx="4506713" cy="1262938"/>
          </a:xfrm>
        </p:grpSpPr>
        <p:grpSp>
          <p:nvGrpSpPr>
            <p:cNvPr id="7" name="组合 376">
              <a:extLst>
                <a:ext uri="{FF2B5EF4-FFF2-40B4-BE49-F238E27FC236}">
                  <a16:creationId xmlns:a16="http://schemas.microsoft.com/office/drawing/2014/main" id="{EA11DE9E-F329-464D-8D4D-C2D4D113DB17}"/>
                </a:ext>
              </a:extLst>
            </p:cNvPr>
            <p:cNvGrpSpPr/>
            <p:nvPr/>
          </p:nvGrpSpPr>
          <p:grpSpPr>
            <a:xfrm>
              <a:off x="1330899" y="1678703"/>
              <a:ext cx="4506713" cy="1211173"/>
              <a:chOff x="2972472" y="1362075"/>
              <a:chExt cx="5830217" cy="1566863"/>
            </a:xfrm>
          </p:grpSpPr>
          <p:sp>
            <p:nvSpPr>
              <p:cNvPr id="9" name="Freeform 5">
                <a:extLst>
                  <a:ext uri="{FF2B5EF4-FFF2-40B4-BE49-F238E27FC236}">
                    <a16:creationId xmlns:a16="http://schemas.microsoft.com/office/drawing/2014/main" id="{06B18053-9FE5-4C4A-B16A-C1F86F9BAECE}"/>
                  </a:ext>
                </a:extLst>
              </p:cNvPr>
              <p:cNvSpPr>
                <a:spLocks/>
              </p:cNvSpPr>
              <p:nvPr/>
            </p:nvSpPr>
            <p:spPr bwMode="auto">
              <a:xfrm>
                <a:off x="3605214" y="1920875"/>
                <a:ext cx="5197475" cy="995363"/>
              </a:xfrm>
              <a:custGeom>
                <a:avLst/>
                <a:gdLst>
                  <a:gd name="T0" fmla="*/ 4 w 1226"/>
                  <a:gd name="T1" fmla="*/ 50 h 234"/>
                  <a:gd name="T2" fmla="*/ 61 w 1226"/>
                  <a:gd name="T3" fmla="*/ 44 h 234"/>
                  <a:gd name="T4" fmla="*/ 73 w 1226"/>
                  <a:gd name="T5" fmla="*/ 44 h 234"/>
                  <a:gd name="T6" fmla="*/ 427 w 1226"/>
                  <a:gd name="T7" fmla="*/ 55 h 234"/>
                  <a:gd name="T8" fmla="*/ 530 w 1226"/>
                  <a:gd name="T9" fmla="*/ 58 h 234"/>
                  <a:gd name="T10" fmla="*/ 1036 w 1226"/>
                  <a:gd name="T11" fmla="*/ 18 h 234"/>
                  <a:gd name="T12" fmla="*/ 1161 w 1226"/>
                  <a:gd name="T13" fmla="*/ 22 h 234"/>
                  <a:gd name="T14" fmla="*/ 1135 w 1226"/>
                  <a:gd name="T15" fmla="*/ 177 h 234"/>
                  <a:gd name="T16" fmla="*/ 1021 w 1226"/>
                  <a:gd name="T17" fmla="*/ 209 h 234"/>
                  <a:gd name="T18" fmla="*/ 868 w 1226"/>
                  <a:gd name="T19" fmla="*/ 217 h 234"/>
                  <a:gd name="T20" fmla="*/ 691 w 1226"/>
                  <a:gd name="T21" fmla="*/ 231 h 234"/>
                  <a:gd name="T22" fmla="*/ 554 w 1226"/>
                  <a:gd name="T23" fmla="*/ 233 h 234"/>
                  <a:gd name="T24" fmla="*/ 613 w 1226"/>
                  <a:gd name="T25" fmla="*/ 234 h 234"/>
                  <a:gd name="T26" fmla="*/ 459 w 1226"/>
                  <a:gd name="T27" fmla="*/ 233 h 234"/>
                  <a:gd name="T28" fmla="*/ 314 w 1226"/>
                  <a:gd name="T29" fmla="*/ 233 h 234"/>
                  <a:gd name="T30" fmla="*/ 148 w 1226"/>
                  <a:gd name="T31" fmla="*/ 226 h 234"/>
                  <a:gd name="T32" fmla="*/ 68 w 1226"/>
                  <a:gd name="T33" fmla="*/ 219 h 234"/>
                  <a:gd name="T34" fmla="*/ 10 w 1226"/>
                  <a:gd name="T35" fmla="*/ 203 h 234"/>
                  <a:gd name="T36" fmla="*/ 7 w 1226"/>
                  <a:gd name="T37" fmla="*/ 166 h 234"/>
                  <a:gd name="T38" fmla="*/ 4 w 1226"/>
                  <a:gd name="T39" fmla="*/ 50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26" h="234">
                    <a:moveTo>
                      <a:pt x="4" y="50"/>
                    </a:moveTo>
                    <a:cubicBezTo>
                      <a:pt x="9" y="42"/>
                      <a:pt x="42" y="43"/>
                      <a:pt x="61" y="44"/>
                    </a:cubicBezTo>
                    <a:cubicBezTo>
                      <a:pt x="66" y="44"/>
                      <a:pt x="71" y="44"/>
                      <a:pt x="73" y="44"/>
                    </a:cubicBezTo>
                    <a:cubicBezTo>
                      <a:pt x="191" y="44"/>
                      <a:pt x="309" y="52"/>
                      <a:pt x="427" y="55"/>
                    </a:cubicBezTo>
                    <a:cubicBezTo>
                      <a:pt x="461" y="56"/>
                      <a:pt x="496" y="57"/>
                      <a:pt x="530" y="58"/>
                    </a:cubicBezTo>
                    <a:cubicBezTo>
                      <a:pt x="643" y="63"/>
                      <a:pt x="979" y="30"/>
                      <a:pt x="1036" y="18"/>
                    </a:cubicBezTo>
                    <a:cubicBezTo>
                      <a:pt x="1075" y="10"/>
                      <a:pt x="1125" y="0"/>
                      <a:pt x="1161" y="22"/>
                    </a:cubicBezTo>
                    <a:cubicBezTo>
                      <a:pt x="1226" y="61"/>
                      <a:pt x="1184" y="144"/>
                      <a:pt x="1135" y="177"/>
                    </a:cubicBezTo>
                    <a:cubicBezTo>
                      <a:pt x="1101" y="199"/>
                      <a:pt x="1060" y="205"/>
                      <a:pt x="1021" y="209"/>
                    </a:cubicBezTo>
                    <a:cubicBezTo>
                      <a:pt x="970" y="213"/>
                      <a:pt x="919" y="214"/>
                      <a:pt x="868" y="217"/>
                    </a:cubicBezTo>
                    <a:cubicBezTo>
                      <a:pt x="809" y="220"/>
                      <a:pt x="750" y="228"/>
                      <a:pt x="691" y="231"/>
                    </a:cubicBezTo>
                    <a:cubicBezTo>
                      <a:pt x="645" y="233"/>
                      <a:pt x="600" y="233"/>
                      <a:pt x="554" y="233"/>
                    </a:cubicBezTo>
                    <a:cubicBezTo>
                      <a:pt x="574" y="233"/>
                      <a:pt x="593" y="233"/>
                      <a:pt x="613" y="234"/>
                    </a:cubicBezTo>
                    <a:cubicBezTo>
                      <a:pt x="562" y="233"/>
                      <a:pt x="510" y="233"/>
                      <a:pt x="459" y="233"/>
                    </a:cubicBezTo>
                    <a:cubicBezTo>
                      <a:pt x="411" y="233"/>
                      <a:pt x="362" y="234"/>
                      <a:pt x="314" y="233"/>
                    </a:cubicBezTo>
                    <a:cubicBezTo>
                      <a:pt x="259" y="232"/>
                      <a:pt x="203" y="230"/>
                      <a:pt x="148" y="226"/>
                    </a:cubicBezTo>
                    <a:cubicBezTo>
                      <a:pt x="121" y="223"/>
                      <a:pt x="95" y="221"/>
                      <a:pt x="68" y="219"/>
                    </a:cubicBezTo>
                    <a:cubicBezTo>
                      <a:pt x="49" y="217"/>
                      <a:pt x="23" y="220"/>
                      <a:pt x="10" y="203"/>
                    </a:cubicBezTo>
                    <a:cubicBezTo>
                      <a:pt x="4" y="196"/>
                      <a:pt x="9" y="186"/>
                      <a:pt x="7" y="166"/>
                    </a:cubicBezTo>
                    <a:cubicBezTo>
                      <a:pt x="7" y="152"/>
                      <a:pt x="0" y="51"/>
                      <a:pt x="4" y="5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 name="Freeform 6">
                <a:extLst>
                  <a:ext uri="{FF2B5EF4-FFF2-40B4-BE49-F238E27FC236}">
                    <a16:creationId xmlns:a16="http://schemas.microsoft.com/office/drawing/2014/main" id="{A0D706AA-7708-438C-A529-81A090C21082}"/>
                  </a:ext>
                </a:extLst>
              </p:cNvPr>
              <p:cNvSpPr>
                <a:spLocks/>
              </p:cNvSpPr>
              <p:nvPr/>
            </p:nvSpPr>
            <p:spPr bwMode="auto">
              <a:xfrm>
                <a:off x="3589339" y="1946275"/>
                <a:ext cx="5124450" cy="982663"/>
              </a:xfrm>
              <a:custGeom>
                <a:avLst/>
                <a:gdLst>
                  <a:gd name="T0" fmla="*/ 11 w 1209"/>
                  <a:gd name="T1" fmla="*/ 45 h 231"/>
                  <a:gd name="T2" fmla="*/ 66 w 1209"/>
                  <a:gd name="T3" fmla="*/ 40 h 231"/>
                  <a:gd name="T4" fmla="*/ 146 w 1209"/>
                  <a:gd name="T5" fmla="*/ 41 h 231"/>
                  <a:gd name="T6" fmla="*/ 343 w 1209"/>
                  <a:gd name="T7" fmla="*/ 48 h 231"/>
                  <a:gd name="T8" fmla="*/ 623 w 1209"/>
                  <a:gd name="T9" fmla="*/ 53 h 231"/>
                  <a:gd name="T10" fmla="*/ 864 w 1209"/>
                  <a:gd name="T11" fmla="*/ 35 h 231"/>
                  <a:gd name="T12" fmla="*/ 1036 w 1209"/>
                  <a:gd name="T13" fmla="*/ 15 h 231"/>
                  <a:gd name="T14" fmla="*/ 1135 w 1209"/>
                  <a:gd name="T15" fmla="*/ 7 h 231"/>
                  <a:gd name="T16" fmla="*/ 1196 w 1209"/>
                  <a:gd name="T17" fmla="*/ 74 h 231"/>
                  <a:gd name="T18" fmla="*/ 1161 w 1209"/>
                  <a:gd name="T19" fmla="*/ 149 h 231"/>
                  <a:gd name="T20" fmla="*/ 1058 w 1209"/>
                  <a:gd name="T21" fmla="*/ 197 h 231"/>
                  <a:gd name="T22" fmla="*/ 818 w 1209"/>
                  <a:gd name="T23" fmla="*/ 213 h 231"/>
                  <a:gd name="T24" fmla="*/ 559 w 1209"/>
                  <a:gd name="T25" fmla="*/ 225 h 231"/>
                  <a:gd name="T26" fmla="*/ 557 w 1209"/>
                  <a:gd name="T27" fmla="*/ 228 h 231"/>
                  <a:gd name="T28" fmla="*/ 586 w 1209"/>
                  <a:gd name="T29" fmla="*/ 229 h 231"/>
                  <a:gd name="T30" fmla="*/ 601 w 1209"/>
                  <a:gd name="T31" fmla="*/ 229 h 231"/>
                  <a:gd name="T32" fmla="*/ 610 w 1209"/>
                  <a:gd name="T33" fmla="*/ 226 h 231"/>
                  <a:gd name="T34" fmla="*/ 547 w 1209"/>
                  <a:gd name="T35" fmla="*/ 225 h 231"/>
                  <a:gd name="T36" fmla="*/ 422 w 1209"/>
                  <a:gd name="T37" fmla="*/ 226 h 231"/>
                  <a:gd name="T38" fmla="*/ 168 w 1209"/>
                  <a:gd name="T39" fmla="*/ 219 h 231"/>
                  <a:gd name="T40" fmla="*/ 53 w 1209"/>
                  <a:gd name="T41" fmla="*/ 210 h 231"/>
                  <a:gd name="T42" fmla="*/ 14 w 1209"/>
                  <a:gd name="T43" fmla="*/ 178 h 231"/>
                  <a:gd name="T44" fmla="*/ 14 w 1209"/>
                  <a:gd name="T45" fmla="*/ 152 h 231"/>
                  <a:gd name="T46" fmla="*/ 11 w 1209"/>
                  <a:gd name="T47" fmla="*/ 94 h 231"/>
                  <a:gd name="T48" fmla="*/ 10 w 1209"/>
                  <a:gd name="T49" fmla="*/ 61 h 231"/>
                  <a:gd name="T50" fmla="*/ 10 w 1209"/>
                  <a:gd name="T51" fmla="*/ 45 h 231"/>
                  <a:gd name="T52" fmla="*/ 7 w 1209"/>
                  <a:gd name="T53" fmla="*/ 43 h 231"/>
                  <a:gd name="T54" fmla="*/ 4 w 1209"/>
                  <a:gd name="T55" fmla="*/ 75 h 231"/>
                  <a:gd name="T56" fmla="*/ 7 w 1209"/>
                  <a:gd name="T57" fmla="*/ 139 h 231"/>
                  <a:gd name="T58" fmla="*/ 8 w 1209"/>
                  <a:gd name="T59" fmla="*/ 160 h 231"/>
                  <a:gd name="T60" fmla="*/ 10 w 1209"/>
                  <a:gd name="T61" fmla="*/ 195 h 231"/>
                  <a:gd name="T62" fmla="*/ 79 w 1209"/>
                  <a:gd name="T63" fmla="*/ 215 h 231"/>
                  <a:gd name="T64" fmla="*/ 349 w 1209"/>
                  <a:gd name="T65" fmla="*/ 229 h 231"/>
                  <a:gd name="T66" fmla="*/ 465 w 1209"/>
                  <a:gd name="T67" fmla="*/ 229 h 231"/>
                  <a:gd name="T68" fmla="*/ 616 w 1209"/>
                  <a:gd name="T69" fmla="*/ 229 h 231"/>
                  <a:gd name="T70" fmla="*/ 618 w 1209"/>
                  <a:gd name="T71" fmla="*/ 226 h 231"/>
                  <a:gd name="T72" fmla="*/ 574 w 1209"/>
                  <a:gd name="T73" fmla="*/ 225 h 231"/>
                  <a:gd name="T74" fmla="*/ 572 w 1209"/>
                  <a:gd name="T75" fmla="*/ 229 h 231"/>
                  <a:gd name="T76" fmla="*/ 595 w 1209"/>
                  <a:gd name="T77" fmla="*/ 229 h 231"/>
                  <a:gd name="T78" fmla="*/ 687 w 1209"/>
                  <a:gd name="T79" fmla="*/ 227 h 231"/>
                  <a:gd name="T80" fmla="*/ 879 w 1209"/>
                  <a:gd name="T81" fmla="*/ 212 h 231"/>
                  <a:gd name="T82" fmla="*/ 1064 w 1209"/>
                  <a:gd name="T83" fmla="*/ 200 h 231"/>
                  <a:gd name="T84" fmla="*/ 1172 w 1209"/>
                  <a:gd name="T85" fmla="*/ 143 h 231"/>
                  <a:gd name="T86" fmla="*/ 1197 w 1209"/>
                  <a:gd name="T87" fmla="*/ 47 h 231"/>
                  <a:gd name="T88" fmla="*/ 1101 w 1209"/>
                  <a:gd name="T89" fmla="*/ 1 h 231"/>
                  <a:gd name="T90" fmla="*/ 1010 w 1209"/>
                  <a:gd name="T91" fmla="*/ 15 h 231"/>
                  <a:gd name="T92" fmla="*/ 920 w 1209"/>
                  <a:gd name="T93" fmla="*/ 26 h 231"/>
                  <a:gd name="T94" fmla="*/ 538 w 1209"/>
                  <a:gd name="T95" fmla="*/ 51 h 231"/>
                  <a:gd name="T96" fmla="*/ 212 w 1209"/>
                  <a:gd name="T97" fmla="*/ 39 h 231"/>
                  <a:gd name="T98" fmla="*/ 69 w 1209"/>
                  <a:gd name="T99" fmla="*/ 36 h 231"/>
                  <a:gd name="T100" fmla="*/ 6 w 1209"/>
                  <a:gd name="T101" fmla="*/ 43 h 231"/>
                  <a:gd name="T102" fmla="*/ 11 w 1209"/>
                  <a:gd name="T103" fmla="*/ 45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209" h="231">
                    <a:moveTo>
                      <a:pt x="11" y="45"/>
                    </a:moveTo>
                    <a:cubicBezTo>
                      <a:pt x="20" y="33"/>
                      <a:pt x="54" y="39"/>
                      <a:pt x="66" y="40"/>
                    </a:cubicBezTo>
                    <a:cubicBezTo>
                      <a:pt x="93" y="41"/>
                      <a:pt x="120" y="40"/>
                      <a:pt x="146" y="41"/>
                    </a:cubicBezTo>
                    <a:cubicBezTo>
                      <a:pt x="212" y="42"/>
                      <a:pt x="278" y="45"/>
                      <a:pt x="343" y="48"/>
                    </a:cubicBezTo>
                    <a:cubicBezTo>
                      <a:pt x="436" y="52"/>
                      <a:pt x="530" y="57"/>
                      <a:pt x="623" y="53"/>
                    </a:cubicBezTo>
                    <a:cubicBezTo>
                      <a:pt x="703" y="49"/>
                      <a:pt x="784" y="43"/>
                      <a:pt x="864" y="35"/>
                    </a:cubicBezTo>
                    <a:cubicBezTo>
                      <a:pt x="921" y="30"/>
                      <a:pt x="980" y="25"/>
                      <a:pt x="1036" y="15"/>
                    </a:cubicBezTo>
                    <a:cubicBezTo>
                      <a:pt x="1069" y="8"/>
                      <a:pt x="1102" y="1"/>
                      <a:pt x="1135" y="7"/>
                    </a:cubicBezTo>
                    <a:cubicBezTo>
                      <a:pt x="1169" y="13"/>
                      <a:pt x="1195" y="39"/>
                      <a:pt x="1196" y="74"/>
                    </a:cubicBezTo>
                    <a:cubicBezTo>
                      <a:pt x="1196" y="102"/>
                      <a:pt x="1179" y="129"/>
                      <a:pt x="1161" y="149"/>
                    </a:cubicBezTo>
                    <a:cubicBezTo>
                      <a:pt x="1135" y="179"/>
                      <a:pt x="1096" y="191"/>
                      <a:pt x="1058" y="197"/>
                    </a:cubicBezTo>
                    <a:cubicBezTo>
                      <a:pt x="979" y="210"/>
                      <a:pt x="898" y="206"/>
                      <a:pt x="818" y="213"/>
                    </a:cubicBezTo>
                    <a:cubicBezTo>
                      <a:pt x="732" y="220"/>
                      <a:pt x="646" y="226"/>
                      <a:pt x="559" y="225"/>
                    </a:cubicBezTo>
                    <a:cubicBezTo>
                      <a:pt x="556" y="225"/>
                      <a:pt x="553" y="228"/>
                      <a:pt x="557" y="228"/>
                    </a:cubicBezTo>
                    <a:cubicBezTo>
                      <a:pt x="567" y="229"/>
                      <a:pt x="576" y="229"/>
                      <a:pt x="586" y="229"/>
                    </a:cubicBezTo>
                    <a:cubicBezTo>
                      <a:pt x="591" y="229"/>
                      <a:pt x="596" y="229"/>
                      <a:pt x="601" y="229"/>
                    </a:cubicBezTo>
                    <a:cubicBezTo>
                      <a:pt x="606" y="231"/>
                      <a:pt x="610" y="230"/>
                      <a:pt x="610" y="226"/>
                    </a:cubicBezTo>
                    <a:cubicBezTo>
                      <a:pt x="589" y="225"/>
                      <a:pt x="568" y="225"/>
                      <a:pt x="547" y="225"/>
                    </a:cubicBezTo>
                    <a:cubicBezTo>
                      <a:pt x="505" y="225"/>
                      <a:pt x="464" y="225"/>
                      <a:pt x="422" y="226"/>
                    </a:cubicBezTo>
                    <a:cubicBezTo>
                      <a:pt x="337" y="226"/>
                      <a:pt x="253" y="225"/>
                      <a:pt x="168" y="219"/>
                    </a:cubicBezTo>
                    <a:cubicBezTo>
                      <a:pt x="130" y="216"/>
                      <a:pt x="91" y="212"/>
                      <a:pt x="53" y="210"/>
                    </a:cubicBezTo>
                    <a:cubicBezTo>
                      <a:pt x="32" y="209"/>
                      <a:pt x="13" y="202"/>
                      <a:pt x="14" y="178"/>
                    </a:cubicBezTo>
                    <a:cubicBezTo>
                      <a:pt x="15" y="170"/>
                      <a:pt x="14" y="161"/>
                      <a:pt x="14" y="152"/>
                    </a:cubicBezTo>
                    <a:cubicBezTo>
                      <a:pt x="13" y="133"/>
                      <a:pt x="12" y="114"/>
                      <a:pt x="11" y="94"/>
                    </a:cubicBezTo>
                    <a:cubicBezTo>
                      <a:pt x="10" y="83"/>
                      <a:pt x="10" y="72"/>
                      <a:pt x="10" y="61"/>
                    </a:cubicBezTo>
                    <a:cubicBezTo>
                      <a:pt x="10" y="59"/>
                      <a:pt x="9" y="46"/>
                      <a:pt x="10" y="45"/>
                    </a:cubicBezTo>
                    <a:cubicBezTo>
                      <a:pt x="13" y="43"/>
                      <a:pt x="9" y="42"/>
                      <a:pt x="7" y="43"/>
                    </a:cubicBezTo>
                    <a:cubicBezTo>
                      <a:pt x="0" y="48"/>
                      <a:pt x="4" y="69"/>
                      <a:pt x="4" y="75"/>
                    </a:cubicBezTo>
                    <a:cubicBezTo>
                      <a:pt x="5" y="97"/>
                      <a:pt x="6" y="118"/>
                      <a:pt x="7" y="139"/>
                    </a:cubicBezTo>
                    <a:cubicBezTo>
                      <a:pt x="8" y="146"/>
                      <a:pt x="8" y="153"/>
                      <a:pt x="8" y="160"/>
                    </a:cubicBezTo>
                    <a:cubicBezTo>
                      <a:pt x="9" y="168"/>
                      <a:pt x="5" y="187"/>
                      <a:pt x="10" y="195"/>
                    </a:cubicBezTo>
                    <a:cubicBezTo>
                      <a:pt x="23" y="218"/>
                      <a:pt x="57" y="214"/>
                      <a:pt x="79" y="215"/>
                    </a:cubicBezTo>
                    <a:cubicBezTo>
                      <a:pt x="169" y="222"/>
                      <a:pt x="258" y="228"/>
                      <a:pt x="349" y="229"/>
                    </a:cubicBezTo>
                    <a:cubicBezTo>
                      <a:pt x="387" y="229"/>
                      <a:pt x="426" y="229"/>
                      <a:pt x="465" y="229"/>
                    </a:cubicBezTo>
                    <a:cubicBezTo>
                      <a:pt x="516" y="229"/>
                      <a:pt x="566" y="229"/>
                      <a:pt x="616" y="229"/>
                    </a:cubicBezTo>
                    <a:cubicBezTo>
                      <a:pt x="619" y="229"/>
                      <a:pt x="622" y="226"/>
                      <a:pt x="618" y="226"/>
                    </a:cubicBezTo>
                    <a:cubicBezTo>
                      <a:pt x="603" y="225"/>
                      <a:pt x="589" y="225"/>
                      <a:pt x="574" y="225"/>
                    </a:cubicBezTo>
                    <a:cubicBezTo>
                      <a:pt x="567" y="225"/>
                      <a:pt x="557" y="228"/>
                      <a:pt x="572" y="229"/>
                    </a:cubicBezTo>
                    <a:cubicBezTo>
                      <a:pt x="580" y="229"/>
                      <a:pt x="587" y="229"/>
                      <a:pt x="595" y="229"/>
                    </a:cubicBezTo>
                    <a:cubicBezTo>
                      <a:pt x="626" y="229"/>
                      <a:pt x="656" y="228"/>
                      <a:pt x="687" y="227"/>
                    </a:cubicBezTo>
                    <a:cubicBezTo>
                      <a:pt x="751" y="224"/>
                      <a:pt x="815" y="216"/>
                      <a:pt x="879" y="212"/>
                    </a:cubicBezTo>
                    <a:cubicBezTo>
                      <a:pt x="941" y="209"/>
                      <a:pt x="1003" y="209"/>
                      <a:pt x="1064" y="200"/>
                    </a:cubicBezTo>
                    <a:cubicBezTo>
                      <a:pt x="1106" y="193"/>
                      <a:pt x="1145" y="176"/>
                      <a:pt x="1172" y="143"/>
                    </a:cubicBezTo>
                    <a:cubicBezTo>
                      <a:pt x="1194" y="117"/>
                      <a:pt x="1209" y="80"/>
                      <a:pt x="1197" y="47"/>
                    </a:cubicBezTo>
                    <a:cubicBezTo>
                      <a:pt x="1183" y="9"/>
                      <a:pt x="1136" y="0"/>
                      <a:pt x="1101" y="1"/>
                    </a:cubicBezTo>
                    <a:cubicBezTo>
                      <a:pt x="1070" y="2"/>
                      <a:pt x="1040" y="11"/>
                      <a:pt x="1010" y="15"/>
                    </a:cubicBezTo>
                    <a:cubicBezTo>
                      <a:pt x="980" y="19"/>
                      <a:pt x="950" y="23"/>
                      <a:pt x="920" y="26"/>
                    </a:cubicBezTo>
                    <a:cubicBezTo>
                      <a:pt x="794" y="39"/>
                      <a:pt x="665" y="54"/>
                      <a:pt x="538" y="51"/>
                    </a:cubicBezTo>
                    <a:cubicBezTo>
                      <a:pt x="429" y="47"/>
                      <a:pt x="320" y="43"/>
                      <a:pt x="212" y="39"/>
                    </a:cubicBezTo>
                    <a:cubicBezTo>
                      <a:pt x="164" y="37"/>
                      <a:pt x="116" y="38"/>
                      <a:pt x="69" y="36"/>
                    </a:cubicBezTo>
                    <a:cubicBezTo>
                      <a:pt x="53" y="35"/>
                      <a:pt x="18" y="29"/>
                      <a:pt x="6" y="43"/>
                    </a:cubicBezTo>
                    <a:cubicBezTo>
                      <a:pt x="4" y="46"/>
                      <a:pt x="9" y="46"/>
                      <a:pt x="11" y="45"/>
                    </a:cubicBezTo>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grpSp>
            <p:nvGrpSpPr>
              <p:cNvPr id="11" name="组合 375">
                <a:extLst>
                  <a:ext uri="{FF2B5EF4-FFF2-40B4-BE49-F238E27FC236}">
                    <a16:creationId xmlns:a16="http://schemas.microsoft.com/office/drawing/2014/main" id="{40DB48D0-4C5D-43A8-B411-726CA26C424A}"/>
                  </a:ext>
                </a:extLst>
              </p:cNvPr>
              <p:cNvGrpSpPr/>
              <p:nvPr/>
            </p:nvGrpSpPr>
            <p:grpSpPr>
              <a:xfrm>
                <a:off x="2972472" y="1362075"/>
                <a:ext cx="1164099" cy="1506537"/>
                <a:chOff x="2105026" y="333375"/>
                <a:chExt cx="1958975" cy="2535238"/>
              </a:xfrm>
            </p:grpSpPr>
            <p:sp>
              <p:nvSpPr>
                <p:cNvPr id="12" name="Freeform 15">
                  <a:extLst>
                    <a:ext uri="{FF2B5EF4-FFF2-40B4-BE49-F238E27FC236}">
                      <a16:creationId xmlns:a16="http://schemas.microsoft.com/office/drawing/2014/main" id="{A7DFAC9A-2247-406C-A5AB-9F27792BF852}"/>
                    </a:ext>
                  </a:extLst>
                </p:cNvPr>
                <p:cNvSpPr>
                  <a:spLocks/>
                </p:cNvSpPr>
                <p:nvPr/>
              </p:nvSpPr>
              <p:spPr bwMode="auto">
                <a:xfrm>
                  <a:off x="2843214" y="1827213"/>
                  <a:ext cx="350838" cy="296863"/>
                </a:xfrm>
                <a:custGeom>
                  <a:avLst/>
                  <a:gdLst>
                    <a:gd name="T0" fmla="*/ 83 w 83"/>
                    <a:gd name="T1" fmla="*/ 41 h 70"/>
                    <a:gd name="T2" fmla="*/ 9 w 83"/>
                    <a:gd name="T3" fmla="*/ 20 h 70"/>
                    <a:gd name="T4" fmla="*/ 83 w 83"/>
                    <a:gd name="T5" fmla="*/ 48 h 70"/>
                    <a:gd name="T6" fmla="*/ 83 w 83"/>
                    <a:gd name="T7" fmla="*/ 41 h 70"/>
                  </a:gdLst>
                  <a:ahLst/>
                  <a:cxnLst>
                    <a:cxn ang="0">
                      <a:pos x="T0" y="T1"/>
                    </a:cxn>
                    <a:cxn ang="0">
                      <a:pos x="T2" y="T3"/>
                    </a:cxn>
                    <a:cxn ang="0">
                      <a:pos x="T4" y="T5"/>
                    </a:cxn>
                    <a:cxn ang="0">
                      <a:pos x="T6" y="T7"/>
                    </a:cxn>
                  </a:cxnLst>
                  <a:rect l="0" t="0" r="r" b="b"/>
                  <a:pathLst>
                    <a:path w="83" h="70">
                      <a:moveTo>
                        <a:pt x="83" y="41"/>
                      </a:moveTo>
                      <a:cubicBezTo>
                        <a:pt x="64" y="28"/>
                        <a:pt x="23" y="0"/>
                        <a:pt x="9" y="20"/>
                      </a:cubicBezTo>
                      <a:cubicBezTo>
                        <a:pt x="0" y="31"/>
                        <a:pt x="26" y="70"/>
                        <a:pt x="83" y="48"/>
                      </a:cubicBezTo>
                      <a:lnTo>
                        <a:pt x="83" y="41"/>
                      </a:lnTo>
                      <a:close/>
                    </a:path>
                  </a:pathLst>
                </a:custGeom>
                <a:solidFill>
                  <a:srgbClr val="BED3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 name="Freeform 16">
                  <a:extLst>
                    <a:ext uri="{FF2B5EF4-FFF2-40B4-BE49-F238E27FC236}">
                      <a16:creationId xmlns:a16="http://schemas.microsoft.com/office/drawing/2014/main" id="{5A87E253-49D2-490E-AA17-BE73C0688654}"/>
                    </a:ext>
                  </a:extLst>
                </p:cNvPr>
                <p:cNvSpPr>
                  <a:spLocks/>
                </p:cNvSpPr>
                <p:nvPr/>
              </p:nvSpPr>
              <p:spPr bwMode="auto">
                <a:xfrm>
                  <a:off x="3228976" y="1830388"/>
                  <a:ext cx="376238" cy="315913"/>
                </a:xfrm>
                <a:custGeom>
                  <a:avLst/>
                  <a:gdLst>
                    <a:gd name="T0" fmla="*/ 0 w 89"/>
                    <a:gd name="T1" fmla="*/ 50 h 74"/>
                    <a:gd name="T2" fmla="*/ 84 w 89"/>
                    <a:gd name="T3" fmla="*/ 28 h 74"/>
                    <a:gd name="T4" fmla="*/ 1 w 89"/>
                    <a:gd name="T5" fmla="*/ 60 h 74"/>
                    <a:gd name="T6" fmla="*/ 0 w 89"/>
                    <a:gd name="T7" fmla="*/ 50 h 74"/>
                  </a:gdLst>
                  <a:ahLst/>
                  <a:cxnLst>
                    <a:cxn ang="0">
                      <a:pos x="T0" y="T1"/>
                    </a:cxn>
                    <a:cxn ang="0">
                      <a:pos x="T2" y="T3"/>
                    </a:cxn>
                    <a:cxn ang="0">
                      <a:pos x="T4" y="T5"/>
                    </a:cxn>
                    <a:cxn ang="0">
                      <a:pos x="T6" y="T7"/>
                    </a:cxn>
                  </a:cxnLst>
                  <a:rect l="0" t="0" r="r" b="b"/>
                  <a:pathLst>
                    <a:path w="89" h="74">
                      <a:moveTo>
                        <a:pt x="0" y="50"/>
                      </a:moveTo>
                      <a:cubicBezTo>
                        <a:pt x="16" y="34"/>
                        <a:pt x="70" y="0"/>
                        <a:pt x="84" y="28"/>
                      </a:cubicBezTo>
                      <a:cubicBezTo>
                        <a:pt x="89" y="40"/>
                        <a:pt x="47" y="74"/>
                        <a:pt x="1" y="60"/>
                      </a:cubicBezTo>
                      <a:lnTo>
                        <a:pt x="0" y="50"/>
                      </a:lnTo>
                      <a:close/>
                    </a:path>
                  </a:pathLst>
                </a:custGeom>
                <a:solidFill>
                  <a:srgbClr val="BED3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4" name="Freeform 17">
                  <a:extLst>
                    <a:ext uri="{FF2B5EF4-FFF2-40B4-BE49-F238E27FC236}">
                      <a16:creationId xmlns:a16="http://schemas.microsoft.com/office/drawing/2014/main" id="{E25B991F-151E-43F4-9CC1-EE8E5F540082}"/>
                    </a:ext>
                  </a:extLst>
                </p:cNvPr>
                <p:cNvSpPr>
                  <a:spLocks/>
                </p:cNvSpPr>
                <p:nvPr/>
              </p:nvSpPr>
              <p:spPr bwMode="auto">
                <a:xfrm>
                  <a:off x="3206751" y="1809750"/>
                  <a:ext cx="423863" cy="284163"/>
                </a:xfrm>
                <a:custGeom>
                  <a:avLst/>
                  <a:gdLst>
                    <a:gd name="T0" fmla="*/ 7 w 100"/>
                    <a:gd name="T1" fmla="*/ 50 h 67"/>
                    <a:gd name="T2" fmla="*/ 78 w 100"/>
                    <a:gd name="T3" fmla="*/ 20 h 67"/>
                    <a:gd name="T4" fmla="*/ 78 w 100"/>
                    <a:gd name="T5" fmla="*/ 45 h 67"/>
                    <a:gd name="T6" fmla="*/ 7 w 100"/>
                    <a:gd name="T7" fmla="*/ 59 h 67"/>
                    <a:gd name="T8" fmla="*/ 3 w 100"/>
                    <a:gd name="T9" fmla="*/ 61 h 67"/>
                    <a:gd name="T10" fmla="*/ 68 w 100"/>
                    <a:gd name="T11" fmla="*/ 55 h 67"/>
                    <a:gd name="T12" fmla="*/ 87 w 100"/>
                    <a:gd name="T13" fmla="*/ 21 h 67"/>
                    <a:gd name="T14" fmla="*/ 1 w 100"/>
                    <a:gd name="T15" fmla="*/ 50 h 67"/>
                    <a:gd name="T16" fmla="*/ 7 w 100"/>
                    <a:gd name="T17" fmla="*/ 5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0" h="67">
                      <a:moveTo>
                        <a:pt x="7" y="50"/>
                      </a:moveTo>
                      <a:cubicBezTo>
                        <a:pt x="21" y="35"/>
                        <a:pt x="57" y="10"/>
                        <a:pt x="78" y="20"/>
                      </a:cubicBezTo>
                      <a:cubicBezTo>
                        <a:pt x="89" y="25"/>
                        <a:pt x="84" y="38"/>
                        <a:pt x="78" y="45"/>
                      </a:cubicBezTo>
                      <a:cubicBezTo>
                        <a:pt x="62" y="64"/>
                        <a:pt x="30" y="65"/>
                        <a:pt x="7" y="59"/>
                      </a:cubicBezTo>
                      <a:cubicBezTo>
                        <a:pt x="6" y="59"/>
                        <a:pt x="1" y="61"/>
                        <a:pt x="3" y="61"/>
                      </a:cubicBezTo>
                      <a:cubicBezTo>
                        <a:pt x="25" y="67"/>
                        <a:pt x="47" y="66"/>
                        <a:pt x="68" y="55"/>
                      </a:cubicBezTo>
                      <a:cubicBezTo>
                        <a:pt x="79" y="50"/>
                        <a:pt x="100" y="34"/>
                        <a:pt x="87" y="21"/>
                      </a:cubicBezTo>
                      <a:cubicBezTo>
                        <a:pt x="66" y="0"/>
                        <a:pt x="16" y="35"/>
                        <a:pt x="1" y="50"/>
                      </a:cubicBezTo>
                      <a:cubicBezTo>
                        <a:pt x="0" y="51"/>
                        <a:pt x="6" y="51"/>
                        <a:pt x="7" y="50"/>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5" name="Freeform 18">
                  <a:extLst>
                    <a:ext uri="{FF2B5EF4-FFF2-40B4-BE49-F238E27FC236}">
                      <a16:creationId xmlns:a16="http://schemas.microsoft.com/office/drawing/2014/main" id="{70DFE502-B553-4A2C-9D60-3CEA8D399050}"/>
                    </a:ext>
                  </a:extLst>
                </p:cNvPr>
                <p:cNvSpPr>
                  <a:spLocks/>
                </p:cNvSpPr>
                <p:nvPr/>
              </p:nvSpPr>
              <p:spPr bwMode="auto">
                <a:xfrm>
                  <a:off x="3168651" y="1673225"/>
                  <a:ext cx="76200" cy="476250"/>
                </a:xfrm>
                <a:custGeom>
                  <a:avLst/>
                  <a:gdLst>
                    <a:gd name="T0" fmla="*/ 7 w 18"/>
                    <a:gd name="T1" fmla="*/ 4 h 112"/>
                    <a:gd name="T2" fmla="*/ 11 w 18"/>
                    <a:gd name="T3" fmla="*/ 109 h 112"/>
                    <a:gd name="T4" fmla="*/ 17 w 18"/>
                    <a:gd name="T5" fmla="*/ 107 h 112"/>
                    <a:gd name="T6" fmla="*/ 13 w 18"/>
                    <a:gd name="T7" fmla="*/ 3 h 112"/>
                    <a:gd name="T8" fmla="*/ 7 w 18"/>
                    <a:gd name="T9" fmla="*/ 4 h 112"/>
                  </a:gdLst>
                  <a:ahLst/>
                  <a:cxnLst>
                    <a:cxn ang="0">
                      <a:pos x="T0" y="T1"/>
                    </a:cxn>
                    <a:cxn ang="0">
                      <a:pos x="T2" y="T3"/>
                    </a:cxn>
                    <a:cxn ang="0">
                      <a:pos x="T4" y="T5"/>
                    </a:cxn>
                    <a:cxn ang="0">
                      <a:pos x="T6" y="T7"/>
                    </a:cxn>
                    <a:cxn ang="0">
                      <a:pos x="T8" y="T9"/>
                    </a:cxn>
                  </a:cxnLst>
                  <a:rect l="0" t="0" r="r" b="b"/>
                  <a:pathLst>
                    <a:path w="18" h="112">
                      <a:moveTo>
                        <a:pt x="7" y="4"/>
                      </a:moveTo>
                      <a:cubicBezTo>
                        <a:pt x="0" y="38"/>
                        <a:pt x="6" y="75"/>
                        <a:pt x="11" y="109"/>
                      </a:cubicBezTo>
                      <a:cubicBezTo>
                        <a:pt x="12" y="112"/>
                        <a:pt x="18" y="110"/>
                        <a:pt x="17" y="107"/>
                      </a:cubicBezTo>
                      <a:cubicBezTo>
                        <a:pt x="11" y="74"/>
                        <a:pt x="6" y="37"/>
                        <a:pt x="13" y="3"/>
                      </a:cubicBezTo>
                      <a:cubicBezTo>
                        <a:pt x="13" y="0"/>
                        <a:pt x="7" y="1"/>
                        <a:pt x="7" y="4"/>
                      </a:cubicBezTo>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6" name="Freeform 19">
                  <a:extLst>
                    <a:ext uri="{FF2B5EF4-FFF2-40B4-BE49-F238E27FC236}">
                      <a16:creationId xmlns:a16="http://schemas.microsoft.com/office/drawing/2014/main" id="{66625FAD-DB67-4955-8F2C-F0BEFB664CC7}"/>
                    </a:ext>
                  </a:extLst>
                </p:cNvPr>
                <p:cNvSpPr>
                  <a:spLocks/>
                </p:cNvSpPr>
                <p:nvPr/>
              </p:nvSpPr>
              <p:spPr bwMode="auto">
                <a:xfrm>
                  <a:off x="2597151" y="708025"/>
                  <a:ext cx="1466850" cy="1160463"/>
                </a:xfrm>
                <a:custGeom>
                  <a:avLst/>
                  <a:gdLst>
                    <a:gd name="T0" fmla="*/ 106 w 346"/>
                    <a:gd name="T1" fmla="*/ 70 h 273"/>
                    <a:gd name="T2" fmla="*/ 145 w 346"/>
                    <a:gd name="T3" fmla="*/ 10 h 273"/>
                    <a:gd name="T4" fmla="*/ 223 w 346"/>
                    <a:gd name="T5" fmla="*/ 53 h 273"/>
                    <a:gd name="T6" fmla="*/ 301 w 346"/>
                    <a:gd name="T7" fmla="*/ 46 h 273"/>
                    <a:gd name="T8" fmla="*/ 300 w 346"/>
                    <a:gd name="T9" fmla="*/ 123 h 273"/>
                    <a:gd name="T10" fmla="*/ 337 w 346"/>
                    <a:gd name="T11" fmla="*/ 167 h 273"/>
                    <a:gd name="T12" fmla="*/ 260 w 346"/>
                    <a:gd name="T13" fmla="*/ 205 h 273"/>
                    <a:gd name="T14" fmla="*/ 212 w 346"/>
                    <a:gd name="T15" fmla="*/ 266 h 273"/>
                    <a:gd name="T16" fmla="*/ 154 w 346"/>
                    <a:gd name="T17" fmla="*/ 224 h 273"/>
                    <a:gd name="T18" fmla="*/ 139 w 346"/>
                    <a:gd name="T19" fmla="*/ 241 h 273"/>
                    <a:gd name="T20" fmla="*/ 63 w 346"/>
                    <a:gd name="T21" fmla="*/ 248 h 273"/>
                    <a:gd name="T22" fmla="*/ 53 w 346"/>
                    <a:gd name="T23" fmla="*/ 174 h 273"/>
                    <a:gd name="T24" fmla="*/ 14 w 346"/>
                    <a:gd name="T25" fmla="*/ 103 h 273"/>
                    <a:gd name="T26" fmla="*/ 106 w 346"/>
                    <a:gd name="T27" fmla="*/ 70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46" h="273">
                      <a:moveTo>
                        <a:pt x="106" y="70"/>
                      </a:moveTo>
                      <a:cubicBezTo>
                        <a:pt x="106" y="70"/>
                        <a:pt x="94" y="21"/>
                        <a:pt x="145" y="10"/>
                      </a:cubicBezTo>
                      <a:cubicBezTo>
                        <a:pt x="195" y="0"/>
                        <a:pt x="220" y="24"/>
                        <a:pt x="223" y="53"/>
                      </a:cubicBezTo>
                      <a:cubicBezTo>
                        <a:pt x="223" y="53"/>
                        <a:pt x="262" y="9"/>
                        <a:pt x="301" y="46"/>
                      </a:cubicBezTo>
                      <a:cubicBezTo>
                        <a:pt x="346" y="89"/>
                        <a:pt x="307" y="116"/>
                        <a:pt x="300" y="123"/>
                      </a:cubicBezTo>
                      <a:cubicBezTo>
                        <a:pt x="300" y="123"/>
                        <a:pt x="342" y="133"/>
                        <a:pt x="337" y="167"/>
                      </a:cubicBezTo>
                      <a:cubicBezTo>
                        <a:pt x="332" y="210"/>
                        <a:pt x="299" y="236"/>
                        <a:pt x="260" y="205"/>
                      </a:cubicBezTo>
                      <a:cubicBezTo>
                        <a:pt x="260" y="205"/>
                        <a:pt x="271" y="257"/>
                        <a:pt x="212" y="266"/>
                      </a:cubicBezTo>
                      <a:cubicBezTo>
                        <a:pt x="156" y="273"/>
                        <a:pt x="155" y="226"/>
                        <a:pt x="154" y="224"/>
                      </a:cubicBezTo>
                      <a:cubicBezTo>
                        <a:pt x="154" y="224"/>
                        <a:pt x="148" y="233"/>
                        <a:pt x="139" y="241"/>
                      </a:cubicBezTo>
                      <a:cubicBezTo>
                        <a:pt x="124" y="255"/>
                        <a:pt x="98" y="268"/>
                        <a:pt x="63" y="248"/>
                      </a:cubicBezTo>
                      <a:cubicBezTo>
                        <a:pt x="14" y="220"/>
                        <a:pt x="44" y="172"/>
                        <a:pt x="53" y="174"/>
                      </a:cubicBezTo>
                      <a:cubicBezTo>
                        <a:pt x="53" y="174"/>
                        <a:pt x="0" y="155"/>
                        <a:pt x="14" y="103"/>
                      </a:cubicBezTo>
                      <a:cubicBezTo>
                        <a:pt x="26" y="58"/>
                        <a:pt x="84" y="50"/>
                        <a:pt x="106" y="70"/>
                      </a:cubicBezTo>
                    </a:path>
                  </a:pathLst>
                </a:custGeom>
                <a:solidFill>
                  <a:srgbClr val="FCC0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7" name="Freeform 20">
                  <a:extLst>
                    <a:ext uri="{FF2B5EF4-FFF2-40B4-BE49-F238E27FC236}">
                      <a16:creationId xmlns:a16="http://schemas.microsoft.com/office/drawing/2014/main" id="{4723BBE9-0517-43C4-9F40-609255174E03}"/>
                    </a:ext>
                  </a:extLst>
                </p:cNvPr>
                <p:cNvSpPr>
                  <a:spLocks noEditPoints="1"/>
                </p:cNvSpPr>
                <p:nvPr/>
              </p:nvSpPr>
              <p:spPr bwMode="auto">
                <a:xfrm>
                  <a:off x="3838576" y="1231900"/>
                  <a:ext cx="187325" cy="403225"/>
                </a:xfrm>
                <a:custGeom>
                  <a:avLst/>
                  <a:gdLst>
                    <a:gd name="T0" fmla="*/ 0 w 44"/>
                    <a:gd name="T1" fmla="*/ 95 h 95"/>
                    <a:gd name="T2" fmla="*/ 0 w 44"/>
                    <a:gd name="T3" fmla="*/ 95 h 95"/>
                    <a:gd name="T4" fmla="*/ 0 w 44"/>
                    <a:gd name="T5" fmla="*/ 95 h 95"/>
                    <a:gd name="T6" fmla="*/ 0 w 44"/>
                    <a:gd name="T7" fmla="*/ 95 h 95"/>
                    <a:gd name="T8" fmla="*/ 44 w 44"/>
                    <a:gd name="T9" fmla="*/ 46 h 95"/>
                    <a:gd name="T10" fmla="*/ 0 w 44"/>
                    <a:gd name="T11" fmla="*/ 95 h 95"/>
                    <a:gd name="T12" fmla="*/ 44 w 44"/>
                    <a:gd name="T13" fmla="*/ 46 h 95"/>
                    <a:gd name="T14" fmla="*/ 44 w 44"/>
                    <a:gd name="T15" fmla="*/ 45 h 95"/>
                    <a:gd name="T16" fmla="*/ 44 w 44"/>
                    <a:gd name="T17" fmla="*/ 45 h 95"/>
                    <a:gd name="T18" fmla="*/ 44 w 44"/>
                    <a:gd name="T19" fmla="*/ 45 h 95"/>
                    <a:gd name="T20" fmla="*/ 44 w 44"/>
                    <a:gd name="T21" fmla="*/ 45 h 95"/>
                    <a:gd name="T22" fmla="*/ 44 w 44"/>
                    <a:gd name="T23" fmla="*/ 45 h 95"/>
                    <a:gd name="T24" fmla="*/ 44 w 44"/>
                    <a:gd name="T25" fmla="*/ 45 h 95"/>
                    <a:gd name="T26" fmla="*/ 7 w 44"/>
                    <a:gd name="T27" fmla="*/ 0 h 95"/>
                    <a:gd name="T28" fmla="*/ 7 w 44"/>
                    <a:gd name="T29" fmla="*/ 0 h 95"/>
                    <a:gd name="T30" fmla="*/ 7 w 44"/>
                    <a:gd name="T31"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 h="95">
                      <a:moveTo>
                        <a:pt x="0" y="95"/>
                      </a:moveTo>
                      <a:cubicBezTo>
                        <a:pt x="0" y="95"/>
                        <a:pt x="0" y="95"/>
                        <a:pt x="0" y="95"/>
                      </a:cubicBezTo>
                      <a:cubicBezTo>
                        <a:pt x="0" y="95"/>
                        <a:pt x="0" y="95"/>
                        <a:pt x="0" y="95"/>
                      </a:cubicBezTo>
                      <a:cubicBezTo>
                        <a:pt x="0" y="95"/>
                        <a:pt x="0" y="95"/>
                        <a:pt x="0" y="95"/>
                      </a:cubicBezTo>
                      <a:moveTo>
                        <a:pt x="44" y="46"/>
                      </a:moveTo>
                      <a:cubicBezTo>
                        <a:pt x="40" y="75"/>
                        <a:pt x="23" y="95"/>
                        <a:pt x="0" y="95"/>
                      </a:cubicBezTo>
                      <a:cubicBezTo>
                        <a:pt x="23" y="95"/>
                        <a:pt x="40" y="75"/>
                        <a:pt x="44" y="46"/>
                      </a:cubicBezTo>
                      <a:moveTo>
                        <a:pt x="44" y="45"/>
                      </a:moveTo>
                      <a:cubicBezTo>
                        <a:pt x="44" y="45"/>
                        <a:pt x="44" y="45"/>
                        <a:pt x="44" y="45"/>
                      </a:cubicBezTo>
                      <a:cubicBezTo>
                        <a:pt x="44" y="45"/>
                        <a:pt x="44" y="45"/>
                        <a:pt x="44" y="45"/>
                      </a:cubicBezTo>
                      <a:moveTo>
                        <a:pt x="44" y="45"/>
                      </a:moveTo>
                      <a:cubicBezTo>
                        <a:pt x="44" y="45"/>
                        <a:pt x="44" y="45"/>
                        <a:pt x="44" y="45"/>
                      </a:cubicBezTo>
                      <a:cubicBezTo>
                        <a:pt x="44" y="45"/>
                        <a:pt x="44" y="45"/>
                        <a:pt x="44" y="45"/>
                      </a:cubicBezTo>
                      <a:moveTo>
                        <a:pt x="7" y="0"/>
                      </a:moveTo>
                      <a:cubicBezTo>
                        <a:pt x="7" y="0"/>
                        <a:pt x="7" y="0"/>
                        <a:pt x="7" y="0"/>
                      </a:cubicBezTo>
                      <a:cubicBezTo>
                        <a:pt x="7" y="0"/>
                        <a:pt x="7" y="0"/>
                        <a:pt x="7" y="0"/>
                      </a:cubicBezTo>
                    </a:path>
                  </a:pathLst>
                </a:custGeom>
                <a:solidFill>
                  <a:srgbClr val="FEE9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8" name="Freeform 21">
                  <a:extLst>
                    <a:ext uri="{FF2B5EF4-FFF2-40B4-BE49-F238E27FC236}">
                      <a16:creationId xmlns:a16="http://schemas.microsoft.com/office/drawing/2014/main" id="{13179CEA-0036-4ACC-9110-D1B1DD4DAD95}"/>
                    </a:ext>
                  </a:extLst>
                </p:cNvPr>
                <p:cNvSpPr>
                  <a:spLocks/>
                </p:cNvSpPr>
                <p:nvPr/>
              </p:nvSpPr>
              <p:spPr bwMode="auto">
                <a:xfrm>
                  <a:off x="3825876" y="1027113"/>
                  <a:ext cx="203200" cy="608013"/>
                </a:xfrm>
                <a:custGeom>
                  <a:avLst/>
                  <a:gdLst>
                    <a:gd name="T0" fmla="*/ 31 w 48"/>
                    <a:gd name="T1" fmla="*/ 0 h 143"/>
                    <a:gd name="T2" fmla="*/ 24 w 48"/>
                    <a:gd name="T3" fmla="*/ 9 h 143"/>
                    <a:gd name="T4" fmla="*/ 7 w 48"/>
                    <a:gd name="T5" fmla="*/ 45 h 143"/>
                    <a:gd name="T6" fmla="*/ 14 w 48"/>
                    <a:gd name="T7" fmla="*/ 50 h 143"/>
                    <a:gd name="T8" fmla="*/ 30 w 48"/>
                    <a:gd name="T9" fmla="*/ 62 h 143"/>
                    <a:gd name="T10" fmla="*/ 36 w 48"/>
                    <a:gd name="T11" fmla="*/ 113 h 143"/>
                    <a:gd name="T12" fmla="*/ 0 w 48"/>
                    <a:gd name="T13" fmla="*/ 143 h 143"/>
                    <a:gd name="T14" fmla="*/ 3 w 48"/>
                    <a:gd name="T15" fmla="*/ 143 h 143"/>
                    <a:gd name="T16" fmla="*/ 3 w 48"/>
                    <a:gd name="T17" fmla="*/ 143 h 143"/>
                    <a:gd name="T18" fmla="*/ 3 w 48"/>
                    <a:gd name="T19" fmla="*/ 143 h 143"/>
                    <a:gd name="T20" fmla="*/ 47 w 48"/>
                    <a:gd name="T21" fmla="*/ 94 h 143"/>
                    <a:gd name="T22" fmla="*/ 47 w 48"/>
                    <a:gd name="T23" fmla="*/ 93 h 143"/>
                    <a:gd name="T24" fmla="*/ 47 w 48"/>
                    <a:gd name="T25" fmla="*/ 93 h 143"/>
                    <a:gd name="T26" fmla="*/ 47 w 48"/>
                    <a:gd name="T27" fmla="*/ 93 h 143"/>
                    <a:gd name="T28" fmla="*/ 47 w 48"/>
                    <a:gd name="T29" fmla="*/ 93 h 143"/>
                    <a:gd name="T30" fmla="*/ 47 w 48"/>
                    <a:gd name="T31" fmla="*/ 92 h 143"/>
                    <a:gd name="T32" fmla="*/ 48 w 48"/>
                    <a:gd name="T33" fmla="*/ 87 h 143"/>
                    <a:gd name="T34" fmla="*/ 10 w 48"/>
                    <a:gd name="T35" fmla="*/ 48 h 143"/>
                    <a:gd name="T36" fmla="*/ 10 w 48"/>
                    <a:gd name="T37" fmla="*/ 48 h 143"/>
                    <a:gd name="T38" fmla="*/ 10 w 48"/>
                    <a:gd name="T39" fmla="*/ 48 h 143"/>
                    <a:gd name="T40" fmla="*/ 10 w 48"/>
                    <a:gd name="T41" fmla="*/ 48 h 143"/>
                    <a:gd name="T42" fmla="*/ 10 w 48"/>
                    <a:gd name="T43" fmla="*/ 48 h 143"/>
                    <a:gd name="T44" fmla="*/ 31 w 48"/>
                    <a:gd name="T45" fmla="*/ 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8" h="143">
                      <a:moveTo>
                        <a:pt x="31" y="0"/>
                      </a:moveTo>
                      <a:cubicBezTo>
                        <a:pt x="29" y="3"/>
                        <a:pt x="27" y="6"/>
                        <a:pt x="24" y="9"/>
                      </a:cubicBezTo>
                      <a:cubicBezTo>
                        <a:pt x="25" y="22"/>
                        <a:pt x="19" y="34"/>
                        <a:pt x="7" y="45"/>
                      </a:cubicBezTo>
                      <a:cubicBezTo>
                        <a:pt x="1" y="49"/>
                        <a:pt x="8" y="48"/>
                        <a:pt x="14" y="50"/>
                      </a:cubicBezTo>
                      <a:cubicBezTo>
                        <a:pt x="20" y="53"/>
                        <a:pt x="26" y="57"/>
                        <a:pt x="30" y="62"/>
                      </a:cubicBezTo>
                      <a:cubicBezTo>
                        <a:pt x="44" y="76"/>
                        <a:pt x="44" y="96"/>
                        <a:pt x="36" y="113"/>
                      </a:cubicBezTo>
                      <a:cubicBezTo>
                        <a:pt x="27" y="131"/>
                        <a:pt x="14" y="141"/>
                        <a:pt x="0" y="143"/>
                      </a:cubicBezTo>
                      <a:cubicBezTo>
                        <a:pt x="1" y="143"/>
                        <a:pt x="2" y="143"/>
                        <a:pt x="3" y="143"/>
                      </a:cubicBezTo>
                      <a:cubicBezTo>
                        <a:pt x="3" y="143"/>
                        <a:pt x="3" y="143"/>
                        <a:pt x="3" y="143"/>
                      </a:cubicBezTo>
                      <a:cubicBezTo>
                        <a:pt x="3" y="143"/>
                        <a:pt x="3" y="143"/>
                        <a:pt x="3" y="143"/>
                      </a:cubicBezTo>
                      <a:cubicBezTo>
                        <a:pt x="26" y="143"/>
                        <a:pt x="43" y="123"/>
                        <a:pt x="47" y="94"/>
                      </a:cubicBezTo>
                      <a:cubicBezTo>
                        <a:pt x="47" y="94"/>
                        <a:pt x="47" y="94"/>
                        <a:pt x="47" y="93"/>
                      </a:cubicBezTo>
                      <a:cubicBezTo>
                        <a:pt x="47" y="93"/>
                        <a:pt x="47" y="93"/>
                        <a:pt x="47" y="93"/>
                      </a:cubicBezTo>
                      <a:cubicBezTo>
                        <a:pt x="47" y="93"/>
                        <a:pt x="47" y="93"/>
                        <a:pt x="47" y="93"/>
                      </a:cubicBezTo>
                      <a:cubicBezTo>
                        <a:pt x="47" y="93"/>
                        <a:pt x="47" y="93"/>
                        <a:pt x="47" y="93"/>
                      </a:cubicBezTo>
                      <a:cubicBezTo>
                        <a:pt x="47" y="93"/>
                        <a:pt x="47" y="92"/>
                        <a:pt x="47" y="92"/>
                      </a:cubicBezTo>
                      <a:cubicBezTo>
                        <a:pt x="48" y="91"/>
                        <a:pt x="48" y="89"/>
                        <a:pt x="48" y="87"/>
                      </a:cubicBezTo>
                      <a:cubicBezTo>
                        <a:pt x="48" y="57"/>
                        <a:pt x="10" y="48"/>
                        <a:pt x="10" y="48"/>
                      </a:cubicBezTo>
                      <a:cubicBezTo>
                        <a:pt x="10" y="48"/>
                        <a:pt x="10" y="48"/>
                        <a:pt x="10" y="48"/>
                      </a:cubicBezTo>
                      <a:cubicBezTo>
                        <a:pt x="10" y="48"/>
                        <a:pt x="10" y="48"/>
                        <a:pt x="10" y="48"/>
                      </a:cubicBezTo>
                      <a:cubicBezTo>
                        <a:pt x="10" y="48"/>
                        <a:pt x="10" y="48"/>
                        <a:pt x="10" y="48"/>
                      </a:cubicBezTo>
                      <a:cubicBezTo>
                        <a:pt x="10" y="48"/>
                        <a:pt x="10" y="48"/>
                        <a:pt x="10" y="48"/>
                      </a:cubicBezTo>
                      <a:cubicBezTo>
                        <a:pt x="15" y="43"/>
                        <a:pt x="39" y="26"/>
                        <a:pt x="31" y="0"/>
                      </a:cubicBezTo>
                    </a:path>
                  </a:pathLst>
                </a:custGeom>
                <a:solidFill>
                  <a:srgbClr val="FBB0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9" name="Freeform 22">
                  <a:extLst>
                    <a:ext uri="{FF2B5EF4-FFF2-40B4-BE49-F238E27FC236}">
                      <a16:creationId xmlns:a16="http://schemas.microsoft.com/office/drawing/2014/main" id="{520934CF-DCF7-492D-9131-D275612F6290}"/>
                    </a:ext>
                  </a:extLst>
                </p:cNvPr>
                <p:cNvSpPr>
                  <a:spLocks noEditPoints="1"/>
                </p:cNvSpPr>
                <p:nvPr/>
              </p:nvSpPr>
              <p:spPr bwMode="auto">
                <a:xfrm>
                  <a:off x="2800351" y="1660525"/>
                  <a:ext cx="449263" cy="128588"/>
                </a:xfrm>
                <a:custGeom>
                  <a:avLst/>
                  <a:gdLst>
                    <a:gd name="T0" fmla="*/ 5 w 106"/>
                    <a:gd name="T1" fmla="*/ 17 h 30"/>
                    <a:gd name="T2" fmla="*/ 0 w 106"/>
                    <a:gd name="T3" fmla="*/ 18 h 30"/>
                    <a:gd name="T4" fmla="*/ 20 w 106"/>
                    <a:gd name="T5" fmla="*/ 29 h 30"/>
                    <a:gd name="T6" fmla="*/ 27 w 106"/>
                    <a:gd name="T7" fmla="*/ 30 h 30"/>
                    <a:gd name="T8" fmla="*/ 15 w 106"/>
                    <a:gd name="T9" fmla="*/ 24 h 30"/>
                    <a:gd name="T10" fmla="*/ 5 w 106"/>
                    <a:gd name="T11" fmla="*/ 17 h 30"/>
                    <a:gd name="T12" fmla="*/ 106 w 106"/>
                    <a:gd name="T13" fmla="*/ 0 h 30"/>
                    <a:gd name="T14" fmla="*/ 106 w 106"/>
                    <a:gd name="T15" fmla="*/ 0 h 30"/>
                    <a:gd name="T16" fmla="*/ 106 w 106"/>
                    <a:gd name="T1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6" h="30">
                      <a:moveTo>
                        <a:pt x="5" y="17"/>
                      </a:moveTo>
                      <a:cubicBezTo>
                        <a:pt x="3" y="17"/>
                        <a:pt x="2" y="18"/>
                        <a:pt x="0" y="18"/>
                      </a:cubicBezTo>
                      <a:cubicBezTo>
                        <a:pt x="6" y="23"/>
                        <a:pt x="13" y="26"/>
                        <a:pt x="20" y="29"/>
                      </a:cubicBezTo>
                      <a:cubicBezTo>
                        <a:pt x="22" y="29"/>
                        <a:pt x="25" y="30"/>
                        <a:pt x="27" y="30"/>
                      </a:cubicBezTo>
                      <a:cubicBezTo>
                        <a:pt x="23" y="28"/>
                        <a:pt x="19" y="26"/>
                        <a:pt x="15" y="24"/>
                      </a:cubicBezTo>
                      <a:cubicBezTo>
                        <a:pt x="11" y="22"/>
                        <a:pt x="8" y="19"/>
                        <a:pt x="5" y="17"/>
                      </a:cubicBezTo>
                      <a:moveTo>
                        <a:pt x="106" y="0"/>
                      </a:moveTo>
                      <a:cubicBezTo>
                        <a:pt x="106" y="0"/>
                        <a:pt x="106" y="0"/>
                        <a:pt x="106" y="0"/>
                      </a:cubicBezTo>
                      <a:cubicBezTo>
                        <a:pt x="106" y="0"/>
                        <a:pt x="106" y="0"/>
                        <a:pt x="106" y="0"/>
                      </a:cubicBezTo>
                    </a:path>
                  </a:pathLst>
                </a:custGeom>
                <a:solidFill>
                  <a:srgbClr val="FEE9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0" name="Freeform 23">
                  <a:extLst>
                    <a:ext uri="{FF2B5EF4-FFF2-40B4-BE49-F238E27FC236}">
                      <a16:creationId xmlns:a16="http://schemas.microsoft.com/office/drawing/2014/main" id="{59F35BB8-4432-44DF-9BC0-213BD6BC89F0}"/>
                    </a:ext>
                  </a:extLst>
                </p:cNvPr>
                <p:cNvSpPr>
                  <a:spLocks noEditPoints="1"/>
                </p:cNvSpPr>
                <p:nvPr/>
              </p:nvSpPr>
              <p:spPr bwMode="auto">
                <a:xfrm>
                  <a:off x="2820989" y="1095375"/>
                  <a:ext cx="1169988" cy="739775"/>
                </a:xfrm>
                <a:custGeom>
                  <a:avLst/>
                  <a:gdLst>
                    <a:gd name="T0" fmla="*/ 167 w 276"/>
                    <a:gd name="T1" fmla="*/ 139 h 174"/>
                    <a:gd name="T2" fmla="*/ 178 w 276"/>
                    <a:gd name="T3" fmla="*/ 132 h 174"/>
                    <a:gd name="T4" fmla="*/ 181 w 276"/>
                    <a:gd name="T5" fmla="*/ 145 h 174"/>
                    <a:gd name="T6" fmla="*/ 138 w 276"/>
                    <a:gd name="T7" fmla="*/ 165 h 174"/>
                    <a:gd name="T8" fmla="*/ 112 w 276"/>
                    <a:gd name="T9" fmla="*/ 144 h 174"/>
                    <a:gd name="T10" fmla="*/ 140 w 276"/>
                    <a:gd name="T11" fmla="*/ 149 h 174"/>
                    <a:gd name="T12" fmla="*/ 221 w 276"/>
                    <a:gd name="T13" fmla="*/ 111 h 174"/>
                    <a:gd name="T14" fmla="*/ 251 w 276"/>
                    <a:gd name="T15" fmla="*/ 64 h 174"/>
                    <a:gd name="T16" fmla="*/ 255 w 276"/>
                    <a:gd name="T17" fmla="*/ 50 h 174"/>
                    <a:gd name="T18" fmla="*/ 264 w 276"/>
                    <a:gd name="T19" fmla="*/ 57 h 174"/>
                    <a:gd name="T20" fmla="*/ 236 w 276"/>
                    <a:gd name="T21" fmla="*/ 116 h 174"/>
                    <a:gd name="T22" fmla="*/ 257 w 276"/>
                    <a:gd name="T23" fmla="*/ 0 h 174"/>
                    <a:gd name="T24" fmla="*/ 38 w 276"/>
                    <a:gd name="T25" fmla="*/ 141 h 174"/>
                    <a:gd name="T26" fmla="*/ 50 w 276"/>
                    <a:gd name="T27" fmla="*/ 140 h 174"/>
                    <a:gd name="T28" fmla="*/ 56 w 276"/>
                    <a:gd name="T29" fmla="*/ 145 h 174"/>
                    <a:gd name="T30" fmla="*/ 34 w 276"/>
                    <a:gd name="T31" fmla="*/ 158 h 174"/>
                    <a:gd name="T32" fmla="*/ 6 w 276"/>
                    <a:gd name="T33" fmla="*/ 149 h 174"/>
                    <a:gd name="T34" fmla="*/ 10 w 276"/>
                    <a:gd name="T35" fmla="*/ 157 h 174"/>
                    <a:gd name="T36" fmla="*/ 28 w 276"/>
                    <a:gd name="T37" fmla="*/ 163 h 174"/>
                    <a:gd name="T38" fmla="*/ 84 w 276"/>
                    <a:gd name="T39" fmla="*/ 140 h 174"/>
                    <a:gd name="T40" fmla="*/ 93 w 276"/>
                    <a:gd name="T41" fmla="*/ 132 h 174"/>
                    <a:gd name="T42" fmla="*/ 96 w 276"/>
                    <a:gd name="T43" fmla="*/ 137 h 174"/>
                    <a:gd name="T44" fmla="*/ 101 w 276"/>
                    <a:gd name="T45" fmla="*/ 133 h 174"/>
                    <a:gd name="T46" fmla="*/ 101 w 276"/>
                    <a:gd name="T47" fmla="*/ 133 h 174"/>
                    <a:gd name="T48" fmla="*/ 139 w 276"/>
                    <a:gd name="T49" fmla="*/ 174 h 174"/>
                    <a:gd name="T50" fmla="*/ 195 w 276"/>
                    <a:gd name="T51" fmla="*/ 115 h 174"/>
                    <a:gd name="T52" fmla="*/ 200 w 276"/>
                    <a:gd name="T53" fmla="*/ 113 h 174"/>
                    <a:gd name="T54" fmla="*/ 207 w 276"/>
                    <a:gd name="T55" fmla="*/ 114 h 174"/>
                    <a:gd name="T56" fmla="*/ 207 w 276"/>
                    <a:gd name="T57" fmla="*/ 114 h 174"/>
                    <a:gd name="T58" fmla="*/ 232 w 276"/>
                    <a:gd name="T59" fmla="*/ 124 h 174"/>
                    <a:gd name="T60" fmla="*/ 270 w 276"/>
                    <a:gd name="T61" fmla="*/ 60 h 174"/>
                    <a:gd name="T62" fmla="*/ 235 w 276"/>
                    <a:gd name="T63" fmla="*/ 32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76" h="174">
                      <a:moveTo>
                        <a:pt x="140" y="149"/>
                      </a:moveTo>
                      <a:cubicBezTo>
                        <a:pt x="150" y="149"/>
                        <a:pt x="159" y="145"/>
                        <a:pt x="167" y="139"/>
                      </a:cubicBezTo>
                      <a:cubicBezTo>
                        <a:pt x="170" y="137"/>
                        <a:pt x="173" y="132"/>
                        <a:pt x="177" y="132"/>
                      </a:cubicBezTo>
                      <a:cubicBezTo>
                        <a:pt x="178" y="132"/>
                        <a:pt x="178" y="132"/>
                        <a:pt x="178" y="132"/>
                      </a:cubicBezTo>
                      <a:cubicBezTo>
                        <a:pt x="180" y="133"/>
                        <a:pt x="181" y="133"/>
                        <a:pt x="181" y="134"/>
                      </a:cubicBezTo>
                      <a:cubicBezTo>
                        <a:pt x="183" y="137"/>
                        <a:pt x="182" y="142"/>
                        <a:pt x="181" y="145"/>
                      </a:cubicBezTo>
                      <a:cubicBezTo>
                        <a:pt x="176" y="158"/>
                        <a:pt x="160" y="163"/>
                        <a:pt x="148" y="165"/>
                      </a:cubicBezTo>
                      <a:cubicBezTo>
                        <a:pt x="145" y="165"/>
                        <a:pt x="142" y="165"/>
                        <a:pt x="138" y="165"/>
                      </a:cubicBezTo>
                      <a:cubicBezTo>
                        <a:pt x="130" y="165"/>
                        <a:pt x="122" y="164"/>
                        <a:pt x="117" y="158"/>
                      </a:cubicBezTo>
                      <a:cubicBezTo>
                        <a:pt x="113" y="155"/>
                        <a:pt x="110" y="149"/>
                        <a:pt x="112" y="144"/>
                      </a:cubicBezTo>
                      <a:cubicBezTo>
                        <a:pt x="119" y="144"/>
                        <a:pt x="126" y="147"/>
                        <a:pt x="133" y="148"/>
                      </a:cubicBezTo>
                      <a:cubicBezTo>
                        <a:pt x="135" y="148"/>
                        <a:pt x="138" y="149"/>
                        <a:pt x="140" y="149"/>
                      </a:cubicBezTo>
                      <a:moveTo>
                        <a:pt x="234" y="116"/>
                      </a:moveTo>
                      <a:cubicBezTo>
                        <a:pt x="229" y="116"/>
                        <a:pt x="224" y="115"/>
                        <a:pt x="221" y="111"/>
                      </a:cubicBezTo>
                      <a:cubicBezTo>
                        <a:pt x="226" y="105"/>
                        <a:pt x="232" y="102"/>
                        <a:pt x="238" y="97"/>
                      </a:cubicBezTo>
                      <a:cubicBezTo>
                        <a:pt x="247" y="88"/>
                        <a:pt x="250" y="76"/>
                        <a:pt x="251" y="64"/>
                      </a:cubicBezTo>
                      <a:cubicBezTo>
                        <a:pt x="251" y="60"/>
                        <a:pt x="248" y="54"/>
                        <a:pt x="252" y="51"/>
                      </a:cubicBezTo>
                      <a:cubicBezTo>
                        <a:pt x="253" y="50"/>
                        <a:pt x="254" y="50"/>
                        <a:pt x="255" y="50"/>
                      </a:cubicBezTo>
                      <a:cubicBezTo>
                        <a:pt x="255" y="50"/>
                        <a:pt x="255" y="50"/>
                        <a:pt x="255" y="50"/>
                      </a:cubicBezTo>
                      <a:cubicBezTo>
                        <a:pt x="259" y="50"/>
                        <a:pt x="262" y="54"/>
                        <a:pt x="264" y="57"/>
                      </a:cubicBezTo>
                      <a:cubicBezTo>
                        <a:pt x="271" y="68"/>
                        <a:pt x="266" y="84"/>
                        <a:pt x="260" y="95"/>
                      </a:cubicBezTo>
                      <a:cubicBezTo>
                        <a:pt x="255" y="103"/>
                        <a:pt x="247" y="115"/>
                        <a:pt x="236" y="116"/>
                      </a:cubicBezTo>
                      <a:cubicBezTo>
                        <a:pt x="235" y="116"/>
                        <a:pt x="234" y="116"/>
                        <a:pt x="234" y="116"/>
                      </a:cubicBezTo>
                      <a:moveTo>
                        <a:pt x="257" y="0"/>
                      </a:moveTo>
                      <a:cubicBezTo>
                        <a:pt x="204" y="74"/>
                        <a:pt x="132" y="110"/>
                        <a:pt x="34" y="141"/>
                      </a:cubicBezTo>
                      <a:cubicBezTo>
                        <a:pt x="35" y="141"/>
                        <a:pt x="36" y="141"/>
                        <a:pt x="38" y="141"/>
                      </a:cubicBezTo>
                      <a:cubicBezTo>
                        <a:pt x="39" y="141"/>
                        <a:pt x="40" y="141"/>
                        <a:pt x="41" y="141"/>
                      </a:cubicBezTo>
                      <a:cubicBezTo>
                        <a:pt x="43" y="141"/>
                        <a:pt x="47" y="140"/>
                        <a:pt x="50" y="140"/>
                      </a:cubicBezTo>
                      <a:cubicBezTo>
                        <a:pt x="51" y="140"/>
                        <a:pt x="53" y="140"/>
                        <a:pt x="54" y="141"/>
                      </a:cubicBezTo>
                      <a:cubicBezTo>
                        <a:pt x="55" y="142"/>
                        <a:pt x="56" y="143"/>
                        <a:pt x="56" y="145"/>
                      </a:cubicBezTo>
                      <a:cubicBezTo>
                        <a:pt x="55" y="148"/>
                        <a:pt x="52" y="152"/>
                        <a:pt x="49" y="154"/>
                      </a:cubicBezTo>
                      <a:cubicBezTo>
                        <a:pt x="45" y="157"/>
                        <a:pt x="40" y="158"/>
                        <a:pt x="34" y="158"/>
                      </a:cubicBezTo>
                      <a:cubicBezTo>
                        <a:pt x="26" y="158"/>
                        <a:pt x="18" y="155"/>
                        <a:pt x="11" y="152"/>
                      </a:cubicBezTo>
                      <a:cubicBezTo>
                        <a:pt x="9" y="151"/>
                        <a:pt x="8" y="150"/>
                        <a:pt x="6" y="149"/>
                      </a:cubicBezTo>
                      <a:cubicBezTo>
                        <a:pt x="4" y="149"/>
                        <a:pt x="2" y="150"/>
                        <a:pt x="0" y="150"/>
                      </a:cubicBezTo>
                      <a:cubicBezTo>
                        <a:pt x="3" y="152"/>
                        <a:pt x="6" y="155"/>
                        <a:pt x="10" y="157"/>
                      </a:cubicBezTo>
                      <a:cubicBezTo>
                        <a:pt x="14" y="159"/>
                        <a:pt x="18" y="161"/>
                        <a:pt x="22" y="163"/>
                      </a:cubicBezTo>
                      <a:cubicBezTo>
                        <a:pt x="24" y="163"/>
                        <a:pt x="26" y="163"/>
                        <a:pt x="28" y="163"/>
                      </a:cubicBezTo>
                      <a:cubicBezTo>
                        <a:pt x="45" y="163"/>
                        <a:pt x="60" y="158"/>
                        <a:pt x="72" y="152"/>
                      </a:cubicBezTo>
                      <a:cubicBezTo>
                        <a:pt x="76" y="149"/>
                        <a:pt x="80" y="145"/>
                        <a:pt x="84" y="140"/>
                      </a:cubicBezTo>
                      <a:cubicBezTo>
                        <a:pt x="86" y="137"/>
                        <a:pt x="88" y="133"/>
                        <a:pt x="91" y="132"/>
                      </a:cubicBezTo>
                      <a:cubicBezTo>
                        <a:pt x="92" y="132"/>
                        <a:pt x="93" y="132"/>
                        <a:pt x="93" y="132"/>
                      </a:cubicBezTo>
                      <a:cubicBezTo>
                        <a:pt x="94" y="132"/>
                        <a:pt x="94" y="132"/>
                        <a:pt x="95" y="133"/>
                      </a:cubicBezTo>
                      <a:cubicBezTo>
                        <a:pt x="95" y="134"/>
                        <a:pt x="96" y="136"/>
                        <a:pt x="96" y="137"/>
                      </a:cubicBezTo>
                      <a:cubicBezTo>
                        <a:pt x="99" y="135"/>
                        <a:pt x="101" y="133"/>
                        <a:pt x="101" y="133"/>
                      </a:cubicBezTo>
                      <a:cubicBezTo>
                        <a:pt x="101" y="133"/>
                        <a:pt x="101" y="133"/>
                        <a:pt x="101" y="133"/>
                      </a:cubicBezTo>
                      <a:cubicBezTo>
                        <a:pt x="101" y="133"/>
                        <a:pt x="101" y="133"/>
                        <a:pt x="101" y="133"/>
                      </a:cubicBezTo>
                      <a:cubicBezTo>
                        <a:pt x="101" y="133"/>
                        <a:pt x="101" y="133"/>
                        <a:pt x="101" y="133"/>
                      </a:cubicBezTo>
                      <a:cubicBezTo>
                        <a:pt x="102" y="135"/>
                        <a:pt x="103" y="168"/>
                        <a:pt x="135" y="174"/>
                      </a:cubicBezTo>
                      <a:cubicBezTo>
                        <a:pt x="136" y="174"/>
                        <a:pt x="137" y="174"/>
                        <a:pt x="139" y="174"/>
                      </a:cubicBezTo>
                      <a:cubicBezTo>
                        <a:pt x="142" y="174"/>
                        <a:pt x="146" y="174"/>
                        <a:pt x="150" y="173"/>
                      </a:cubicBezTo>
                      <a:cubicBezTo>
                        <a:pt x="180" y="168"/>
                        <a:pt x="201" y="145"/>
                        <a:pt x="195" y="115"/>
                      </a:cubicBezTo>
                      <a:cubicBezTo>
                        <a:pt x="194" y="114"/>
                        <a:pt x="197" y="113"/>
                        <a:pt x="199" y="113"/>
                      </a:cubicBezTo>
                      <a:cubicBezTo>
                        <a:pt x="200" y="113"/>
                        <a:pt x="200" y="113"/>
                        <a:pt x="200" y="113"/>
                      </a:cubicBezTo>
                      <a:cubicBezTo>
                        <a:pt x="203" y="115"/>
                        <a:pt x="205" y="116"/>
                        <a:pt x="207" y="118"/>
                      </a:cubicBezTo>
                      <a:cubicBezTo>
                        <a:pt x="207" y="115"/>
                        <a:pt x="207" y="114"/>
                        <a:pt x="207" y="114"/>
                      </a:cubicBezTo>
                      <a:cubicBezTo>
                        <a:pt x="207" y="114"/>
                        <a:pt x="207" y="114"/>
                        <a:pt x="207" y="114"/>
                      </a:cubicBezTo>
                      <a:cubicBezTo>
                        <a:pt x="207" y="114"/>
                        <a:pt x="207" y="114"/>
                        <a:pt x="207" y="114"/>
                      </a:cubicBezTo>
                      <a:cubicBezTo>
                        <a:pt x="212" y="118"/>
                        <a:pt x="217" y="121"/>
                        <a:pt x="222" y="123"/>
                      </a:cubicBezTo>
                      <a:cubicBezTo>
                        <a:pt x="225" y="124"/>
                        <a:pt x="229" y="124"/>
                        <a:pt x="232" y="124"/>
                      </a:cubicBezTo>
                      <a:cubicBezTo>
                        <a:pt x="245" y="124"/>
                        <a:pt x="258" y="118"/>
                        <a:pt x="265" y="103"/>
                      </a:cubicBezTo>
                      <a:cubicBezTo>
                        <a:pt x="270" y="90"/>
                        <a:pt x="276" y="73"/>
                        <a:pt x="270" y="60"/>
                      </a:cubicBezTo>
                      <a:cubicBezTo>
                        <a:pt x="264" y="46"/>
                        <a:pt x="250" y="37"/>
                        <a:pt x="235" y="33"/>
                      </a:cubicBezTo>
                      <a:cubicBezTo>
                        <a:pt x="235" y="33"/>
                        <a:pt x="234" y="32"/>
                        <a:pt x="235" y="32"/>
                      </a:cubicBezTo>
                      <a:cubicBezTo>
                        <a:pt x="245" y="23"/>
                        <a:pt x="254" y="12"/>
                        <a:pt x="257" y="0"/>
                      </a:cubicBezTo>
                    </a:path>
                  </a:pathLst>
                </a:custGeom>
                <a:solidFill>
                  <a:srgbClr val="FBB0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1" name="Freeform 24">
                  <a:extLst>
                    <a:ext uri="{FF2B5EF4-FFF2-40B4-BE49-F238E27FC236}">
                      <a16:creationId xmlns:a16="http://schemas.microsoft.com/office/drawing/2014/main" id="{B0662C17-F8CB-44D0-B551-740D05803EF3}"/>
                    </a:ext>
                  </a:extLst>
                </p:cNvPr>
                <p:cNvSpPr>
                  <a:spLocks/>
                </p:cNvSpPr>
                <p:nvPr/>
              </p:nvSpPr>
              <p:spPr bwMode="auto">
                <a:xfrm>
                  <a:off x="3462339" y="1839913"/>
                  <a:ext cx="33338" cy="0"/>
                </a:xfrm>
                <a:custGeom>
                  <a:avLst/>
                  <a:gdLst>
                    <a:gd name="T0" fmla="*/ 8 w 8"/>
                    <a:gd name="T1" fmla="*/ 0 w 8"/>
                    <a:gd name="T2" fmla="*/ 0 w 8"/>
                    <a:gd name="T3" fmla="*/ 8 w 8"/>
                  </a:gdLst>
                  <a:ahLst/>
                  <a:cxnLst>
                    <a:cxn ang="0">
                      <a:pos x="T0" y="0"/>
                    </a:cxn>
                    <a:cxn ang="0">
                      <a:pos x="T1" y="0"/>
                    </a:cxn>
                    <a:cxn ang="0">
                      <a:pos x="T2" y="0"/>
                    </a:cxn>
                    <a:cxn ang="0">
                      <a:pos x="T3" y="0"/>
                    </a:cxn>
                  </a:cxnLst>
                  <a:rect l="0" t="0" r="r" b="b"/>
                  <a:pathLst>
                    <a:path w="8">
                      <a:moveTo>
                        <a:pt x="8" y="0"/>
                      </a:moveTo>
                      <a:cubicBezTo>
                        <a:pt x="5" y="0"/>
                        <a:pt x="2" y="0"/>
                        <a:pt x="0" y="0"/>
                      </a:cubicBezTo>
                      <a:cubicBezTo>
                        <a:pt x="0" y="0"/>
                        <a:pt x="0" y="0"/>
                        <a:pt x="0" y="0"/>
                      </a:cubicBezTo>
                      <a:cubicBezTo>
                        <a:pt x="2" y="0"/>
                        <a:pt x="5" y="0"/>
                        <a:pt x="8" y="0"/>
                      </a:cubicBezTo>
                    </a:path>
                  </a:pathLst>
                </a:custGeom>
                <a:solidFill>
                  <a:srgbClr val="FEE9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2" name="Freeform 25">
                  <a:extLst>
                    <a:ext uri="{FF2B5EF4-FFF2-40B4-BE49-F238E27FC236}">
                      <a16:creationId xmlns:a16="http://schemas.microsoft.com/office/drawing/2014/main" id="{AF7A085D-DFC7-41CD-A013-E7CD35BDA688}"/>
                    </a:ext>
                  </a:extLst>
                </p:cNvPr>
                <p:cNvSpPr>
                  <a:spLocks noEditPoints="1"/>
                </p:cNvSpPr>
                <p:nvPr/>
              </p:nvSpPr>
              <p:spPr bwMode="auto">
                <a:xfrm>
                  <a:off x="3178176" y="1601788"/>
                  <a:ext cx="525463" cy="238125"/>
                </a:xfrm>
                <a:custGeom>
                  <a:avLst/>
                  <a:gdLst>
                    <a:gd name="T0" fmla="*/ 6 w 124"/>
                    <a:gd name="T1" fmla="*/ 20 h 56"/>
                    <a:gd name="T2" fmla="*/ 0 w 124"/>
                    <a:gd name="T3" fmla="*/ 26 h 56"/>
                    <a:gd name="T4" fmla="*/ 6 w 124"/>
                    <a:gd name="T5" fmla="*/ 22 h 56"/>
                    <a:gd name="T6" fmla="*/ 6 w 124"/>
                    <a:gd name="T7" fmla="*/ 20 h 56"/>
                    <a:gd name="T8" fmla="*/ 117 w 124"/>
                    <a:gd name="T9" fmla="*/ 0 h 56"/>
                    <a:gd name="T10" fmla="*/ 117 w 124"/>
                    <a:gd name="T11" fmla="*/ 6 h 56"/>
                    <a:gd name="T12" fmla="*/ 77 w 124"/>
                    <a:gd name="T13" fmla="*/ 55 h 56"/>
                    <a:gd name="T14" fmla="*/ 67 w 124"/>
                    <a:gd name="T15" fmla="*/ 56 h 56"/>
                    <a:gd name="T16" fmla="*/ 75 w 124"/>
                    <a:gd name="T17" fmla="*/ 56 h 56"/>
                    <a:gd name="T18" fmla="*/ 75 w 124"/>
                    <a:gd name="T19" fmla="*/ 56 h 56"/>
                    <a:gd name="T20" fmla="*/ 124 w 124"/>
                    <a:gd name="T21" fmla="*/ 4 h 56"/>
                    <a:gd name="T22" fmla="*/ 124 w 124"/>
                    <a:gd name="T23" fmla="*/ 4 h 56"/>
                    <a:gd name="T24" fmla="*/ 117 w 124"/>
                    <a:gd name="T25"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 h="56">
                      <a:moveTo>
                        <a:pt x="6" y="20"/>
                      </a:moveTo>
                      <a:cubicBezTo>
                        <a:pt x="4" y="22"/>
                        <a:pt x="2" y="24"/>
                        <a:pt x="0" y="26"/>
                      </a:cubicBezTo>
                      <a:cubicBezTo>
                        <a:pt x="3" y="25"/>
                        <a:pt x="4" y="23"/>
                        <a:pt x="6" y="22"/>
                      </a:cubicBezTo>
                      <a:cubicBezTo>
                        <a:pt x="6" y="21"/>
                        <a:pt x="6" y="21"/>
                        <a:pt x="6" y="20"/>
                      </a:cubicBezTo>
                      <a:moveTo>
                        <a:pt x="117" y="0"/>
                      </a:moveTo>
                      <a:cubicBezTo>
                        <a:pt x="117" y="2"/>
                        <a:pt x="117" y="4"/>
                        <a:pt x="117" y="6"/>
                      </a:cubicBezTo>
                      <a:cubicBezTo>
                        <a:pt x="116" y="30"/>
                        <a:pt x="101" y="49"/>
                        <a:pt x="77" y="55"/>
                      </a:cubicBezTo>
                      <a:cubicBezTo>
                        <a:pt x="74" y="55"/>
                        <a:pt x="70" y="56"/>
                        <a:pt x="67" y="56"/>
                      </a:cubicBezTo>
                      <a:cubicBezTo>
                        <a:pt x="69" y="56"/>
                        <a:pt x="72" y="56"/>
                        <a:pt x="75" y="56"/>
                      </a:cubicBezTo>
                      <a:cubicBezTo>
                        <a:pt x="75" y="56"/>
                        <a:pt x="75" y="56"/>
                        <a:pt x="75" y="56"/>
                      </a:cubicBezTo>
                      <a:cubicBezTo>
                        <a:pt x="118" y="50"/>
                        <a:pt x="124" y="20"/>
                        <a:pt x="124" y="4"/>
                      </a:cubicBezTo>
                      <a:cubicBezTo>
                        <a:pt x="124" y="4"/>
                        <a:pt x="124" y="4"/>
                        <a:pt x="124" y="4"/>
                      </a:cubicBezTo>
                      <a:cubicBezTo>
                        <a:pt x="122" y="3"/>
                        <a:pt x="119" y="1"/>
                        <a:pt x="117" y="0"/>
                      </a:cubicBezTo>
                    </a:path>
                  </a:pathLst>
                </a:custGeom>
                <a:solidFill>
                  <a:srgbClr val="FBB0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3" name="Freeform 26">
                  <a:extLst>
                    <a:ext uri="{FF2B5EF4-FFF2-40B4-BE49-F238E27FC236}">
                      <a16:creationId xmlns:a16="http://schemas.microsoft.com/office/drawing/2014/main" id="{847579CE-9093-4F69-8CFD-C6CE27D82709}"/>
                    </a:ext>
                  </a:extLst>
                </p:cNvPr>
                <p:cNvSpPr>
                  <a:spLocks/>
                </p:cNvSpPr>
                <p:nvPr/>
              </p:nvSpPr>
              <p:spPr bwMode="auto">
                <a:xfrm>
                  <a:off x="2770189" y="1741488"/>
                  <a:ext cx="17463" cy="7938"/>
                </a:xfrm>
                <a:custGeom>
                  <a:avLst/>
                  <a:gdLst>
                    <a:gd name="T0" fmla="*/ 1 w 4"/>
                    <a:gd name="T1" fmla="*/ 0 h 2"/>
                    <a:gd name="T2" fmla="*/ 1 w 4"/>
                    <a:gd name="T3" fmla="*/ 0 h 2"/>
                    <a:gd name="T4" fmla="*/ 4 w 4"/>
                    <a:gd name="T5" fmla="*/ 2 h 2"/>
                    <a:gd name="T6" fmla="*/ 1 w 4"/>
                    <a:gd name="T7" fmla="*/ 0 h 2"/>
                  </a:gdLst>
                  <a:ahLst/>
                  <a:cxnLst>
                    <a:cxn ang="0">
                      <a:pos x="T0" y="T1"/>
                    </a:cxn>
                    <a:cxn ang="0">
                      <a:pos x="T2" y="T3"/>
                    </a:cxn>
                    <a:cxn ang="0">
                      <a:pos x="T4" y="T5"/>
                    </a:cxn>
                    <a:cxn ang="0">
                      <a:pos x="T6" y="T7"/>
                    </a:cxn>
                  </a:cxnLst>
                  <a:rect l="0" t="0" r="r" b="b"/>
                  <a:pathLst>
                    <a:path w="4" h="2">
                      <a:moveTo>
                        <a:pt x="1" y="0"/>
                      </a:moveTo>
                      <a:cubicBezTo>
                        <a:pt x="1" y="0"/>
                        <a:pt x="0" y="0"/>
                        <a:pt x="1" y="0"/>
                      </a:cubicBezTo>
                      <a:cubicBezTo>
                        <a:pt x="2" y="1"/>
                        <a:pt x="3" y="1"/>
                        <a:pt x="4" y="2"/>
                      </a:cubicBezTo>
                      <a:cubicBezTo>
                        <a:pt x="3" y="1"/>
                        <a:pt x="2" y="1"/>
                        <a:pt x="1" y="0"/>
                      </a:cubicBezTo>
                    </a:path>
                  </a:pathLst>
                </a:custGeom>
                <a:solidFill>
                  <a:srgbClr val="FEE9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4" name="Freeform 27">
                  <a:extLst>
                    <a:ext uri="{FF2B5EF4-FFF2-40B4-BE49-F238E27FC236}">
                      <a16:creationId xmlns:a16="http://schemas.microsoft.com/office/drawing/2014/main" id="{E2DE4658-125A-4C03-88A0-BCD4B99E790A}"/>
                    </a:ext>
                  </a:extLst>
                </p:cNvPr>
                <p:cNvSpPr>
                  <a:spLocks/>
                </p:cNvSpPr>
                <p:nvPr/>
              </p:nvSpPr>
              <p:spPr bwMode="auto">
                <a:xfrm>
                  <a:off x="2482851" y="622300"/>
                  <a:ext cx="1530350" cy="1233488"/>
                </a:xfrm>
                <a:custGeom>
                  <a:avLst/>
                  <a:gdLst>
                    <a:gd name="T0" fmla="*/ 126 w 361"/>
                    <a:gd name="T1" fmla="*/ 89 h 290"/>
                    <a:gd name="T2" fmla="*/ 137 w 361"/>
                    <a:gd name="T3" fmla="*/ 45 h 290"/>
                    <a:gd name="T4" fmla="*/ 217 w 361"/>
                    <a:gd name="T5" fmla="*/ 38 h 290"/>
                    <a:gd name="T6" fmla="*/ 237 w 361"/>
                    <a:gd name="T7" fmla="*/ 74 h 290"/>
                    <a:gd name="T8" fmla="*/ 243 w 361"/>
                    <a:gd name="T9" fmla="*/ 73 h 290"/>
                    <a:gd name="T10" fmla="*/ 261 w 361"/>
                    <a:gd name="T11" fmla="*/ 59 h 290"/>
                    <a:gd name="T12" fmla="*/ 332 w 361"/>
                    <a:gd name="T13" fmla="*/ 87 h 290"/>
                    <a:gd name="T14" fmla="*/ 315 w 361"/>
                    <a:gd name="T15" fmla="*/ 143 h 290"/>
                    <a:gd name="T16" fmla="*/ 315 w 361"/>
                    <a:gd name="T17" fmla="*/ 144 h 290"/>
                    <a:gd name="T18" fmla="*/ 350 w 361"/>
                    <a:gd name="T19" fmla="*/ 171 h 290"/>
                    <a:gd name="T20" fmla="*/ 345 w 361"/>
                    <a:gd name="T21" fmla="*/ 214 h 290"/>
                    <a:gd name="T22" fmla="*/ 280 w 361"/>
                    <a:gd name="T23" fmla="*/ 224 h 290"/>
                    <a:gd name="T24" fmla="*/ 275 w 361"/>
                    <a:gd name="T25" fmla="*/ 226 h 290"/>
                    <a:gd name="T26" fmla="*/ 230 w 361"/>
                    <a:gd name="T27" fmla="*/ 284 h 290"/>
                    <a:gd name="T28" fmla="*/ 175 w 361"/>
                    <a:gd name="T29" fmla="*/ 244 h 290"/>
                    <a:gd name="T30" fmla="*/ 171 w 361"/>
                    <a:gd name="T31" fmla="*/ 243 h 290"/>
                    <a:gd name="T32" fmla="*/ 164 w 361"/>
                    <a:gd name="T33" fmla="*/ 251 h 290"/>
                    <a:gd name="T34" fmla="*/ 104 w 361"/>
                    <a:gd name="T35" fmla="*/ 275 h 290"/>
                    <a:gd name="T36" fmla="*/ 58 w 361"/>
                    <a:gd name="T37" fmla="*/ 235 h 290"/>
                    <a:gd name="T38" fmla="*/ 71 w 361"/>
                    <a:gd name="T39" fmla="*/ 195 h 290"/>
                    <a:gd name="T40" fmla="*/ 73 w 361"/>
                    <a:gd name="T41" fmla="*/ 193 h 290"/>
                    <a:gd name="T42" fmla="*/ 33 w 361"/>
                    <a:gd name="T43" fmla="*/ 147 h 290"/>
                    <a:gd name="T44" fmla="*/ 121 w 361"/>
                    <a:gd name="T45" fmla="*/ 91 h 290"/>
                    <a:gd name="T46" fmla="*/ 126 w 361"/>
                    <a:gd name="T47" fmla="*/ 89 h 290"/>
                    <a:gd name="T48" fmla="*/ 36 w 361"/>
                    <a:gd name="T49" fmla="*/ 171 h 290"/>
                    <a:gd name="T50" fmla="*/ 62 w 361"/>
                    <a:gd name="T51" fmla="*/ 192 h 290"/>
                    <a:gd name="T52" fmla="*/ 68 w 361"/>
                    <a:gd name="T53" fmla="*/ 194 h 290"/>
                    <a:gd name="T54" fmla="*/ 65 w 361"/>
                    <a:gd name="T55" fmla="*/ 196 h 290"/>
                    <a:gd name="T56" fmla="*/ 73 w 361"/>
                    <a:gd name="T57" fmla="*/ 266 h 290"/>
                    <a:gd name="T58" fmla="*/ 151 w 361"/>
                    <a:gd name="T59" fmla="*/ 267 h 290"/>
                    <a:gd name="T60" fmla="*/ 172 w 361"/>
                    <a:gd name="T61" fmla="*/ 246 h 290"/>
                    <a:gd name="T62" fmla="*/ 169 w 361"/>
                    <a:gd name="T63" fmla="*/ 248 h 290"/>
                    <a:gd name="T64" fmla="*/ 173 w 361"/>
                    <a:gd name="T65" fmla="*/ 262 h 290"/>
                    <a:gd name="T66" fmla="*/ 241 w 361"/>
                    <a:gd name="T67" fmla="*/ 285 h 290"/>
                    <a:gd name="T68" fmla="*/ 281 w 361"/>
                    <a:gd name="T69" fmla="*/ 236 h 290"/>
                    <a:gd name="T70" fmla="*/ 281 w 361"/>
                    <a:gd name="T71" fmla="*/ 224 h 290"/>
                    <a:gd name="T72" fmla="*/ 275 w 361"/>
                    <a:gd name="T73" fmla="*/ 226 h 290"/>
                    <a:gd name="T74" fmla="*/ 353 w 361"/>
                    <a:gd name="T75" fmla="*/ 208 h 290"/>
                    <a:gd name="T76" fmla="*/ 347 w 361"/>
                    <a:gd name="T77" fmla="*/ 157 h 290"/>
                    <a:gd name="T78" fmla="*/ 331 w 361"/>
                    <a:gd name="T79" fmla="*/ 145 h 290"/>
                    <a:gd name="T80" fmla="*/ 324 w 361"/>
                    <a:gd name="T81" fmla="*/ 140 h 290"/>
                    <a:gd name="T82" fmla="*/ 306 w 361"/>
                    <a:gd name="T83" fmla="*/ 54 h 290"/>
                    <a:gd name="T84" fmla="*/ 238 w 361"/>
                    <a:gd name="T85" fmla="*/ 73 h 290"/>
                    <a:gd name="T86" fmla="*/ 243 w 361"/>
                    <a:gd name="T87" fmla="*/ 72 h 290"/>
                    <a:gd name="T88" fmla="*/ 120 w 361"/>
                    <a:gd name="T89" fmla="*/ 91 h 290"/>
                    <a:gd name="T90" fmla="*/ 126 w 361"/>
                    <a:gd name="T91" fmla="*/ 89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61" h="290">
                      <a:moveTo>
                        <a:pt x="126" y="89"/>
                      </a:moveTo>
                      <a:cubicBezTo>
                        <a:pt x="123" y="74"/>
                        <a:pt x="126" y="57"/>
                        <a:pt x="137" y="45"/>
                      </a:cubicBezTo>
                      <a:cubicBezTo>
                        <a:pt x="155" y="24"/>
                        <a:pt x="195" y="25"/>
                        <a:pt x="217" y="38"/>
                      </a:cubicBezTo>
                      <a:cubicBezTo>
                        <a:pt x="230" y="46"/>
                        <a:pt x="236" y="60"/>
                        <a:pt x="237" y="74"/>
                      </a:cubicBezTo>
                      <a:cubicBezTo>
                        <a:pt x="238" y="75"/>
                        <a:pt x="242" y="73"/>
                        <a:pt x="243" y="73"/>
                      </a:cubicBezTo>
                      <a:cubicBezTo>
                        <a:pt x="248" y="67"/>
                        <a:pt x="255" y="63"/>
                        <a:pt x="261" y="59"/>
                      </a:cubicBezTo>
                      <a:cubicBezTo>
                        <a:pt x="290" y="42"/>
                        <a:pt x="317" y="63"/>
                        <a:pt x="332" y="87"/>
                      </a:cubicBezTo>
                      <a:cubicBezTo>
                        <a:pt x="345" y="109"/>
                        <a:pt x="331" y="128"/>
                        <a:pt x="315" y="143"/>
                      </a:cubicBezTo>
                      <a:cubicBezTo>
                        <a:pt x="314" y="143"/>
                        <a:pt x="315" y="144"/>
                        <a:pt x="315" y="144"/>
                      </a:cubicBezTo>
                      <a:cubicBezTo>
                        <a:pt x="330" y="148"/>
                        <a:pt x="344" y="157"/>
                        <a:pt x="350" y="171"/>
                      </a:cubicBezTo>
                      <a:cubicBezTo>
                        <a:pt x="356" y="184"/>
                        <a:pt x="350" y="201"/>
                        <a:pt x="345" y="214"/>
                      </a:cubicBezTo>
                      <a:cubicBezTo>
                        <a:pt x="332" y="242"/>
                        <a:pt x="302" y="240"/>
                        <a:pt x="280" y="224"/>
                      </a:cubicBezTo>
                      <a:cubicBezTo>
                        <a:pt x="279" y="223"/>
                        <a:pt x="274" y="224"/>
                        <a:pt x="275" y="226"/>
                      </a:cubicBezTo>
                      <a:cubicBezTo>
                        <a:pt x="281" y="256"/>
                        <a:pt x="260" y="279"/>
                        <a:pt x="230" y="284"/>
                      </a:cubicBezTo>
                      <a:cubicBezTo>
                        <a:pt x="196" y="290"/>
                        <a:pt x="183" y="271"/>
                        <a:pt x="175" y="244"/>
                      </a:cubicBezTo>
                      <a:cubicBezTo>
                        <a:pt x="174" y="243"/>
                        <a:pt x="172" y="243"/>
                        <a:pt x="171" y="243"/>
                      </a:cubicBezTo>
                      <a:cubicBezTo>
                        <a:pt x="168" y="244"/>
                        <a:pt x="166" y="248"/>
                        <a:pt x="164" y="251"/>
                      </a:cubicBezTo>
                      <a:cubicBezTo>
                        <a:pt x="149" y="269"/>
                        <a:pt x="128" y="280"/>
                        <a:pt x="104" y="275"/>
                      </a:cubicBezTo>
                      <a:cubicBezTo>
                        <a:pt x="83" y="271"/>
                        <a:pt x="62" y="256"/>
                        <a:pt x="58" y="235"/>
                      </a:cubicBezTo>
                      <a:cubicBezTo>
                        <a:pt x="56" y="226"/>
                        <a:pt x="60" y="198"/>
                        <a:pt x="71" y="195"/>
                      </a:cubicBezTo>
                      <a:cubicBezTo>
                        <a:pt x="72" y="195"/>
                        <a:pt x="75" y="194"/>
                        <a:pt x="73" y="193"/>
                      </a:cubicBezTo>
                      <a:cubicBezTo>
                        <a:pt x="53" y="185"/>
                        <a:pt x="37" y="168"/>
                        <a:pt x="33" y="147"/>
                      </a:cubicBezTo>
                      <a:cubicBezTo>
                        <a:pt x="24" y="101"/>
                        <a:pt x="83" y="60"/>
                        <a:pt x="121" y="91"/>
                      </a:cubicBezTo>
                      <a:cubicBezTo>
                        <a:pt x="122" y="92"/>
                        <a:pt x="127" y="90"/>
                        <a:pt x="126" y="89"/>
                      </a:cubicBezTo>
                      <a:cubicBezTo>
                        <a:pt x="77" y="48"/>
                        <a:pt x="0" y="116"/>
                        <a:pt x="36" y="171"/>
                      </a:cubicBezTo>
                      <a:cubicBezTo>
                        <a:pt x="42" y="180"/>
                        <a:pt x="52" y="187"/>
                        <a:pt x="62" y="192"/>
                      </a:cubicBezTo>
                      <a:cubicBezTo>
                        <a:pt x="65" y="194"/>
                        <a:pt x="67" y="194"/>
                        <a:pt x="68" y="194"/>
                      </a:cubicBezTo>
                      <a:cubicBezTo>
                        <a:pt x="69" y="194"/>
                        <a:pt x="68" y="193"/>
                        <a:pt x="65" y="196"/>
                      </a:cubicBezTo>
                      <a:cubicBezTo>
                        <a:pt x="43" y="217"/>
                        <a:pt x="50" y="249"/>
                        <a:pt x="73" y="266"/>
                      </a:cubicBezTo>
                      <a:cubicBezTo>
                        <a:pt x="97" y="283"/>
                        <a:pt x="127" y="283"/>
                        <a:pt x="151" y="267"/>
                      </a:cubicBezTo>
                      <a:cubicBezTo>
                        <a:pt x="160" y="262"/>
                        <a:pt x="166" y="254"/>
                        <a:pt x="172" y="246"/>
                      </a:cubicBezTo>
                      <a:cubicBezTo>
                        <a:pt x="175" y="243"/>
                        <a:pt x="169" y="244"/>
                        <a:pt x="169" y="248"/>
                      </a:cubicBezTo>
                      <a:cubicBezTo>
                        <a:pt x="170" y="253"/>
                        <a:pt x="172" y="258"/>
                        <a:pt x="173" y="262"/>
                      </a:cubicBezTo>
                      <a:cubicBezTo>
                        <a:pt x="184" y="290"/>
                        <a:pt x="216" y="290"/>
                        <a:pt x="241" y="285"/>
                      </a:cubicBezTo>
                      <a:cubicBezTo>
                        <a:pt x="265" y="279"/>
                        <a:pt x="280" y="260"/>
                        <a:pt x="281" y="236"/>
                      </a:cubicBezTo>
                      <a:cubicBezTo>
                        <a:pt x="281" y="232"/>
                        <a:pt x="281" y="228"/>
                        <a:pt x="281" y="224"/>
                      </a:cubicBezTo>
                      <a:cubicBezTo>
                        <a:pt x="279" y="225"/>
                        <a:pt x="277" y="226"/>
                        <a:pt x="275" y="226"/>
                      </a:cubicBezTo>
                      <a:cubicBezTo>
                        <a:pt x="304" y="247"/>
                        <a:pt x="337" y="242"/>
                        <a:pt x="353" y="208"/>
                      </a:cubicBezTo>
                      <a:cubicBezTo>
                        <a:pt x="361" y="191"/>
                        <a:pt x="361" y="171"/>
                        <a:pt x="347" y="157"/>
                      </a:cubicBezTo>
                      <a:cubicBezTo>
                        <a:pt x="343" y="152"/>
                        <a:pt x="337" y="148"/>
                        <a:pt x="331" y="145"/>
                      </a:cubicBezTo>
                      <a:cubicBezTo>
                        <a:pt x="325" y="143"/>
                        <a:pt x="318" y="144"/>
                        <a:pt x="324" y="140"/>
                      </a:cubicBezTo>
                      <a:cubicBezTo>
                        <a:pt x="356" y="112"/>
                        <a:pt x="341" y="73"/>
                        <a:pt x="306" y="54"/>
                      </a:cubicBezTo>
                      <a:cubicBezTo>
                        <a:pt x="283" y="42"/>
                        <a:pt x="254" y="56"/>
                        <a:pt x="238" y="73"/>
                      </a:cubicBezTo>
                      <a:cubicBezTo>
                        <a:pt x="239" y="73"/>
                        <a:pt x="241" y="72"/>
                        <a:pt x="243" y="72"/>
                      </a:cubicBezTo>
                      <a:cubicBezTo>
                        <a:pt x="235" y="0"/>
                        <a:pt x="104" y="17"/>
                        <a:pt x="120" y="91"/>
                      </a:cubicBezTo>
                      <a:cubicBezTo>
                        <a:pt x="121" y="92"/>
                        <a:pt x="127" y="91"/>
                        <a:pt x="126" y="89"/>
                      </a:cubicBezTo>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5" name="Freeform 28">
                  <a:extLst>
                    <a:ext uri="{FF2B5EF4-FFF2-40B4-BE49-F238E27FC236}">
                      <a16:creationId xmlns:a16="http://schemas.microsoft.com/office/drawing/2014/main" id="{29EE4B77-5362-4FFC-A933-001C106D68E6}"/>
                    </a:ext>
                  </a:extLst>
                </p:cNvPr>
                <p:cNvSpPr>
                  <a:spLocks/>
                </p:cNvSpPr>
                <p:nvPr/>
              </p:nvSpPr>
              <p:spPr bwMode="auto">
                <a:xfrm>
                  <a:off x="2843214" y="1004888"/>
                  <a:ext cx="1008063" cy="655638"/>
                </a:xfrm>
                <a:custGeom>
                  <a:avLst/>
                  <a:gdLst>
                    <a:gd name="T0" fmla="*/ 105 w 238"/>
                    <a:gd name="T1" fmla="*/ 3 h 154"/>
                    <a:gd name="T2" fmla="*/ 6 w 238"/>
                    <a:gd name="T3" fmla="*/ 74 h 154"/>
                    <a:gd name="T4" fmla="*/ 123 w 238"/>
                    <a:gd name="T5" fmla="*/ 149 h 154"/>
                    <a:gd name="T6" fmla="*/ 222 w 238"/>
                    <a:gd name="T7" fmla="*/ 100 h 154"/>
                    <a:gd name="T8" fmla="*/ 177 w 238"/>
                    <a:gd name="T9" fmla="*/ 9 h 154"/>
                    <a:gd name="T10" fmla="*/ 105 w 238"/>
                    <a:gd name="T11" fmla="*/ 3 h 154"/>
                  </a:gdLst>
                  <a:ahLst/>
                  <a:cxnLst>
                    <a:cxn ang="0">
                      <a:pos x="T0" y="T1"/>
                    </a:cxn>
                    <a:cxn ang="0">
                      <a:pos x="T2" y="T3"/>
                    </a:cxn>
                    <a:cxn ang="0">
                      <a:pos x="T4" y="T5"/>
                    </a:cxn>
                    <a:cxn ang="0">
                      <a:pos x="T6" y="T7"/>
                    </a:cxn>
                    <a:cxn ang="0">
                      <a:pos x="T8" y="T9"/>
                    </a:cxn>
                    <a:cxn ang="0">
                      <a:pos x="T10" y="T11"/>
                    </a:cxn>
                  </a:cxnLst>
                  <a:rect l="0" t="0" r="r" b="b"/>
                  <a:pathLst>
                    <a:path w="238" h="154">
                      <a:moveTo>
                        <a:pt x="105" y="3"/>
                      </a:moveTo>
                      <a:cubicBezTo>
                        <a:pt x="68" y="7"/>
                        <a:pt x="11" y="26"/>
                        <a:pt x="6" y="74"/>
                      </a:cubicBezTo>
                      <a:cubicBezTo>
                        <a:pt x="0" y="139"/>
                        <a:pt x="79" y="154"/>
                        <a:pt x="123" y="149"/>
                      </a:cubicBezTo>
                      <a:cubicBezTo>
                        <a:pt x="159" y="144"/>
                        <a:pt x="206" y="141"/>
                        <a:pt x="222" y="100"/>
                      </a:cubicBezTo>
                      <a:cubicBezTo>
                        <a:pt x="238" y="61"/>
                        <a:pt x="211" y="20"/>
                        <a:pt x="177" y="9"/>
                      </a:cubicBezTo>
                      <a:cubicBezTo>
                        <a:pt x="155" y="1"/>
                        <a:pt x="128" y="0"/>
                        <a:pt x="105"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6" name="Freeform 29">
                  <a:extLst>
                    <a:ext uri="{FF2B5EF4-FFF2-40B4-BE49-F238E27FC236}">
                      <a16:creationId xmlns:a16="http://schemas.microsoft.com/office/drawing/2014/main" id="{6F9F7977-5E26-459A-99F4-60A5AE88DDCA}"/>
                    </a:ext>
                  </a:extLst>
                </p:cNvPr>
                <p:cNvSpPr>
                  <a:spLocks/>
                </p:cNvSpPr>
                <p:nvPr/>
              </p:nvSpPr>
              <p:spPr bwMode="auto">
                <a:xfrm>
                  <a:off x="2805114" y="958850"/>
                  <a:ext cx="1017588" cy="668338"/>
                </a:xfrm>
                <a:custGeom>
                  <a:avLst/>
                  <a:gdLst>
                    <a:gd name="T0" fmla="*/ 108 w 240"/>
                    <a:gd name="T1" fmla="*/ 4 h 157"/>
                    <a:gd name="T2" fmla="*/ 5 w 240"/>
                    <a:gd name="T3" fmla="*/ 82 h 157"/>
                    <a:gd name="T4" fmla="*/ 106 w 240"/>
                    <a:gd name="T5" fmla="*/ 156 h 157"/>
                    <a:gd name="T6" fmla="*/ 228 w 240"/>
                    <a:gd name="T7" fmla="*/ 102 h 157"/>
                    <a:gd name="T8" fmla="*/ 205 w 240"/>
                    <a:gd name="T9" fmla="*/ 23 h 157"/>
                    <a:gd name="T10" fmla="*/ 108 w 240"/>
                    <a:gd name="T11" fmla="*/ 4 h 157"/>
                    <a:gd name="T12" fmla="*/ 106 w 240"/>
                    <a:gd name="T13" fmla="*/ 6 h 157"/>
                    <a:gd name="T14" fmla="*/ 226 w 240"/>
                    <a:gd name="T15" fmla="*/ 81 h 157"/>
                    <a:gd name="T16" fmla="*/ 102 w 240"/>
                    <a:gd name="T17" fmla="*/ 153 h 157"/>
                    <a:gd name="T18" fmla="*/ 12 w 240"/>
                    <a:gd name="T19" fmla="*/ 94 h 157"/>
                    <a:gd name="T20" fmla="*/ 107 w 240"/>
                    <a:gd name="T21" fmla="*/ 6 h 157"/>
                    <a:gd name="T22" fmla="*/ 108 w 240"/>
                    <a:gd name="T23" fmla="*/ 4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0" h="157">
                      <a:moveTo>
                        <a:pt x="108" y="4"/>
                      </a:moveTo>
                      <a:cubicBezTo>
                        <a:pt x="63" y="10"/>
                        <a:pt x="9" y="31"/>
                        <a:pt x="5" y="82"/>
                      </a:cubicBezTo>
                      <a:cubicBezTo>
                        <a:pt x="2" y="135"/>
                        <a:pt x="64" y="155"/>
                        <a:pt x="106" y="156"/>
                      </a:cubicBezTo>
                      <a:cubicBezTo>
                        <a:pt x="150" y="157"/>
                        <a:pt x="208" y="146"/>
                        <a:pt x="228" y="102"/>
                      </a:cubicBezTo>
                      <a:cubicBezTo>
                        <a:pt x="240" y="74"/>
                        <a:pt x="226" y="42"/>
                        <a:pt x="205" y="23"/>
                      </a:cubicBezTo>
                      <a:cubicBezTo>
                        <a:pt x="180" y="0"/>
                        <a:pt x="140" y="1"/>
                        <a:pt x="108" y="4"/>
                      </a:cubicBezTo>
                      <a:cubicBezTo>
                        <a:pt x="107" y="4"/>
                        <a:pt x="102" y="7"/>
                        <a:pt x="106" y="6"/>
                      </a:cubicBezTo>
                      <a:cubicBezTo>
                        <a:pt x="159" y="1"/>
                        <a:pt x="225" y="16"/>
                        <a:pt x="226" y="81"/>
                      </a:cubicBezTo>
                      <a:cubicBezTo>
                        <a:pt x="228" y="142"/>
                        <a:pt x="148" y="156"/>
                        <a:pt x="102" y="153"/>
                      </a:cubicBezTo>
                      <a:cubicBezTo>
                        <a:pt x="64" y="151"/>
                        <a:pt x="21" y="134"/>
                        <a:pt x="12" y="94"/>
                      </a:cubicBezTo>
                      <a:cubicBezTo>
                        <a:pt x="0" y="39"/>
                        <a:pt x="63" y="12"/>
                        <a:pt x="107" y="6"/>
                      </a:cubicBezTo>
                      <a:cubicBezTo>
                        <a:pt x="109" y="6"/>
                        <a:pt x="112" y="3"/>
                        <a:pt x="108" y="4"/>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7" name="Freeform 30">
                  <a:extLst>
                    <a:ext uri="{FF2B5EF4-FFF2-40B4-BE49-F238E27FC236}">
                      <a16:creationId xmlns:a16="http://schemas.microsoft.com/office/drawing/2014/main" id="{93CDAA68-15C3-48F8-BF5E-9E45D25A56C5}"/>
                    </a:ext>
                  </a:extLst>
                </p:cNvPr>
                <p:cNvSpPr>
                  <a:spLocks/>
                </p:cNvSpPr>
                <p:nvPr/>
              </p:nvSpPr>
              <p:spPr bwMode="auto">
                <a:xfrm>
                  <a:off x="2906714" y="1052513"/>
                  <a:ext cx="771525" cy="136525"/>
                </a:xfrm>
                <a:custGeom>
                  <a:avLst/>
                  <a:gdLst>
                    <a:gd name="T0" fmla="*/ 3 w 182"/>
                    <a:gd name="T1" fmla="*/ 17 h 32"/>
                    <a:gd name="T2" fmla="*/ 179 w 182"/>
                    <a:gd name="T3" fmla="*/ 2 h 32"/>
                    <a:gd name="T4" fmla="*/ 175 w 182"/>
                    <a:gd name="T5" fmla="*/ 1 h 32"/>
                    <a:gd name="T6" fmla="*/ 7 w 182"/>
                    <a:gd name="T7" fmla="*/ 14 h 32"/>
                    <a:gd name="T8" fmla="*/ 3 w 182"/>
                    <a:gd name="T9" fmla="*/ 17 h 32"/>
                  </a:gdLst>
                  <a:ahLst/>
                  <a:cxnLst>
                    <a:cxn ang="0">
                      <a:pos x="T0" y="T1"/>
                    </a:cxn>
                    <a:cxn ang="0">
                      <a:pos x="T2" y="T3"/>
                    </a:cxn>
                    <a:cxn ang="0">
                      <a:pos x="T4" y="T5"/>
                    </a:cxn>
                    <a:cxn ang="0">
                      <a:pos x="T6" y="T7"/>
                    </a:cxn>
                    <a:cxn ang="0">
                      <a:pos x="T8" y="T9"/>
                    </a:cxn>
                  </a:cxnLst>
                  <a:rect l="0" t="0" r="r" b="b"/>
                  <a:pathLst>
                    <a:path w="182" h="32">
                      <a:moveTo>
                        <a:pt x="3" y="17"/>
                      </a:moveTo>
                      <a:cubicBezTo>
                        <a:pt x="60" y="32"/>
                        <a:pt x="126" y="28"/>
                        <a:pt x="179" y="2"/>
                      </a:cubicBezTo>
                      <a:cubicBezTo>
                        <a:pt x="182" y="1"/>
                        <a:pt x="177" y="0"/>
                        <a:pt x="175" y="1"/>
                      </a:cubicBezTo>
                      <a:cubicBezTo>
                        <a:pt x="125" y="26"/>
                        <a:pt x="61" y="28"/>
                        <a:pt x="7" y="14"/>
                      </a:cubicBezTo>
                      <a:cubicBezTo>
                        <a:pt x="5" y="13"/>
                        <a:pt x="0" y="16"/>
                        <a:pt x="3" y="17"/>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8" name="Freeform 31">
                  <a:extLst>
                    <a:ext uri="{FF2B5EF4-FFF2-40B4-BE49-F238E27FC236}">
                      <a16:creationId xmlns:a16="http://schemas.microsoft.com/office/drawing/2014/main" id="{7A0F6E1B-B9FF-40A1-8899-73689E194434}"/>
                    </a:ext>
                  </a:extLst>
                </p:cNvPr>
                <p:cNvSpPr>
                  <a:spLocks/>
                </p:cNvSpPr>
                <p:nvPr/>
              </p:nvSpPr>
              <p:spPr bwMode="auto">
                <a:xfrm>
                  <a:off x="2838451" y="1163638"/>
                  <a:ext cx="928688" cy="215900"/>
                </a:xfrm>
                <a:custGeom>
                  <a:avLst/>
                  <a:gdLst>
                    <a:gd name="T0" fmla="*/ 0 w 219"/>
                    <a:gd name="T1" fmla="*/ 26 h 51"/>
                    <a:gd name="T2" fmla="*/ 216 w 219"/>
                    <a:gd name="T3" fmla="*/ 1 h 51"/>
                    <a:gd name="T4" fmla="*/ 212 w 219"/>
                    <a:gd name="T5" fmla="*/ 1 h 51"/>
                    <a:gd name="T6" fmla="*/ 6 w 219"/>
                    <a:gd name="T7" fmla="*/ 24 h 51"/>
                    <a:gd name="T8" fmla="*/ 0 w 219"/>
                    <a:gd name="T9" fmla="*/ 26 h 51"/>
                  </a:gdLst>
                  <a:ahLst/>
                  <a:cxnLst>
                    <a:cxn ang="0">
                      <a:pos x="T0" y="T1"/>
                    </a:cxn>
                    <a:cxn ang="0">
                      <a:pos x="T2" y="T3"/>
                    </a:cxn>
                    <a:cxn ang="0">
                      <a:pos x="T4" y="T5"/>
                    </a:cxn>
                    <a:cxn ang="0">
                      <a:pos x="T6" y="T7"/>
                    </a:cxn>
                    <a:cxn ang="0">
                      <a:pos x="T8" y="T9"/>
                    </a:cxn>
                  </a:cxnLst>
                  <a:rect l="0" t="0" r="r" b="b"/>
                  <a:pathLst>
                    <a:path w="219" h="51">
                      <a:moveTo>
                        <a:pt x="0" y="26"/>
                      </a:moveTo>
                      <a:cubicBezTo>
                        <a:pt x="70" y="51"/>
                        <a:pt x="155" y="44"/>
                        <a:pt x="216" y="1"/>
                      </a:cubicBezTo>
                      <a:cubicBezTo>
                        <a:pt x="219" y="0"/>
                        <a:pt x="213" y="0"/>
                        <a:pt x="212" y="1"/>
                      </a:cubicBezTo>
                      <a:cubicBezTo>
                        <a:pt x="153" y="42"/>
                        <a:pt x="72" y="48"/>
                        <a:pt x="6" y="24"/>
                      </a:cubicBezTo>
                      <a:cubicBezTo>
                        <a:pt x="4" y="23"/>
                        <a:pt x="0" y="26"/>
                        <a:pt x="0" y="26"/>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9" name="Freeform 32">
                  <a:extLst>
                    <a:ext uri="{FF2B5EF4-FFF2-40B4-BE49-F238E27FC236}">
                      <a16:creationId xmlns:a16="http://schemas.microsoft.com/office/drawing/2014/main" id="{788D6A16-48AC-4FB8-8BCB-D8C59A8890F0}"/>
                    </a:ext>
                  </a:extLst>
                </p:cNvPr>
                <p:cNvSpPr>
                  <a:spLocks/>
                </p:cNvSpPr>
                <p:nvPr/>
              </p:nvSpPr>
              <p:spPr bwMode="auto">
                <a:xfrm>
                  <a:off x="2863851" y="1316038"/>
                  <a:ext cx="928688" cy="233363"/>
                </a:xfrm>
                <a:custGeom>
                  <a:avLst/>
                  <a:gdLst>
                    <a:gd name="T0" fmla="*/ 4 w 219"/>
                    <a:gd name="T1" fmla="*/ 34 h 55"/>
                    <a:gd name="T2" fmla="*/ 216 w 219"/>
                    <a:gd name="T3" fmla="*/ 5 h 55"/>
                    <a:gd name="T4" fmla="*/ 212 w 219"/>
                    <a:gd name="T5" fmla="*/ 2 h 55"/>
                    <a:gd name="T6" fmla="*/ 7 w 219"/>
                    <a:gd name="T7" fmla="*/ 30 h 55"/>
                    <a:gd name="T8" fmla="*/ 4 w 219"/>
                    <a:gd name="T9" fmla="*/ 34 h 55"/>
                  </a:gdLst>
                  <a:ahLst/>
                  <a:cxnLst>
                    <a:cxn ang="0">
                      <a:pos x="T0" y="T1"/>
                    </a:cxn>
                    <a:cxn ang="0">
                      <a:pos x="T2" y="T3"/>
                    </a:cxn>
                    <a:cxn ang="0">
                      <a:pos x="T4" y="T5"/>
                    </a:cxn>
                    <a:cxn ang="0">
                      <a:pos x="T6" y="T7"/>
                    </a:cxn>
                    <a:cxn ang="0">
                      <a:pos x="T8" y="T9"/>
                    </a:cxn>
                  </a:cxnLst>
                  <a:rect l="0" t="0" r="r" b="b"/>
                  <a:pathLst>
                    <a:path w="219" h="55">
                      <a:moveTo>
                        <a:pt x="4" y="34"/>
                      </a:moveTo>
                      <a:cubicBezTo>
                        <a:pt x="74" y="55"/>
                        <a:pt x="156" y="45"/>
                        <a:pt x="216" y="5"/>
                      </a:cubicBezTo>
                      <a:cubicBezTo>
                        <a:pt x="219" y="2"/>
                        <a:pt x="215" y="0"/>
                        <a:pt x="212" y="2"/>
                      </a:cubicBezTo>
                      <a:cubicBezTo>
                        <a:pt x="154" y="41"/>
                        <a:pt x="74" y="50"/>
                        <a:pt x="7" y="30"/>
                      </a:cubicBezTo>
                      <a:cubicBezTo>
                        <a:pt x="5" y="29"/>
                        <a:pt x="0" y="33"/>
                        <a:pt x="4" y="34"/>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0" name="Freeform 33">
                  <a:extLst>
                    <a:ext uri="{FF2B5EF4-FFF2-40B4-BE49-F238E27FC236}">
                      <a16:creationId xmlns:a16="http://schemas.microsoft.com/office/drawing/2014/main" id="{6DEE5867-6C95-4676-9BA3-8B94953D1EA6}"/>
                    </a:ext>
                  </a:extLst>
                </p:cNvPr>
                <p:cNvSpPr>
                  <a:spLocks/>
                </p:cNvSpPr>
                <p:nvPr/>
              </p:nvSpPr>
              <p:spPr bwMode="auto">
                <a:xfrm>
                  <a:off x="2947989" y="1019175"/>
                  <a:ext cx="230188" cy="595313"/>
                </a:xfrm>
                <a:custGeom>
                  <a:avLst/>
                  <a:gdLst>
                    <a:gd name="T0" fmla="*/ 27 w 54"/>
                    <a:gd name="T1" fmla="*/ 3 h 140"/>
                    <a:gd name="T2" fmla="*/ 47 w 54"/>
                    <a:gd name="T3" fmla="*/ 139 h 140"/>
                    <a:gd name="T4" fmla="*/ 51 w 54"/>
                    <a:gd name="T5" fmla="*/ 135 h 140"/>
                    <a:gd name="T6" fmla="*/ 32 w 54"/>
                    <a:gd name="T7" fmla="*/ 3 h 140"/>
                    <a:gd name="T8" fmla="*/ 27 w 54"/>
                    <a:gd name="T9" fmla="*/ 3 h 140"/>
                  </a:gdLst>
                  <a:ahLst/>
                  <a:cxnLst>
                    <a:cxn ang="0">
                      <a:pos x="T0" y="T1"/>
                    </a:cxn>
                    <a:cxn ang="0">
                      <a:pos x="T2" y="T3"/>
                    </a:cxn>
                    <a:cxn ang="0">
                      <a:pos x="T4" y="T5"/>
                    </a:cxn>
                    <a:cxn ang="0">
                      <a:pos x="T6" y="T7"/>
                    </a:cxn>
                    <a:cxn ang="0">
                      <a:pos x="T8" y="T9"/>
                    </a:cxn>
                  </a:cxnLst>
                  <a:rect l="0" t="0" r="r" b="b"/>
                  <a:pathLst>
                    <a:path w="54" h="140">
                      <a:moveTo>
                        <a:pt x="27" y="3"/>
                      </a:moveTo>
                      <a:cubicBezTo>
                        <a:pt x="0" y="48"/>
                        <a:pt x="2" y="106"/>
                        <a:pt x="47" y="139"/>
                      </a:cubicBezTo>
                      <a:cubicBezTo>
                        <a:pt x="49" y="140"/>
                        <a:pt x="54" y="137"/>
                        <a:pt x="51" y="135"/>
                      </a:cubicBezTo>
                      <a:cubicBezTo>
                        <a:pt x="8" y="103"/>
                        <a:pt x="6" y="47"/>
                        <a:pt x="32" y="3"/>
                      </a:cubicBezTo>
                      <a:cubicBezTo>
                        <a:pt x="34" y="0"/>
                        <a:pt x="28" y="1"/>
                        <a:pt x="27" y="3"/>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1" name="Freeform 34">
                  <a:extLst>
                    <a:ext uri="{FF2B5EF4-FFF2-40B4-BE49-F238E27FC236}">
                      <a16:creationId xmlns:a16="http://schemas.microsoft.com/office/drawing/2014/main" id="{36BDD22B-EE24-4935-9B56-352A5DBFCEA4}"/>
                    </a:ext>
                  </a:extLst>
                </p:cNvPr>
                <p:cNvSpPr>
                  <a:spLocks/>
                </p:cNvSpPr>
                <p:nvPr/>
              </p:nvSpPr>
              <p:spPr bwMode="auto">
                <a:xfrm>
                  <a:off x="3181351" y="971550"/>
                  <a:ext cx="179388" cy="655638"/>
                </a:xfrm>
                <a:custGeom>
                  <a:avLst/>
                  <a:gdLst>
                    <a:gd name="T0" fmla="*/ 10 w 42"/>
                    <a:gd name="T1" fmla="*/ 4 h 154"/>
                    <a:gd name="T2" fmla="*/ 35 w 42"/>
                    <a:gd name="T3" fmla="*/ 152 h 154"/>
                    <a:gd name="T4" fmla="*/ 40 w 42"/>
                    <a:gd name="T5" fmla="*/ 149 h 154"/>
                    <a:gd name="T6" fmla="*/ 16 w 42"/>
                    <a:gd name="T7" fmla="*/ 3 h 154"/>
                    <a:gd name="T8" fmla="*/ 10 w 42"/>
                    <a:gd name="T9" fmla="*/ 4 h 154"/>
                  </a:gdLst>
                  <a:ahLst/>
                  <a:cxnLst>
                    <a:cxn ang="0">
                      <a:pos x="T0" y="T1"/>
                    </a:cxn>
                    <a:cxn ang="0">
                      <a:pos x="T2" y="T3"/>
                    </a:cxn>
                    <a:cxn ang="0">
                      <a:pos x="T4" y="T5"/>
                    </a:cxn>
                    <a:cxn ang="0">
                      <a:pos x="T6" y="T7"/>
                    </a:cxn>
                    <a:cxn ang="0">
                      <a:pos x="T8" y="T9"/>
                    </a:cxn>
                  </a:cxnLst>
                  <a:rect l="0" t="0" r="r" b="b"/>
                  <a:pathLst>
                    <a:path w="42" h="154">
                      <a:moveTo>
                        <a:pt x="10" y="4"/>
                      </a:moveTo>
                      <a:cubicBezTo>
                        <a:pt x="0" y="52"/>
                        <a:pt x="0" y="114"/>
                        <a:pt x="35" y="152"/>
                      </a:cubicBezTo>
                      <a:cubicBezTo>
                        <a:pt x="36" y="154"/>
                        <a:pt x="42" y="152"/>
                        <a:pt x="40" y="149"/>
                      </a:cubicBezTo>
                      <a:cubicBezTo>
                        <a:pt x="6" y="112"/>
                        <a:pt x="6" y="50"/>
                        <a:pt x="16" y="3"/>
                      </a:cubicBezTo>
                      <a:cubicBezTo>
                        <a:pt x="16" y="0"/>
                        <a:pt x="10" y="1"/>
                        <a:pt x="10" y="4"/>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2" name="Freeform 35">
                  <a:extLst>
                    <a:ext uri="{FF2B5EF4-FFF2-40B4-BE49-F238E27FC236}">
                      <a16:creationId xmlns:a16="http://schemas.microsoft.com/office/drawing/2014/main" id="{116C32BC-A6D7-4AD6-96A3-61E10371EC26}"/>
                    </a:ext>
                  </a:extLst>
                </p:cNvPr>
                <p:cNvSpPr>
                  <a:spLocks/>
                </p:cNvSpPr>
                <p:nvPr/>
              </p:nvSpPr>
              <p:spPr bwMode="auto">
                <a:xfrm>
                  <a:off x="3373439" y="971550"/>
                  <a:ext cx="142875" cy="620713"/>
                </a:xfrm>
                <a:custGeom>
                  <a:avLst/>
                  <a:gdLst>
                    <a:gd name="T0" fmla="*/ 9 w 34"/>
                    <a:gd name="T1" fmla="*/ 3 h 146"/>
                    <a:gd name="T2" fmla="*/ 28 w 34"/>
                    <a:gd name="T3" fmla="*/ 145 h 146"/>
                    <a:gd name="T4" fmla="*/ 34 w 34"/>
                    <a:gd name="T5" fmla="*/ 143 h 146"/>
                    <a:gd name="T6" fmla="*/ 14 w 34"/>
                    <a:gd name="T7" fmla="*/ 2 h 146"/>
                    <a:gd name="T8" fmla="*/ 9 w 34"/>
                    <a:gd name="T9" fmla="*/ 3 h 146"/>
                  </a:gdLst>
                  <a:ahLst/>
                  <a:cxnLst>
                    <a:cxn ang="0">
                      <a:pos x="T0" y="T1"/>
                    </a:cxn>
                    <a:cxn ang="0">
                      <a:pos x="T2" y="T3"/>
                    </a:cxn>
                    <a:cxn ang="0">
                      <a:pos x="T4" y="T5"/>
                    </a:cxn>
                    <a:cxn ang="0">
                      <a:pos x="T6" y="T7"/>
                    </a:cxn>
                    <a:cxn ang="0">
                      <a:pos x="T8" y="T9"/>
                    </a:cxn>
                  </a:cxnLst>
                  <a:rect l="0" t="0" r="r" b="b"/>
                  <a:pathLst>
                    <a:path w="34" h="146">
                      <a:moveTo>
                        <a:pt x="9" y="3"/>
                      </a:moveTo>
                      <a:cubicBezTo>
                        <a:pt x="0" y="50"/>
                        <a:pt x="7" y="102"/>
                        <a:pt x="28" y="145"/>
                      </a:cubicBezTo>
                      <a:cubicBezTo>
                        <a:pt x="29" y="146"/>
                        <a:pt x="34" y="145"/>
                        <a:pt x="34" y="143"/>
                      </a:cubicBezTo>
                      <a:cubicBezTo>
                        <a:pt x="13" y="101"/>
                        <a:pt x="6" y="49"/>
                        <a:pt x="14" y="2"/>
                      </a:cubicBezTo>
                      <a:cubicBezTo>
                        <a:pt x="15" y="0"/>
                        <a:pt x="9" y="1"/>
                        <a:pt x="9" y="3"/>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3" name="Freeform 36">
                  <a:extLst>
                    <a:ext uri="{FF2B5EF4-FFF2-40B4-BE49-F238E27FC236}">
                      <a16:creationId xmlns:a16="http://schemas.microsoft.com/office/drawing/2014/main" id="{8BFC27ED-7D9B-4B86-853B-923CD167CCA7}"/>
                    </a:ext>
                  </a:extLst>
                </p:cNvPr>
                <p:cNvSpPr>
                  <a:spLocks/>
                </p:cNvSpPr>
                <p:nvPr/>
              </p:nvSpPr>
              <p:spPr bwMode="auto">
                <a:xfrm>
                  <a:off x="3546476" y="992188"/>
                  <a:ext cx="157163" cy="519113"/>
                </a:xfrm>
                <a:custGeom>
                  <a:avLst/>
                  <a:gdLst>
                    <a:gd name="T0" fmla="*/ 0 w 37"/>
                    <a:gd name="T1" fmla="*/ 3 h 122"/>
                    <a:gd name="T2" fmla="*/ 29 w 37"/>
                    <a:gd name="T3" fmla="*/ 120 h 122"/>
                    <a:gd name="T4" fmla="*/ 35 w 37"/>
                    <a:gd name="T5" fmla="*/ 117 h 122"/>
                    <a:gd name="T6" fmla="*/ 6 w 37"/>
                    <a:gd name="T7" fmla="*/ 3 h 122"/>
                    <a:gd name="T8" fmla="*/ 0 w 37"/>
                    <a:gd name="T9" fmla="*/ 3 h 122"/>
                  </a:gdLst>
                  <a:ahLst/>
                  <a:cxnLst>
                    <a:cxn ang="0">
                      <a:pos x="T0" y="T1"/>
                    </a:cxn>
                    <a:cxn ang="0">
                      <a:pos x="T2" y="T3"/>
                    </a:cxn>
                    <a:cxn ang="0">
                      <a:pos x="T4" y="T5"/>
                    </a:cxn>
                    <a:cxn ang="0">
                      <a:pos x="T6" y="T7"/>
                    </a:cxn>
                    <a:cxn ang="0">
                      <a:pos x="T8" y="T9"/>
                    </a:cxn>
                  </a:cxnLst>
                  <a:rect l="0" t="0" r="r" b="b"/>
                  <a:pathLst>
                    <a:path w="37" h="122">
                      <a:moveTo>
                        <a:pt x="0" y="3"/>
                      </a:moveTo>
                      <a:cubicBezTo>
                        <a:pt x="1" y="40"/>
                        <a:pt x="3" y="92"/>
                        <a:pt x="29" y="120"/>
                      </a:cubicBezTo>
                      <a:cubicBezTo>
                        <a:pt x="31" y="122"/>
                        <a:pt x="37" y="119"/>
                        <a:pt x="35" y="117"/>
                      </a:cubicBezTo>
                      <a:cubicBezTo>
                        <a:pt x="9" y="90"/>
                        <a:pt x="7" y="38"/>
                        <a:pt x="6" y="3"/>
                      </a:cubicBezTo>
                      <a:cubicBezTo>
                        <a:pt x="6" y="0"/>
                        <a:pt x="0" y="1"/>
                        <a:pt x="0" y="3"/>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4" name="Freeform 37">
                  <a:extLst>
                    <a:ext uri="{FF2B5EF4-FFF2-40B4-BE49-F238E27FC236}">
                      <a16:creationId xmlns:a16="http://schemas.microsoft.com/office/drawing/2014/main" id="{B51257C5-80A2-487D-B29C-7F3CE89B21CD}"/>
                    </a:ext>
                  </a:extLst>
                </p:cNvPr>
                <p:cNvSpPr>
                  <a:spLocks/>
                </p:cNvSpPr>
                <p:nvPr/>
              </p:nvSpPr>
              <p:spPr bwMode="auto">
                <a:xfrm>
                  <a:off x="2863851" y="2303463"/>
                  <a:ext cx="966788" cy="565150"/>
                </a:xfrm>
                <a:custGeom>
                  <a:avLst/>
                  <a:gdLst>
                    <a:gd name="T0" fmla="*/ 0 w 609"/>
                    <a:gd name="T1" fmla="*/ 19 h 356"/>
                    <a:gd name="T2" fmla="*/ 59 w 609"/>
                    <a:gd name="T3" fmla="*/ 356 h 356"/>
                    <a:gd name="T4" fmla="*/ 542 w 609"/>
                    <a:gd name="T5" fmla="*/ 356 h 356"/>
                    <a:gd name="T6" fmla="*/ 609 w 609"/>
                    <a:gd name="T7" fmla="*/ 0 h 356"/>
                    <a:gd name="T8" fmla="*/ 0 w 609"/>
                    <a:gd name="T9" fmla="*/ 19 h 356"/>
                  </a:gdLst>
                  <a:ahLst/>
                  <a:cxnLst>
                    <a:cxn ang="0">
                      <a:pos x="T0" y="T1"/>
                    </a:cxn>
                    <a:cxn ang="0">
                      <a:pos x="T2" y="T3"/>
                    </a:cxn>
                    <a:cxn ang="0">
                      <a:pos x="T4" y="T5"/>
                    </a:cxn>
                    <a:cxn ang="0">
                      <a:pos x="T6" y="T7"/>
                    </a:cxn>
                    <a:cxn ang="0">
                      <a:pos x="T8" y="T9"/>
                    </a:cxn>
                  </a:cxnLst>
                  <a:rect l="0" t="0" r="r" b="b"/>
                  <a:pathLst>
                    <a:path w="609" h="356">
                      <a:moveTo>
                        <a:pt x="0" y="19"/>
                      </a:moveTo>
                      <a:lnTo>
                        <a:pt x="59" y="356"/>
                      </a:lnTo>
                      <a:lnTo>
                        <a:pt x="542" y="356"/>
                      </a:lnTo>
                      <a:lnTo>
                        <a:pt x="609" y="0"/>
                      </a:lnTo>
                      <a:lnTo>
                        <a:pt x="0" y="19"/>
                      </a:lnTo>
                      <a:close/>
                    </a:path>
                  </a:pathLst>
                </a:custGeom>
                <a:solidFill>
                  <a:srgbClr val="E0A8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5" name="Freeform 38">
                  <a:extLst>
                    <a:ext uri="{FF2B5EF4-FFF2-40B4-BE49-F238E27FC236}">
                      <a16:creationId xmlns:a16="http://schemas.microsoft.com/office/drawing/2014/main" id="{3D56F9D3-A90B-4EF8-8297-110DC51F3E8C}"/>
                    </a:ext>
                  </a:extLst>
                </p:cNvPr>
                <p:cNvSpPr>
                  <a:spLocks/>
                </p:cNvSpPr>
                <p:nvPr/>
              </p:nvSpPr>
              <p:spPr bwMode="auto">
                <a:xfrm>
                  <a:off x="2863851" y="2303463"/>
                  <a:ext cx="966788" cy="565150"/>
                </a:xfrm>
                <a:custGeom>
                  <a:avLst/>
                  <a:gdLst>
                    <a:gd name="T0" fmla="*/ 0 w 609"/>
                    <a:gd name="T1" fmla="*/ 19 h 356"/>
                    <a:gd name="T2" fmla="*/ 59 w 609"/>
                    <a:gd name="T3" fmla="*/ 356 h 356"/>
                    <a:gd name="T4" fmla="*/ 542 w 609"/>
                    <a:gd name="T5" fmla="*/ 356 h 356"/>
                    <a:gd name="T6" fmla="*/ 609 w 609"/>
                    <a:gd name="T7" fmla="*/ 0 h 356"/>
                    <a:gd name="T8" fmla="*/ 0 w 609"/>
                    <a:gd name="T9" fmla="*/ 19 h 356"/>
                  </a:gdLst>
                  <a:ahLst/>
                  <a:cxnLst>
                    <a:cxn ang="0">
                      <a:pos x="T0" y="T1"/>
                    </a:cxn>
                    <a:cxn ang="0">
                      <a:pos x="T2" y="T3"/>
                    </a:cxn>
                    <a:cxn ang="0">
                      <a:pos x="T4" y="T5"/>
                    </a:cxn>
                    <a:cxn ang="0">
                      <a:pos x="T6" y="T7"/>
                    </a:cxn>
                    <a:cxn ang="0">
                      <a:pos x="T8" y="T9"/>
                    </a:cxn>
                  </a:cxnLst>
                  <a:rect l="0" t="0" r="r" b="b"/>
                  <a:pathLst>
                    <a:path w="609" h="356">
                      <a:moveTo>
                        <a:pt x="0" y="19"/>
                      </a:moveTo>
                      <a:lnTo>
                        <a:pt x="59" y="356"/>
                      </a:lnTo>
                      <a:lnTo>
                        <a:pt x="542" y="356"/>
                      </a:lnTo>
                      <a:lnTo>
                        <a:pt x="609" y="0"/>
                      </a:lnTo>
                      <a:lnTo>
                        <a:pt x="0" y="1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6" name="Freeform 39">
                  <a:extLst>
                    <a:ext uri="{FF2B5EF4-FFF2-40B4-BE49-F238E27FC236}">
                      <a16:creationId xmlns:a16="http://schemas.microsoft.com/office/drawing/2014/main" id="{D8370B60-E6DD-4C24-8FF7-489638152C45}"/>
                    </a:ext>
                  </a:extLst>
                </p:cNvPr>
                <p:cNvSpPr>
                  <a:spLocks/>
                </p:cNvSpPr>
                <p:nvPr/>
              </p:nvSpPr>
              <p:spPr bwMode="auto">
                <a:xfrm>
                  <a:off x="2944814" y="2303463"/>
                  <a:ext cx="885825" cy="565150"/>
                </a:xfrm>
                <a:custGeom>
                  <a:avLst/>
                  <a:gdLst>
                    <a:gd name="T0" fmla="*/ 209 w 209"/>
                    <a:gd name="T1" fmla="*/ 0 h 133"/>
                    <a:gd name="T2" fmla="*/ 188 w 209"/>
                    <a:gd name="T3" fmla="*/ 1 h 133"/>
                    <a:gd name="T4" fmla="*/ 0 w 209"/>
                    <a:gd name="T5" fmla="*/ 114 h 133"/>
                    <a:gd name="T6" fmla="*/ 3 w 209"/>
                    <a:gd name="T7" fmla="*/ 133 h 133"/>
                    <a:gd name="T8" fmla="*/ 184 w 209"/>
                    <a:gd name="T9" fmla="*/ 133 h 133"/>
                    <a:gd name="T10" fmla="*/ 209 w 209"/>
                    <a:gd name="T11" fmla="*/ 0 h 133"/>
                  </a:gdLst>
                  <a:ahLst/>
                  <a:cxnLst>
                    <a:cxn ang="0">
                      <a:pos x="T0" y="T1"/>
                    </a:cxn>
                    <a:cxn ang="0">
                      <a:pos x="T2" y="T3"/>
                    </a:cxn>
                    <a:cxn ang="0">
                      <a:pos x="T4" y="T5"/>
                    </a:cxn>
                    <a:cxn ang="0">
                      <a:pos x="T6" y="T7"/>
                    </a:cxn>
                    <a:cxn ang="0">
                      <a:pos x="T8" y="T9"/>
                    </a:cxn>
                    <a:cxn ang="0">
                      <a:pos x="T10" y="T11"/>
                    </a:cxn>
                  </a:cxnLst>
                  <a:rect l="0" t="0" r="r" b="b"/>
                  <a:pathLst>
                    <a:path w="209" h="133">
                      <a:moveTo>
                        <a:pt x="209" y="0"/>
                      </a:moveTo>
                      <a:cubicBezTo>
                        <a:pt x="188" y="1"/>
                        <a:pt x="188" y="1"/>
                        <a:pt x="188" y="1"/>
                      </a:cubicBezTo>
                      <a:cubicBezTo>
                        <a:pt x="132" y="47"/>
                        <a:pt x="68" y="93"/>
                        <a:pt x="0" y="114"/>
                      </a:cubicBezTo>
                      <a:cubicBezTo>
                        <a:pt x="3" y="133"/>
                        <a:pt x="3" y="133"/>
                        <a:pt x="3" y="133"/>
                      </a:cubicBezTo>
                      <a:cubicBezTo>
                        <a:pt x="184" y="133"/>
                        <a:pt x="184" y="133"/>
                        <a:pt x="184" y="133"/>
                      </a:cubicBezTo>
                      <a:cubicBezTo>
                        <a:pt x="209" y="0"/>
                        <a:pt x="209" y="0"/>
                        <a:pt x="209" y="0"/>
                      </a:cubicBezTo>
                    </a:path>
                  </a:pathLst>
                </a:custGeom>
                <a:solidFill>
                  <a:srgbClr val="D79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7" name="Freeform 40">
                  <a:extLst>
                    <a:ext uri="{FF2B5EF4-FFF2-40B4-BE49-F238E27FC236}">
                      <a16:creationId xmlns:a16="http://schemas.microsoft.com/office/drawing/2014/main" id="{1BC97CDC-A441-4429-A6F8-5C2F516763BB}"/>
                    </a:ext>
                  </a:extLst>
                </p:cNvPr>
                <p:cNvSpPr>
                  <a:spLocks/>
                </p:cNvSpPr>
                <p:nvPr/>
              </p:nvSpPr>
              <p:spPr bwMode="auto">
                <a:xfrm>
                  <a:off x="2795589" y="2268538"/>
                  <a:ext cx="996950" cy="582613"/>
                </a:xfrm>
                <a:custGeom>
                  <a:avLst/>
                  <a:gdLst>
                    <a:gd name="T0" fmla="*/ 0 w 235"/>
                    <a:gd name="T1" fmla="*/ 9 h 137"/>
                    <a:gd name="T2" fmla="*/ 23 w 235"/>
                    <a:gd name="T3" fmla="*/ 136 h 137"/>
                    <a:gd name="T4" fmla="*/ 25 w 235"/>
                    <a:gd name="T5" fmla="*/ 137 h 137"/>
                    <a:gd name="T6" fmla="*/ 206 w 235"/>
                    <a:gd name="T7" fmla="*/ 137 h 137"/>
                    <a:gd name="T8" fmla="*/ 210 w 235"/>
                    <a:gd name="T9" fmla="*/ 135 h 137"/>
                    <a:gd name="T10" fmla="*/ 235 w 235"/>
                    <a:gd name="T11" fmla="*/ 2 h 137"/>
                    <a:gd name="T12" fmla="*/ 229 w 235"/>
                    <a:gd name="T13" fmla="*/ 3 h 137"/>
                    <a:gd name="T14" fmla="*/ 207 w 235"/>
                    <a:gd name="T15" fmla="*/ 123 h 137"/>
                    <a:gd name="T16" fmla="*/ 205 w 235"/>
                    <a:gd name="T17" fmla="*/ 132 h 137"/>
                    <a:gd name="T18" fmla="*/ 208 w 235"/>
                    <a:gd name="T19" fmla="*/ 134 h 137"/>
                    <a:gd name="T20" fmla="*/ 193 w 235"/>
                    <a:gd name="T21" fmla="*/ 134 h 137"/>
                    <a:gd name="T22" fmla="*/ 122 w 235"/>
                    <a:gd name="T23" fmla="*/ 134 h 137"/>
                    <a:gd name="T24" fmla="*/ 50 w 235"/>
                    <a:gd name="T25" fmla="*/ 134 h 137"/>
                    <a:gd name="T26" fmla="*/ 30 w 235"/>
                    <a:gd name="T27" fmla="*/ 134 h 137"/>
                    <a:gd name="T28" fmla="*/ 29 w 235"/>
                    <a:gd name="T29" fmla="*/ 134 h 137"/>
                    <a:gd name="T30" fmla="*/ 27 w 235"/>
                    <a:gd name="T31" fmla="*/ 127 h 137"/>
                    <a:gd name="T32" fmla="*/ 6 w 235"/>
                    <a:gd name="T33" fmla="*/ 8 h 137"/>
                    <a:gd name="T34" fmla="*/ 0 w 235"/>
                    <a:gd name="T35" fmla="*/ 9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5" h="137">
                      <a:moveTo>
                        <a:pt x="0" y="9"/>
                      </a:moveTo>
                      <a:cubicBezTo>
                        <a:pt x="8" y="52"/>
                        <a:pt x="15" y="94"/>
                        <a:pt x="23" y="136"/>
                      </a:cubicBezTo>
                      <a:cubicBezTo>
                        <a:pt x="23" y="137"/>
                        <a:pt x="24" y="137"/>
                        <a:pt x="25" y="137"/>
                      </a:cubicBezTo>
                      <a:cubicBezTo>
                        <a:pt x="85" y="137"/>
                        <a:pt x="145" y="137"/>
                        <a:pt x="206" y="137"/>
                      </a:cubicBezTo>
                      <a:cubicBezTo>
                        <a:pt x="207" y="137"/>
                        <a:pt x="210" y="136"/>
                        <a:pt x="210" y="135"/>
                      </a:cubicBezTo>
                      <a:cubicBezTo>
                        <a:pt x="218" y="91"/>
                        <a:pt x="226" y="46"/>
                        <a:pt x="235" y="2"/>
                      </a:cubicBezTo>
                      <a:cubicBezTo>
                        <a:pt x="235" y="0"/>
                        <a:pt x="229" y="1"/>
                        <a:pt x="229" y="3"/>
                      </a:cubicBezTo>
                      <a:cubicBezTo>
                        <a:pt x="221" y="43"/>
                        <a:pt x="214" y="83"/>
                        <a:pt x="207" y="123"/>
                      </a:cubicBezTo>
                      <a:cubicBezTo>
                        <a:pt x="206" y="126"/>
                        <a:pt x="205" y="129"/>
                        <a:pt x="205" y="132"/>
                      </a:cubicBezTo>
                      <a:cubicBezTo>
                        <a:pt x="204" y="137"/>
                        <a:pt x="204" y="134"/>
                        <a:pt x="208" y="134"/>
                      </a:cubicBezTo>
                      <a:cubicBezTo>
                        <a:pt x="203" y="134"/>
                        <a:pt x="198" y="134"/>
                        <a:pt x="193" y="134"/>
                      </a:cubicBezTo>
                      <a:cubicBezTo>
                        <a:pt x="169" y="134"/>
                        <a:pt x="145" y="134"/>
                        <a:pt x="122" y="134"/>
                      </a:cubicBezTo>
                      <a:cubicBezTo>
                        <a:pt x="98" y="134"/>
                        <a:pt x="74" y="134"/>
                        <a:pt x="50" y="134"/>
                      </a:cubicBezTo>
                      <a:cubicBezTo>
                        <a:pt x="43" y="134"/>
                        <a:pt x="36" y="134"/>
                        <a:pt x="30" y="134"/>
                      </a:cubicBezTo>
                      <a:cubicBezTo>
                        <a:pt x="26" y="134"/>
                        <a:pt x="28" y="134"/>
                        <a:pt x="29" y="134"/>
                      </a:cubicBezTo>
                      <a:cubicBezTo>
                        <a:pt x="28" y="132"/>
                        <a:pt x="28" y="130"/>
                        <a:pt x="27" y="127"/>
                      </a:cubicBezTo>
                      <a:cubicBezTo>
                        <a:pt x="20" y="88"/>
                        <a:pt x="13" y="48"/>
                        <a:pt x="6" y="8"/>
                      </a:cubicBezTo>
                      <a:cubicBezTo>
                        <a:pt x="6" y="6"/>
                        <a:pt x="0" y="8"/>
                        <a:pt x="0" y="9"/>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8" name="Freeform 41">
                  <a:extLst>
                    <a:ext uri="{FF2B5EF4-FFF2-40B4-BE49-F238E27FC236}">
                      <a16:creationId xmlns:a16="http://schemas.microsoft.com/office/drawing/2014/main" id="{21871AF0-98E5-4D17-9BFC-4134D117059D}"/>
                    </a:ext>
                  </a:extLst>
                </p:cNvPr>
                <p:cNvSpPr>
                  <a:spLocks/>
                </p:cNvSpPr>
                <p:nvPr/>
              </p:nvSpPr>
              <p:spPr bwMode="auto">
                <a:xfrm>
                  <a:off x="2744789" y="2055813"/>
                  <a:ext cx="1195388" cy="344488"/>
                </a:xfrm>
                <a:custGeom>
                  <a:avLst/>
                  <a:gdLst>
                    <a:gd name="T0" fmla="*/ 0 w 282"/>
                    <a:gd name="T1" fmla="*/ 15 h 81"/>
                    <a:gd name="T2" fmla="*/ 282 w 282"/>
                    <a:gd name="T3" fmla="*/ 0 h 81"/>
                    <a:gd name="T4" fmla="*/ 278 w 282"/>
                    <a:gd name="T5" fmla="*/ 54 h 81"/>
                    <a:gd name="T6" fmla="*/ 6 w 282"/>
                    <a:gd name="T7" fmla="*/ 60 h 81"/>
                    <a:gd name="T8" fmla="*/ 0 w 282"/>
                    <a:gd name="T9" fmla="*/ 15 h 81"/>
                  </a:gdLst>
                  <a:ahLst/>
                  <a:cxnLst>
                    <a:cxn ang="0">
                      <a:pos x="T0" y="T1"/>
                    </a:cxn>
                    <a:cxn ang="0">
                      <a:pos x="T2" y="T3"/>
                    </a:cxn>
                    <a:cxn ang="0">
                      <a:pos x="T4" y="T5"/>
                    </a:cxn>
                    <a:cxn ang="0">
                      <a:pos x="T6" y="T7"/>
                    </a:cxn>
                    <a:cxn ang="0">
                      <a:pos x="T8" y="T9"/>
                    </a:cxn>
                  </a:cxnLst>
                  <a:rect l="0" t="0" r="r" b="b"/>
                  <a:pathLst>
                    <a:path w="282" h="81">
                      <a:moveTo>
                        <a:pt x="0" y="15"/>
                      </a:moveTo>
                      <a:cubicBezTo>
                        <a:pt x="0" y="15"/>
                        <a:pt x="121" y="44"/>
                        <a:pt x="282" y="0"/>
                      </a:cubicBezTo>
                      <a:cubicBezTo>
                        <a:pt x="278" y="54"/>
                        <a:pt x="278" y="54"/>
                        <a:pt x="278" y="54"/>
                      </a:cubicBezTo>
                      <a:cubicBezTo>
                        <a:pt x="278" y="54"/>
                        <a:pt x="110" y="81"/>
                        <a:pt x="6" y="60"/>
                      </a:cubicBezTo>
                      <a:cubicBezTo>
                        <a:pt x="6" y="60"/>
                        <a:pt x="0" y="38"/>
                        <a:pt x="0" y="15"/>
                      </a:cubicBezTo>
                      <a:close/>
                    </a:path>
                  </a:pathLst>
                </a:custGeom>
                <a:solidFill>
                  <a:srgbClr val="B591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9" name="Freeform 42">
                  <a:extLst>
                    <a:ext uri="{FF2B5EF4-FFF2-40B4-BE49-F238E27FC236}">
                      <a16:creationId xmlns:a16="http://schemas.microsoft.com/office/drawing/2014/main" id="{215694E3-C0E6-4917-AE6A-4545590D411A}"/>
                    </a:ext>
                  </a:extLst>
                </p:cNvPr>
                <p:cNvSpPr>
                  <a:spLocks/>
                </p:cNvSpPr>
                <p:nvPr/>
              </p:nvSpPr>
              <p:spPr bwMode="auto">
                <a:xfrm>
                  <a:off x="2690814" y="2030413"/>
                  <a:ext cx="1220788" cy="336550"/>
                </a:xfrm>
                <a:custGeom>
                  <a:avLst/>
                  <a:gdLst>
                    <a:gd name="T0" fmla="*/ 1 w 288"/>
                    <a:gd name="T1" fmla="*/ 17 h 79"/>
                    <a:gd name="T2" fmla="*/ 116 w 288"/>
                    <a:gd name="T3" fmla="*/ 27 h 79"/>
                    <a:gd name="T4" fmla="*/ 226 w 288"/>
                    <a:gd name="T5" fmla="*/ 16 h 79"/>
                    <a:gd name="T6" fmla="*/ 282 w 288"/>
                    <a:gd name="T7" fmla="*/ 3 h 79"/>
                    <a:gd name="T8" fmla="*/ 280 w 288"/>
                    <a:gd name="T9" fmla="*/ 35 h 79"/>
                    <a:gd name="T10" fmla="*/ 279 w 288"/>
                    <a:gd name="T11" fmla="*/ 48 h 79"/>
                    <a:gd name="T12" fmla="*/ 282 w 288"/>
                    <a:gd name="T13" fmla="*/ 55 h 79"/>
                    <a:gd name="T14" fmla="*/ 267 w 288"/>
                    <a:gd name="T15" fmla="*/ 57 h 79"/>
                    <a:gd name="T16" fmla="*/ 186 w 288"/>
                    <a:gd name="T17" fmla="*/ 65 h 79"/>
                    <a:gd name="T18" fmla="*/ 76 w 288"/>
                    <a:gd name="T19" fmla="*/ 67 h 79"/>
                    <a:gd name="T20" fmla="*/ 17 w 288"/>
                    <a:gd name="T21" fmla="*/ 61 h 79"/>
                    <a:gd name="T22" fmla="*/ 7 w 288"/>
                    <a:gd name="T23" fmla="*/ 15 h 79"/>
                    <a:gd name="T24" fmla="*/ 1 w 288"/>
                    <a:gd name="T25" fmla="*/ 17 h 79"/>
                    <a:gd name="T26" fmla="*/ 7 w 288"/>
                    <a:gd name="T27" fmla="*/ 62 h 79"/>
                    <a:gd name="T28" fmla="*/ 8 w 288"/>
                    <a:gd name="T29" fmla="*/ 63 h 79"/>
                    <a:gd name="T30" fmla="*/ 281 w 288"/>
                    <a:gd name="T31" fmla="*/ 56 h 79"/>
                    <a:gd name="T32" fmla="*/ 284 w 288"/>
                    <a:gd name="T33" fmla="*/ 55 h 79"/>
                    <a:gd name="T34" fmla="*/ 288 w 288"/>
                    <a:gd name="T35" fmla="*/ 0 h 79"/>
                    <a:gd name="T36" fmla="*/ 285 w 288"/>
                    <a:gd name="T37" fmla="*/ 0 h 79"/>
                    <a:gd name="T38" fmla="*/ 6 w 288"/>
                    <a:gd name="T39" fmla="*/ 15 h 79"/>
                    <a:gd name="T40" fmla="*/ 1 w 288"/>
                    <a:gd name="T41" fmla="*/ 17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8" h="79">
                      <a:moveTo>
                        <a:pt x="1" y="17"/>
                      </a:moveTo>
                      <a:cubicBezTo>
                        <a:pt x="38" y="26"/>
                        <a:pt x="78" y="27"/>
                        <a:pt x="116" y="27"/>
                      </a:cubicBezTo>
                      <a:cubicBezTo>
                        <a:pt x="153" y="26"/>
                        <a:pt x="190" y="22"/>
                        <a:pt x="226" y="16"/>
                      </a:cubicBezTo>
                      <a:cubicBezTo>
                        <a:pt x="232" y="15"/>
                        <a:pt x="282" y="5"/>
                        <a:pt x="282" y="3"/>
                      </a:cubicBezTo>
                      <a:cubicBezTo>
                        <a:pt x="282" y="14"/>
                        <a:pt x="281" y="24"/>
                        <a:pt x="280" y="35"/>
                      </a:cubicBezTo>
                      <a:cubicBezTo>
                        <a:pt x="280" y="39"/>
                        <a:pt x="280" y="44"/>
                        <a:pt x="279" y="48"/>
                      </a:cubicBezTo>
                      <a:cubicBezTo>
                        <a:pt x="279" y="54"/>
                        <a:pt x="277" y="55"/>
                        <a:pt x="282" y="55"/>
                      </a:cubicBezTo>
                      <a:cubicBezTo>
                        <a:pt x="277" y="55"/>
                        <a:pt x="272" y="56"/>
                        <a:pt x="267" y="57"/>
                      </a:cubicBezTo>
                      <a:cubicBezTo>
                        <a:pt x="240" y="60"/>
                        <a:pt x="213" y="63"/>
                        <a:pt x="186" y="65"/>
                      </a:cubicBezTo>
                      <a:cubicBezTo>
                        <a:pt x="149" y="68"/>
                        <a:pt x="112" y="69"/>
                        <a:pt x="76" y="67"/>
                      </a:cubicBezTo>
                      <a:cubicBezTo>
                        <a:pt x="56" y="67"/>
                        <a:pt x="37" y="65"/>
                        <a:pt x="17" y="61"/>
                      </a:cubicBezTo>
                      <a:cubicBezTo>
                        <a:pt x="6" y="59"/>
                        <a:pt x="7" y="24"/>
                        <a:pt x="7" y="15"/>
                      </a:cubicBezTo>
                      <a:cubicBezTo>
                        <a:pt x="7" y="14"/>
                        <a:pt x="1" y="15"/>
                        <a:pt x="1" y="17"/>
                      </a:cubicBezTo>
                      <a:cubicBezTo>
                        <a:pt x="1" y="32"/>
                        <a:pt x="3" y="47"/>
                        <a:pt x="7" y="62"/>
                      </a:cubicBezTo>
                      <a:cubicBezTo>
                        <a:pt x="8" y="63"/>
                        <a:pt x="8" y="63"/>
                        <a:pt x="8" y="63"/>
                      </a:cubicBezTo>
                      <a:cubicBezTo>
                        <a:pt x="96" y="79"/>
                        <a:pt x="192" y="70"/>
                        <a:pt x="281" y="56"/>
                      </a:cubicBezTo>
                      <a:cubicBezTo>
                        <a:pt x="282" y="56"/>
                        <a:pt x="284" y="56"/>
                        <a:pt x="284" y="55"/>
                      </a:cubicBezTo>
                      <a:cubicBezTo>
                        <a:pt x="286" y="37"/>
                        <a:pt x="287" y="18"/>
                        <a:pt x="288" y="0"/>
                      </a:cubicBezTo>
                      <a:cubicBezTo>
                        <a:pt x="288" y="0"/>
                        <a:pt x="285" y="0"/>
                        <a:pt x="285" y="0"/>
                      </a:cubicBezTo>
                      <a:cubicBezTo>
                        <a:pt x="198" y="24"/>
                        <a:pt x="96" y="37"/>
                        <a:pt x="6" y="15"/>
                      </a:cubicBezTo>
                      <a:cubicBezTo>
                        <a:pt x="5" y="15"/>
                        <a:pt x="0" y="17"/>
                        <a:pt x="1" y="17"/>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0" name="Freeform 43">
                  <a:extLst>
                    <a:ext uri="{FF2B5EF4-FFF2-40B4-BE49-F238E27FC236}">
                      <a16:creationId xmlns:a16="http://schemas.microsoft.com/office/drawing/2014/main" id="{6E692879-C233-4728-ADAC-8B5A639F896E}"/>
                    </a:ext>
                  </a:extLst>
                </p:cNvPr>
                <p:cNvSpPr>
                  <a:spLocks/>
                </p:cNvSpPr>
                <p:nvPr/>
              </p:nvSpPr>
              <p:spPr bwMode="auto">
                <a:xfrm>
                  <a:off x="2881314" y="1843088"/>
                  <a:ext cx="355600" cy="217488"/>
                </a:xfrm>
                <a:custGeom>
                  <a:avLst/>
                  <a:gdLst>
                    <a:gd name="T0" fmla="*/ 78 w 84"/>
                    <a:gd name="T1" fmla="*/ 28 h 51"/>
                    <a:gd name="T2" fmla="*/ 25 w 84"/>
                    <a:gd name="T3" fmla="*/ 2 h 51"/>
                    <a:gd name="T4" fmla="*/ 1 w 84"/>
                    <a:gd name="T5" fmla="*/ 15 h 51"/>
                    <a:gd name="T6" fmla="*/ 24 w 84"/>
                    <a:gd name="T7" fmla="*/ 43 h 51"/>
                    <a:gd name="T8" fmla="*/ 80 w 84"/>
                    <a:gd name="T9" fmla="*/ 40 h 51"/>
                    <a:gd name="T10" fmla="*/ 78 w 84"/>
                    <a:gd name="T11" fmla="*/ 38 h 51"/>
                    <a:gd name="T12" fmla="*/ 7 w 84"/>
                    <a:gd name="T13" fmla="*/ 19 h 51"/>
                    <a:gd name="T14" fmla="*/ 40 w 84"/>
                    <a:gd name="T15" fmla="*/ 10 h 51"/>
                    <a:gd name="T16" fmla="*/ 73 w 84"/>
                    <a:gd name="T17" fmla="*/ 30 h 51"/>
                    <a:gd name="T18" fmla="*/ 78 w 84"/>
                    <a:gd name="T19" fmla="*/ 28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4" h="51">
                      <a:moveTo>
                        <a:pt x="78" y="28"/>
                      </a:moveTo>
                      <a:cubicBezTo>
                        <a:pt x="63" y="18"/>
                        <a:pt x="44" y="3"/>
                        <a:pt x="25" y="2"/>
                      </a:cubicBezTo>
                      <a:cubicBezTo>
                        <a:pt x="17" y="2"/>
                        <a:pt x="2" y="4"/>
                        <a:pt x="1" y="15"/>
                      </a:cubicBezTo>
                      <a:cubicBezTo>
                        <a:pt x="0" y="28"/>
                        <a:pt x="13" y="38"/>
                        <a:pt x="24" y="43"/>
                      </a:cubicBezTo>
                      <a:cubicBezTo>
                        <a:pt x="42" y="51"/>
                        <a:pt x="63" y="46"/>
                        <a:pt x="80" y="40"/>
                      </a:cubicBezTo>
                      <a:cubicBezTo>
                        <a:pt x="84" y="38"/>
                        <a:pt x="81" y="38"/>
                        <a:pt x="78" y="38"/>
                      </a:cubicBezTo>
                      <a:cubicBezTo>
                        <a:pt x="56" y="47"/>
                        <a:pt x="16" y="49"/>
                        <a:pt x="7" y="19"/>
                      </a:cubicBezTo>
                      <a:cubicBezTo>
                        <a:pt x="1" y="0"/>
                        <a:pt x="30" y="6"/>
                        <a:pt x="40" y="10"/>
                      </a:cubicBezTo>
                      <a:cubicBezTo>
                        <a:pt x="51" y="15"/>
                        <a:pt x="62" y="23"/>
                        <a:pt x="73" y="30"/>
                      </a:cubicBezTo>
                      <a:cubicBezTo>
                        <a:pt x="74" y="31"/>
                        <a:pt x="79" y="28"/>
                        <a:pt x="78" y="28"/>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1" name="Freeform 44">
                  <a:extLst>
                    <a:ext uri="{FF2B5EF4-FFF2-40B4-BE49-F238E27FC236}">
                      <a16:creationId xmlns:a16="http://schemas.microsoft.com/office/drawing/2014/main" id="{EB890869-071A-47AD-A799-D1446EE1A8BB}"/>
                    </a:ext>
                  </a:extLst>
                </p:cNvPr>
                <p:cNvSpPr>
                  <a:spLocks/>
                </p:cNvSpPr>
                <p:nvPr/>
              </p:nvSpPr>
              <p:spPr bwMode="auto">
                <a:xfrm>
                  <a:off x="3143251" y="2366963"/>
                  <a:ext cx="331788" cy="327025"/>
                </a:xfrm>
                <a:custGeom>
                  <a:avLst/>
                  <a:gdLst>
                    <a:gd name="T0" fmla="*/ 36 w 78"/>
                    <a:gd name="T1" fmla="*/ 30 h 77"/>
                    <a:gd name="T2" fmla="*/ 64 w 78"/>
                    <a:gd name="T3" fmla="*/ 16 h 77"/>
                    <a:gd name="T4" fmla="*/ 33 w 78"/>
                    <a:gd name="T5" fmla="*/ 77 h 77"/>
                    <a:gd name="T6" fmla="*/ 5 w 78"/>
                    <a:gd name="T7" fmla="*/ 23 h 77"/>
                    <a:gd name="T8" fmla="*/ 36 w 78"/>
                    <a:gd name="T9" fmla="*/ 30 h 77"/>
                  </a:gdLst>
                  <a:ahLst/>
                  <a:cxnLst>
                    <a:cxn ang="0">
                      <a:pos x="T0" y="T1"/>
                    </a:cxn>
                    <a:cxn ang="0">
                      <a:pos x="T2" y="T3"/>
                    </a:cxn>
                    <a:cxn ang="0">
                      <a:pos x="T4" y="T5"/>
                    </a:cxn>
                    <a:cxn ang="0">
                      <a:pos x="T6" y="T7"/>
                    </a:cxn>
                    <a:cxn ang="0">
                      <a:pos x="T8" y="T9"/>
                    </a:cxn>
                  </a:cxnLst>
                  <a:rect l="0" t="0" r="r" b="b"/>
                  <a:pathLst>
                    <a:path w="78" h="77">
                      <a:moveTo>
                        <a:pt x="36" y="30"/>
                      </a:moveTo>
                      <a:cubicBezTo>
                        <a:pt x="36" y="30"/>
                        <a:pt x="49" y="0"/>
                        <a:pt x="64" y="16"/>
                      </a:cubicBezTo>
                      <a:cubicBezTo>
                        <a:pt x="78" y="31"/>
                        <a:pt x="47" y="50"/>
                        <a:pt x="33" y="77"/>
                      </a:cubicBezTo>
                      <a:cubicBezTo>
                        <a:pt x="33" y="77"/>
                        <a:pt x="0" y="39"/>
                        <a:pt x="5" y="23"/>
                      </a:cubicBezTo>
                      <a:cubicBezTo>
                        <a:pt x="11" y="6"/>
                        <a:pt x="29" y="7"/>
                        <a:pt x="36" y="3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2" name="Freeform 45">
                  <a:extLst>
                    <a:ext uri="{FF2B5EF4-FFF2-40B4-BE49-F238E27FC236}">
                      <a16:creationId xmlns:a16="http://schemas.microsoft.com/office/drawing/2014/main" id="{F4043752-75CB-4283-9774-4F5B399AC905}"/>
                    </a:ext>
                  </a:extLst>
                </p:cNvPr>
                <p:cNvSpPr>
                  <a:spLocks/>
                </p:cNvSpPr>
                <p:nvPr/>
              </p:nvSpPr>
              <p:spPr bwMode="auto">
                <a:xfrm>
                  <a:off x="2498726" y="1903413"/>
                  <a:ext cx="238125" cy="204788"/>
                </a:xfrm>
                <a:custGeom>
                  <a:avLst/>
                  <a:gdLst>
                    <a:gd name="T0" fmla="*/ 32 w 56"/>
                    <a:gd name="T1" fmla="*/ 46 h 48"/>
                    <a:gd name="T2" fmla="*/ 16 w 56"/>
                    <a:gd name="T3" fmla="*/ 39 h 48"/>
                    <a:gd name="T4" fmla="*/ 18 w 56"/>
                    <a:gd name="T5" fmla="*/ 6 h 48"/>
                    <a:gd name="T6" fmla="*/ 38 w 56"/>
                    <a:gd name="T7" fmla="*/ 9 h 48"/>
                    <a:gd name="T8" fmla="*/ 41 w 56"/>
                    <a:gd name="T9" fmla="*/ 26 h 48"/>
                    <a:gd name="T10" fmla="*/ 30 w 56"/>
                    <a:gd name="T11" fmla="*/ 33 h 48"/>
                    <a:gd name="T12" fmla="*/ 24 w 56"/>
                    <a:gd name="T13" fmla="*/ 26 h 48"/>
                    <a:gd name="T14" fmla="*/ 24 w 56"/>
                    <a:gd name="T15" fmla="*/ 18 h 48"/>
                    <a:gd name="T16" fmla="*/ 31 w 56"/>
                    <a:gd name="T17" fmla="*/ 18 h 48"/>
                    <a:gd name="T18" fmla="*/ 33 w 56"/>
                    <a:gd name="T19" fmla="*/ 24 h 48"/>
                    <a:gd name="T20" fmla="*/ 29 w 56"/>
                    <a:gd name="T21" fmla="*/ 27 h 48"/>
                    <a:gd name="T22" fmla="*/ 32 w 56"/>
                    <a:gd name="T23" fmla="*/ 12 h 48"/>
                    <a:gd name="T24" fmla="*/ 18 w 56"/>
                    <a:gd name="T25" fmla="*/ 25 h 48"/>
                    <a:gd name="T26" fmla="*/ 46 w 56"/>
                    <a:gd name="T27" fmla="*/ 12 h 48"/>
                    <a:gd name="T28" fmla="*/ 25 w 56"/>
                    <a:gd name="T29" fmla="*/ 1 h 48"/>
                    <a:gd name="T30" fmla="*/ 4 w 56"/>
                    <a:gd name="T31" fmla="*/ 23 h 48"/>
                    <a:gd name="T32" fmla="*/ 27 w 56"/>
                    <a:gd name="T33" fmla="*/ 48 h 48"/>
                    <a:gd name="T34" fmla="*/ 32 w 56"/>
                    <a:gd name="T35" fmla="*/ 4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6" h="48">
                      <a:moveTo>
                        <a:pt x="32" y="46"/>
                      </a:moveTo>
                      <a:cubicBezTo>
                        <a:pt x="26" y="45"/>
                        <a:pt x="21" y="43"/>
                        <a:pt x="16" y="39"/>
                      </a:cubicBezTo>
                      <a:cubicBezTo>
                        <a:pt x="5" y="31"/>
                        <a:pt x="9" y="14"/>
                        <a:pt x="18" y="6"/>
                      </a:cubicBezTo>
                      <a:cubicBezTo>
                        <a:pt x="24" y="0"/>
                        <a:pt x="33" y="5"/>
                        <a:pt x="38" y="9"/>
                      </a:cubicBezTo>
                      <a:cubicBezTo>
                        <a:pt x="42" y="14"/>
                        <a:pt x="44" y="20"/>
                        <a:pt x="41" y="26"/>
                      </a:cubicBezTo>
                      <a:cubicBezTo>
                        <a:pt x="39" y="31"/>
                        <a:pt x="35" y="35"/>
                        <a:pt x="30" y="33"/>
                      </a:cubicBezTo>
                      <a:cubicBezTo>
                        <a:pt x="28" y="31"/>
                        <a:pt x="26" y="29"/>
                        <a:pt x="24" y="26"/>
                      </a:cubicBezTo>
                      <a:cubicBezTo>
                        <a:pt x="23" y="23"/>
                        <a:pt x="23" y="21"/>
                        <a:pt x="24" y="18"/>
                      </a:cubicBezTo>
                      <a:cubicBezTo>
                        <a:pt x="26" y="14"/>
                        <a:pt x="29" y="15"/>
                        <a:pt x="31" y="18"/>
                      </a:cubicBezTo>
                      <a:cubicBezTo>
                        <a:pt x="33" y="20"/>
                        <a:pt x="29" y="24"/>
                        <a:pt x="33" y="24"/>
                      </a:cubicBezTo>
                      <a:cubicBezTo>
                        <a:pt x="32" y="24"/>
                        <a:pt x="26" y="26"/>
                        <a:pt x="29" y="27"/>
                      </a:cubicBezTo>
                      <a:cubicBezTo>
                        <a:pt x="38" y="27"/>
                        <a:pt x="41" y="15"/>
                        <a:pt x="32" y="12"/>
                      </a:cubicBezTo>
                      <a:cubicBezTo>
                        <a:pt x="25" y="10"/>
                        <a:pt x="16" y="18"/>
                        <a:pt x="18" y="25"/>
                      </a:cubicBezTo>
                      <a:cubicBezTo>
                        <a:pt x="22" y="47"/>
                        <a:pt x="56" y="32"/>
                        <a:pt x="46" y="12"/>
                      </a:cubicBezTo>
                      <a:cubicBezTo>
                        <a:pt x="42" y="4"/>
                        <a:pt x="33" y="0"/>
                        <a:pt x="25" y="1"/>
                      </a:cubicBezTo>
                      <a:cubicBezTo>
                        <a:pt x="13" y="3"/>
                        <a:pt x="6" y="12"/>
                        <a:pt x="4" y="23"/>
                      </a:cubicBezTo>
                      <a:cubicBezTo>
                        <a:pt x="0" y="37"/>
                        <a:pt x="15" y="46"/>
                        <a:pt x="27" y="48"/>
                      </a:cubicBezTo>
                      <a:cubicBezTo>
                        <a:pt x="29" y="48"/>
                        <a:pt x="34" y="46"/>
                        <a:pt x="32" y="46"/>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3" name="Freeform 46">
                  <a:extLst>
                    <a:ext uri="{FF2B5EF4-FFF2-40B4-BE49-F238E27FC236}">
                      <a16:creationId xmlns:a16="http://schemas.microsoft.com/office/drawing/2014/main" id="{74A15801-B496-482C-8643-3F0145CD4DCE}"/>
                    </a:ext>
                  </a:extLst>
                </p:cNvPr>
                <p:cNvSpPr>
                  <a:spLocks/>
                </p:cNvSpPr>
                <p:nvPr/>
              </p:nvSpPr>
              <p:spPr bwMode="auto">
                <a:xfrm>
                  <a:off x="3724276" y="1724025"/>
                  <a:ext cx="195263" cy="192088"/>
                </a:xfrm>
                <a:custGeom>
                  <a:avLst/>
                  <a:gdLst>
                    <a:gd name="T0" fmla="*/ 19 w 46"/>
                    <a:gd name="T1" fmla="*/ 4 h 45"/>
                    <a:gd name="T2" fmla="*/ 31 w 46"/>
                    <a:gd name="T3" fmla="*/ 14 h 45"/>
                    <a:gd name="T4" fmla="*/ 23 w 46"/>
                    <a:gd name="T5" fmla="*/ 40 h 45"/>
                    <a:gd name="T6" fmla="*/ 6 w 46"/>
                    <a:gd name="T7" fmla="*/ 25 h 45"/>
                    <a:gd name="T8" fmla="*/ 21 w 46"/>
                    <a:gd name="T9" fmla="*/ 21 h 45"/>
                    <a:gd name="T10" fmla="*/ 23 w 46"/>
                    <a:gd name="T11" fmla="*/ 28 h 45"/>
                    <a:gd name="T12" fmla="*/ 19 w 46"/>
                    <a:gd name="T13" fmla="*/ 30 h 45"/>
                    <a:gd name="T14" fmla="*/ 16 w 46"/>
                    <a:gd name="T15" fmla="*/ 26 h 45"/>
                    <a:gd name="T16" fmla="*/ 20 w 46"/>
                    <a:gd name="T17" fmla="*/ 22 h 45"/>
                    <a:gd name="T18" fmla="*/ 13 w 46"/>
                    <a:gd name="T19" fmla="*/ 33 h 45"/>
                    <a:gd name="T20" fmla="*/ 29 w 46"/>
                    <a:gd name="T21" fmla="*/ 27 h 45"/>
                    <a:gd name="T22" fmla="*/ 14 w 46"/>
                    <a:gd name="T23" fmla="*/ 14 h 45"/>
                    <a:gd name="T24" fmla="*/ 1 w 46"/>
                    <a:gd name="T25" fmla="*/ 29 h 45"/>
                    <a:gd name="T26" fmla="*/ 15 w 46"/>
                    <a:gd name="T27" fmla="*/ 43 h 45"/>
                    <a:gd name="T28" fmla="*/ 36 w 46"/>
                    <a:gd name="T29" fmla="*/ 35 h 45"/>
                    <a:gd name="T30" fmla="*/ 24 w 46"/>
                    <a:gd name="T31" fmla="*/ 1 h 45"/>
                    <a:gd name="T32" fmla="*/ 19 w 46"/>
                    <a:gd name="T33" fmla="*/ 4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45">
                      <a:moveTo>
                        <a:pt x="19" y="4"/>
                      </a:moveTo>
                      <a:cubicBezTo>
                        <a:pt x="24" y="7"/>
                        <a:pt x="28" y="10"/>
                        <a:pt x="31" y="14"/>
                      </a:cubicBezTo>
                      <a:cubicBezTo>
                        <a:pt x="37" y="23"/>
                        <a:pt x="35" y="38"/>
                        <a:pt x="23" y="40"/>
                      </a:cubicBezTo>
                      <a:cubicBezTo>
                        <a:pt x="15" y="42"/>
                        <a:pt x="6" y="33"/>
                        <a:pt x="6" y="25"/>
                      </a:cubicBezTo>
                      <a:cubicBezTo>
                        <a:pt x="7" y="17"/>
                        <a:pt x="16" y="16"/>
                        <a:pt x="21" y="21"/>
                      </a:cubicBezTo>
                      <a:cubicBezTo>
                        <a:pt x="23" y="23"/>
                        <a:pt x="24" y="25"/>
                        <a:pt x="23" y="28"/>
                      </a:cubicBezTo>
                      <a:cubicBezTo>
                        <a:pt x="23" y="30"/>
                        <a:pt x="21" y="31"/>
                        <a:pt x="19" y="30"/>
                      </a:cubicBezTo>
                      <a:cubicBezTo>
                        <a:pt x="16" y="29"/>
                        <a:pt x="19" y="26"/>
                        <a:pt x="16" y="26"/>
                      </a:cubicBezTo>
                      <a:cubicBezTo>
                        <a:pt x="18" y="26"/>
                        <a:pt x="23" y="23"/>
                        <a:pt x="20" y="22"/>
                      </a:cubicBezTo>
                      <a:cubicBezTo>
                        <a:pt x="14" y="21"/>
                        <a:pt x="8" y="29"/>
                        <a:pt x="13" y="33"/>
                      </a:cubicBezTo>
                      <a:cubicBezTo>
                        <a:pt x="19" y="37"/>
                        <a:pt x="27" y="33"/>
                        <a:pt x="29" y="27"/>
                      </a:cubicBezTo>
                      <a:cubicBezTo>
                        <a:pt x="32" y="19"/>
                        <a:pt x="20" y="13"/>
                        <a:pt x="14" y="14"/>
                      </a:cubicBezTo>
                      <a:cubicBezTo>
                        <a:pt x="6" y="14"/>
                        <a:pt x="0" y="22"/>
                        <a:pt x="1" y="29"/>
                      </a:cubicBezTo>
                      <a:cubicBezTo>
                        <a:pt x="2" y="36"/>
                        <a:pt x="9" y="41"/>
                        <a:pt x="15" y="43"/>
                      </a:cubicBezTo>
                      <a:cubicBezTo>
                        <a:pt x="23" y="45"/>
                        <a:pt x="31" y="42"/>
                        <a:pt x="36" y="35"/>
                      </a:cubicBezTo>
                      <a:cubicBezTo>
                        <a:pt x="46" y="22"/>
                        <a:pt x="37" y="8"/>
                        <a:pt x="24" y="1"/>
                      </a:cubicBezTo>
                      <a:cubicBezTo>
                        <a:pt x="22" y="0"/>
                        <a:pt x="17" y="3"/>
                        <a:pt x="19" y="4"/>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4" name="Freeform 47">
                  <a:extLst>
                    <a:ext uri="{FF2B5EF4-FFF2-40B4-BE49-F238E27FC236}">
                      <a16:creationId xmlns:a16="http://schemas.microsoft.com/office/drawing/2014/main" id="{D73689BB-B435-450E-8BA6-E44298D6ABB5}"/>
                    </a:ext>
                  </a:extLst>
                </p:cNvPr>
                <p:cNvSpPr>
                  <a:spLocks/>
                </p:cNvSpPr>
                <p:nvPr/>
              </p:nvSpPr>
              <p:spPr bwMode="auto">
                <a:xfrm>
                  <a:off x="2295526" y="469900"/>
                  <a:ext cx="446088" cy="425450"/>
                </a:xfrm>
                <a:custGeom>
                  <a:avLst/>
                  <a:gdLst>
                    <a:gd name="T0" fmla="*/ 60 w 105"/>
                    <a:gd name="T1" fmla="*/ 7 h 100"/>
                    <a:gd name="T2" fmla="*/ 85 w 105"/>
                    <a:gd name="T3" fmla="*/ 72 h 100"/>
                    <a:gd name="T4" fmla="*/ 6 w 105"/>
                    <a:gd name="T5" fmla="*/ 55 h 100"/>
                    <a:gd name="T6" fmla="*/ 60 w 105"/>
                    <a:gd name="T7" fmla="*/ 7 h 100"/>
                  </a:gdLst>
                  <a:ahLst/>
                  <a:cxnLst>
                    <a:cxn ang="0">
                      <a:pos x="T0" y="T1"/>
                    </a:cxn>
                    <a:cxn ang="0">
                      <a:pos x="T2" y="T3"/>
                    </a:cxn>
                    <a:cxn ang="0">
                      <a:pos x="T4" y="T5"/>
                    </a:cxn>
                    <a:cxn ang="0">
                      <a:pos x="T6" y="T7"/>
                    </a:cxn>
                  </a:cxnLst>
                  <a:rect l="0" t="0" r="r" b="b"/>
                  <a:pathLst>
                    <a:path w="105" h="100">
                      <a:moveTo>
                        <a:pt x="60" y="7"/>
                      </a:moveTo>
                      <a:cubicBezTo>
                        <a:pt x="85" y="14"/>
                        <a:pt x="105" y="45"/>
                        <a:pt x="85" y="72"/>
                      </a:cubicBezTo>
                      <a:cubicBezTo>
                        <a:pt x="65" y="100"/>
                        <a:pt x="11" y="93"/>
                        <a:pt x="6" y="55"/>
                      </a:cubicBezTo>
                      <a:cubicBezTo>
                        <a:pt x="0" y="17"/>
                        <a:pt x="34" y="0"/>
                        <a:pt x="60" y="7"/>
                      </a:cubicBezTo>
                      <a:close/>
                    </a:path>
                  </a:pathLst>
                </a:custGeom>
                <a:solidFill>
                  <a:srgbClr val="FFCF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5" name="Freeform 48">
                  <a:extLst>
                    <a:ext uri="{FF2B5EF4-FFF2-40B4-BE49-F238E27FC236}">
                      <a16:creationId xmlns:a16="http://schemas.microsoft.com/office/drawing/2014/main" id="{122D08F1-A470-4426-B365-E5E4E4F1262F}"/>
                    </a:ext>
                  </a:extLst>
                </p:cNvPr>
                <p:cNvSpPr>
                  <a:spLocks/>
                </p:cNvSpPr>
                <p:nvPr/>
              </p:nvSpPr>
              <p:spPr bwMode="auto">
                <a:xfrm>
                  <a:off x="2257426" y="439738"/>
                  <a:ext cx="484188" cy="400050"/>
                </a:xfrm>
                <a:custGeom>
                  <a:avLst/>
                  <a:gdLst>
                    <a:gd name="T0" fmla="*/ 64 w 114"/>
                    <a:gd name="T1" fmla="*/ 8 h 94"/>
                    <a:gd name="T2" fmla="*/ 95 w 114"/>
                    <a:gd name="T3" fmla="*/ 59 h 94"/>
                    <a:gd name="T4" fmla="*/ 40 w 114"/>
                    <a:gd name="T5" fmla="*/ 84 h 94"/>
                    <a:gd name="T6" fmla="*/ 15 w 114"/>
                    <a:gd name="T7" fmla="*/ 41 h 94"/>
                    <a:gd name="T8" fmla="*/ 65 w 114"/>
                    <a:gd name="T9" fmla="*/ 8 h 94"/>
                    <a:gd name="T10" fmla="*/ 69 w 114"/>
                    <a:gd name="T11" fmla="*/ 5 h 94"/>
                    <a:gd name="T12" fmla="*/ 15 w 114"/>
                    <a:gd name="T13" fmla="*/ 24 h 94"/>
                    <a:gd name="T14" fmla="*/ 36 w 114"/>
                    <a:gd name="T15" fmla="*/ 86 h 94"/>
                    <a:gd name="T16" fmla="*/ 90 w 114"/>
                    <a:gd name="T17" fmla="*/ 77 h 94"/>
                    <a:gd name="T18" fmla="*/ 69 w 114"/>
                    <a:gd name="T19" fmla="*/ 5 h 94"/>
                    <a:gd name="T20" fmla="*/ 64 w 114"/>
                    <a:gd name="T21" fmla="*/ 8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4" h="94">
                      <a:moveTo>
                        <a:pt x="64" y="8"/>
                      </a:moveTo>
                      <a:cubicBezTo>
                        <a:pt x="87" y="15"/>
                        <a:pt x="101" y="36"/>
                        <a:pt x="95" y="59"/>
                      </a:cubicBezTo>
                      <a:cubicBezTo>
                        <a:pt x="90" y="84"/>
                        <a:pt x="62" y="91"/>
                        <a:pt x="40" y="84"/>
                      </a:cubicBezTo>
                      <a:cubicBezTo>
                        <a:pt x="22" y="77"/>
                        <a:pt x="14" y="59"/>
                        <a:pt x="15" y="41"/>
                      </a:cubicBezTo>
                      <a:cubicBezTo>
                        <a:pt x="16" y="16"/>
                        <a:pt x="42" y="3"/>
                        <a:pt x="65" y="8"/>
                      </a:cubicBezTo>
                      <a:cubicBezTo>
                        <a:pt x="67" y="8"/>
                        <a:pt x="72" y="6"/>
                        <a:pt x="69" y="5"/>
                      </a:cubicBezTo>
                      <a:cubicBezTo>
                        <a:pt x="49" y="0"/>
                        <a:pt x="27" y="7"/>
                        <a:pt x="15" y="24"/>
                      </a:cubicBezTo>
                      <a:cubicBezTo>
                        <a:pt x="0" y="47"/>
                        <a:pt x="13" y="76"/>
                        <a:pt x="36" y="86"/>
                      </a:cubicBezTo>
                      <a:cubicBezTo>
                        <a:pt x="52" y="94"/>
                        <a:pt x="77" y="90"/>
                        <a:pt x="90" y="77"/>
                      </a:cubicBezTo>
                      <a:cubicBezTo>
                        <a:pt x="114" y="51"/>
                        <a:pt x="100" y="15"/>
                        <a:pt x="69" y="5"/>
                      </a:cubicBezTo>
                      <a:cubicBezTo>
                        <a:pt x="68" y="5"/>
                        <a:pt x="62" y="7"/>
                        <a:pt x="64" y="8"/>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6" name="Freeform 49">
                  <a:extLst>
                    <a:ext uri="{FF2B5EF4-FFF2-40B4-BE49-F238E27FC236}">
                      <a16:creationId xmlns:a16="http://schemas.microsoft.com/office/drawing/2014/main" id="{CC920F3A-A484-4690-B0D9-EA46BE93AC1F}"/>
                    </a:ext>
                  </a:extLst>
                </p:cNvPr>
                <p:cNvSpPr>
                  <a:spLocks/>
                </p:cNvSpPr>
                <p:nvPr/>
              </p:nvSpPr>
              <p:spPr bwMode="auto">
                <a:xfrm>
                  <a:off x="2355851" y="627063"/>
                  <a:ext cx="66675" cy="33338"/>
                </a:xfrm>
                <a:custGeom>
                  <a:avLst/>
                  <a:gdLst>
                    <a:gd name="T0" fmla="*/ 0 w 16"/>
                    <a:gd name="T1" fmla="*/ 3 h 8"/>
                    <a:gd name="T2" fmla="*/ 7 w 16"/>
                    <a:gd name="T3" fmla="*/ 8 h 8"/>
                    <a:gd name="T4" fmla="*/ 15 w 16"/>
                    <a:gd name="T5" fmla="*/ 5 h 8"/>
                    <a:gd name="T6" fmla="*/ 8 w 16"/>
                    <a:gd name="T7" fmla="*/ 0 h 8"/>
                    <a:gd name="T8" fmla="*/ 0 w 16"/>
                    <a:gd name="T9" fmla="*/ 3 h 8"/>
                  </a:gdLst>
                  <a:ahLst/>
                  <a:cxnLst>
                    <a:cxn ang="0">
                      <a:pos x="T0" y="T1"/>
                    </a:cxn>
                    <a:cxn ang="0">
                      <a:pos x="T2" y="T3"/>
                    </a:cxn>
                    <a:cxn ang="0">
                      <a:pos x="T4" y="T5"/>
                    </a:cxn>
                    <a:cxn ang="0">
                      <a:pos x="T6" y="T7"/>
                    </a:cxn>
                    <a:cxn ang="0">
                      <a:pos x="T8" y="T9"/>
                    </a:cxn>
                  </a:cxnLst>
                  <a:rect l="0" t="0" r="r" b="b"/>
                  <a:pathLst>
                    <a:path w="16" h="8">
                      <a:moveTo>
                        <a:pt x="0" y="3"/>
                      </a:moveTo>
                      <a:cubicBezTo>
                        <a:pt x="0" y="5"/>
                        <a:pt x="3" y="7"/>
                        <a:pt x="7" y="8"/>
                      </a:cubicBezTo>
                      <a:cubicBezTo>
                        <a:pt x="12" y="8"/>
                        <a:pt x="15" y="7"/>
                        <a:pt x="15" y="5"/>
                      </a:cubicBezTo>
                      <a:cubicBezTo>
                        <a:pt x="16" y="3"/>
                        <a:pt x="13" y="1"/>
                        <a:pt x="8" y="0"/>
                      </a:cubicBezTo>
                      <a:cubicBezTo>
                        <a:pt x="4" y="0"/>
                        <a:pt x="1" y="1"/>
                        <a:pt x="0"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7" name="Freeform 50">
                  <a:extLst>
                    <a:ext uri="{FF2B5EF4-FFF2-40B4-BE49-F238E27FC236}">
                      <a16:creationId xmlns:a16="http://schemas.microsoft.com/office/drawing/2014/main" id="{26F5CEEC-A5CE-414A-9377-7D49ADFB4D3E}"/>
                    </a:ext>
                  </a:extLst>
                </p:cNvPr>
                <p:cNvSpPr>
                  <a:spLocks/>
                </p:cNvSpPr>
                <p:nvPr/>
              </p:nvSpPr>
              <p:spPr bwMode="auto">
                <a:xfrm>
                  <a:off x="2574926" y="657225"/>
                  <a:ext cx="68263" cy="38100"/>
                </a:xfrm>
                <a:custGeom>
                  <a:avLst/>
                  <a:gdLst>
                    <a:gd name="T0" fmla="*/ 0 w 16"/>
                    <a:gd name="T1" fmla="*/ 3 h 9"/>
                    <a:gd name="T2" fmla="*/ 7 w 16"/>
                    <a:gd name="T3" fmla="*/ 8 h 9"/>
                    <a:gd name="T4" fmla="*/ 15 w 16"/>
                    <a:gd name="T5" fmla="*/ 5 h 9"/>
                    <a:gd name="T6" fmla="*/ 8 w 16"/>
                    <a:gd name="T7" fmla="*/ 1 h 9"/>
                    <a:gd name="T8" fmla="*/ 0 w 16"/>
                    <a:gd name="T9" fmla="*/ 3 h 9"/>
                  </a:gdLst>
                  <a:ahLst/>
                  <a:cxnLst>
                    <a:cxn ang="0">
                      <a:pos x="T0" y="T1"/>
                    </a:cxn>
                    <a:cxn ang="0">
                      <a:pos x="T2" y="T3"/>
                    </a:cxn>
                    <a:cxn ang="0">
                      <a:pos x="T4" y="T5"/>
                    </a:cxn>
                    <a:cxn ang="0">
                      <a:pos x="T6" y="T7"/>
                    </a:cxn>
                    <a:cxn ang="0">
                      <a:pos x="T8" y="T9"/>
                    </a:cxn>
                  </a:cxnLst>
                  <a:rect l="0" t="0" r="r" b="b"/>
                  <a:pathLst>
                    <a:path w="16" h="9">
                      <a:moveTo>
                        <a:pt x="0" y="3"/>
                      </a:moveTo>
                      <a:cubicBezTo>
                        <a:pt x="0" y="5"/>
                        <a:pt x="3" y="8"/>
                        <a:pt x="7" y="8"/>
                      </a:cubicBezTo>
                      <a:cubicBezTo>
                        <a:pt x="12" y="9"/>
                        <a:pt x="15" y="7"/>
                        <a:pt x="15" y="5"/>
                      </a:cubicBezTo>
                      <a:cubicBezTo>
                        <a:pt x="16" y="3"/>
                        <a:pt x="13" y="1"/>
                        <a:pt x="8" y="1"/>
                      </a:cubicBezTo>
                      <a:cubicBezTo>
                        <a:pt x="4" y="0"/>
                        <a:pt x="1" y="1"/>
                        <a:pt x="0"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8" name="Freeform 51">
                  <a:extLst>
                    <a:ext uri="{FF2B5EF4-FFF2-40B4-BE49-F238E27FC236}">
                      <a16:creationId xmlns:a16="http://schemas.microsoft.com/office/drawing/2014/main" id="{9F2F7655-A9A8-4D26-8C0D-327B3629745E}"/>
                    </a:ext>
                  </a:extLst>
                </p:cNvPr>
                <p:cNvSpPr>
                  <a:spLocks/>
                </p:cNvSpPr>
                <p:nvPr/>
              </p:nvSpPr>
              <p:spPr bwMode="auto">
                <a:xfrm>
                  <a:off x="2363789" y="635000"/>
                  <a:ext cx="258763" cy="161925"/>
                </a:xfrm>
                <a:custGeom>
                  <a:avLst/>
                  <a:gdLst>
                    <a:gd name="T0" fmla="*/ 54 w 61"/>
                    <a:gd name="T1" fmla="*/ 11 h 38"/>
                    <a:gd name="T2" fmla="*/ 9 w 61"/>
                    <a:gd name="T3" fmla="*/ 3 h 38"/>
                    <a:gd name="T4" fmla="*/ 3 w 61"/>
                    <a:gd name="T5" fmla="*/ 4 h 38"/>
                    <a:gd name="T6" fmla="*/ 60 w 61"/>
                    <a:gd name="T7" fmla="*/ 10 h 38"/>
                    <a:gd name="T8" fmla="*/ 54 w 61"/>
                    <a:gd name="T9" fmla="*/ 11 h 38"/>
                  </a:gdLst>
                  <a:ahLst/>
                  <a:cxnLst>
                    <a:cxn ang="0">
                      <a:pos x="T0" y="T1"/>
                    </a:cxn>
                    <a:cxn ang="0">
                      <a:pos x="T2" y="T3"/>
                    </a:cxn>
                    <a:cxn ang="0">
                      <a:pos x="T4" y="T5"/>
                    </a:cxn>
                    <a:cxn ang="0">
                      <a:pos x="T6" y="T7"/>
                    </a:cxn>
                    <a:cxn ang="0">
                      <a:pos x="T8" y="T9"/>
                    </a:cxn>
                  </a:cxnLst>
                  <a:rect l="0" t="0" r="r" b="b"/>
                  <a:pathLst>
                    <a:path w="61" h="38">
                      <a:moveTo>
                        <a:pt x="54" y="11"/>
                      </a:moveTo>
                      <a:cubicBezTo>
                        <a:pt x="52" y="34"/>
                        <a:pt x="7" y="26"/>
                        <a:pt x="9" y="3"/>
                      </a:cubicBezTo>
                      <a:cubicBezTo>
                        <a:pt x="9" y="0"/>
                        <a:pt x="3" y="1"/>
                        <a:pt x="3" y="4"/>
                      </a:cubicBezTo>
                      <a:cubicBezTo>
                        <a:pt x="0" y="33"/>
                        <a:pt x="57" y="38"/>
                        <a:pt x="60" y="10"/>
                      </a:cubicBezTo>
                      <a:cubicBezTo>
                        <a:pt x="61" y="7"/>
                        <a:pt x="55" y="8"/>
                        <a:pt x="54" y="11"/>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9" name="Freeform 52">
                  <a:extLst>
                    <a:ext uri="{FF2B5EF4-FFF2-40B4-BE49-F238E27FC236}">
                      <a16:creationId xmlns:a16="http://schemas.microsoft.com/office/drawing/2014/main" id="{B1065A76-15FC-4366-A4A0-A467120527A3}"/>
                    </a:ext>
                  </a:extLst>
                </p:cNvPr>
                <p:cNvSpPr>
                  <a:spLocks/>
                </p:cNvSpPr>
                <p:nvPr/>
              </p:nvSpPr>
              <p:spPr bwMode="auto">
                <a:xfrm>
                  <a:off x="2584451" y="601663"/>
                  <a:ext cx="46038" cy="33338"/>
                </a:xfrm>
                <a:custGeom>
                  <a:avLst/>
                  <a:gdLst>
                    <a:gd name="T0" fmla="*/ 5 w 11"/>
                    <a:gd name="T1" fmla="*/ 1 h 8"/>
                    <a:gd name="T2" fmla="*/ 5 w 11"/>
                    <a:gd name="T3" fmla="*/ 8 h 8"/>
                    <a:gd name="T4" fmla="*/ 5 w 11"/>
                    <a:gd name="T5" fmla="*/ 1 h 8"/>
                  </a:gdLst>
                  <a:ahLst/>
                  <a:cxnLst>
                    <a:cxn ang="0">
                      <a:pos x="T0" y="T1"/>
                    </a:cxn>
                    <a:cxn ang="0">
                      <a:pos x="T2" y="T3"/>
                    </a:cxn>
                    <a:cxn ang="0">
                      <a:pos x="T4" y="T5"/>
                    </a:cxn>
                  </a:cxnLst>
                  <a:rect l="0" t="0" r="r" b="b"/>
                  <a:pathLst>
                    <a:path w="11" h="8">
                      <a:moveTo>
                        <a:pt x="5" y="1"/>
                      </a:moveTo>
                      <a:cubicBezTo>
                        <a:pt x="9" y="0"/>
                        <a:pt x="11" y="7"/>
                        <a:pt x="5" y="8"/>
                      </a:cubicBezTo>
                      <a:cubicBezTo>
                        <a:pt x="2" y="8"/>
                        <a:pt x="0" y="2"/>
                        <a:pt x="5" y="1"/>
                      </a:cubicBezTo>
                      <a:close/>
                    </a:path>
                  </a:pathLst>
                </a:custGeom>
                <a:solidFill>
                  <a:srgbClr val="6E270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0" name="Freeform 53">
                  <a:extLst>
                    <a:ext uri="{FF2B5EF4-FFF2-40B4-BE49-F238E27FC236}">
                      <a16:creationId xmlns:a16="http://schemas.microsoft.com/office/drawing/2014/main" id="{0108239E-CB17-47EB-88D4-C03C42C1760B}"/>
                    </a:ext>
                  </a:extLst>
                </p:cNvPr>
                <p:cNvSpPr>
                  <a:spLocks/>
                </p:cNvSpPr>
                <p:nvPr/>
              </p:nvSpPr>
              <p:spPr bwMode="auto">
                <a:xfrm>
                  <a:off x="2393951" y="581025"/>
                  <a:ext cx="41275" cy="33338"/>
                </a:xfrm>
                <a:custGeom>
                  <a:avLst/>
                  <a:gdLst>
                    <a:gd name="T0" fmla="*/ 4 w 10"/>
                    <a:gd name="T1" fmla="*/ 1 h 8"/>
                    <a:gd name="T2" fmla="*/ 5 w 10"/>
                    <a:gd name="T3" fmla="*/ 7 h 8"/>
                    <a:gd name="T4" fmla="*/ 4 w 10"/>
                    <a:gd name="T5" fmla="*/ 1 h 8"/>
                  </a:gdLst>
                  <a:ahLst/>
                  <a:cxnLst>
                    <a:cxn ang="0">
                      <a:pos x="T0" y="T1"/>
                    </a:cxn>
                    <a:cxn ang="0">
                      <a:pos x="T2" y="T3"/>
                    </a:cxn>
                    <a:cxn ang="0">
                      <a:pos x="T4" y="T5"/>
                    </a:cxn>
                  </a:cxnLst>
                  <a:rect l="0" t="0" r="r" b="b"/>
                  <a:pathLst>
                    <a:path w="10" h="8">
                      <a:moveTo>
                        <a:pt x="4" y="1"/>
                      </a:moveTo>
                      <a:cubicBezTo>
                        <a:pt x="9" y="0"/>
                        <a:pt x="10" y="7"/>
                        <a:pt x="5" y="7"/>
                      </a:cubicBezTo>
                      <a:cubicBezTo>
                        <a:pt x="1" y="8"/>
                        <a:pt x="0" y="2"/>
                        <a:pt x="4" y="1"/>
                      </a:cubicBezTo>
                      <a:close/>
                    </a:path>
                  </a:pathLst>
                </a:custGeom>
                <a:solidFill>
                  <a:srgbClr val="6E270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1" name="Freeform 54">
                  <a:extLst>
                    <a:ext uri="{FF2B5EF4-FFF2-40B4-BE49-F238E27FC236}">
                      <a16:creationId xmlns:a16="http://schemas.microsoft.com/office/drawing/2014/main" id="{9F2F3898-35CC-47D3-B911-CE9FA160375A}"/>
                    </a:ext>
                  </a:extLst>
                </p:cNvPr>
                <p:cNvSpPr>
                  <a:spLocks/>
                </p:cNvSpPr>
                <p:nvPr/>
              </p:nvSpPr>
              <p:spPr bwMode="auto">
                <a:xfrm>
                  <a:off x="2295526" y="831850"/>
                  <a:ext cx="76200" cy="114300"/>
                </a:xfrm>
                <a:custGeom>
                  <a:avLst/>
                  <a:gdLst>
                    <a:gd name="T0" fmla="*/ 11 w 18"/>
                    <a:gd name="T1" fmla="*/ 2 h 27"/>
                    <a:gd name="T2" fmla="*/ 1 w 18"/>
                    <a:gd name="T3" fmla="*/ 24 h 27"/>
                    <a:gd name="T4" fmla="*/ 7 w 18"/>
                    <a:gd name="T5" fmla="*/ 25 h 27"/>
                    <a:gd name="T6" fmla="*/ 17 w 18"/>
                    <a:gd name="T7" fmla="*/ 3 h 27"/>
                    <a:gd name="T8" fmla="*/ 11 w 18"/>
                    <a:gd name="T9" fmla="*/ 2 h 27"/>
                  </a:gdLst>
                  <a:ahLst/>
                  <a:cxnLst>
                    <a:cxn ang="0">
                      <a:pos x="T0" y="T1"/>
                    </a:cxn>
                    <a:cxn ang="0">
                      <a:pos x="T2" y="T3"/>
                    </a:cxn>
                    <a:cxn ang="0">
                      <a:pos x="T4" y="T5"/>
                    </a:cxn>
                    <a:cxn ang="0">
                      <a:pos x="T6" y="T7"/>
                    </a:cxn>
                    <a:cxn ang="0">
                      <a:pos x="T8" y="T9"/>
                    </a:cxn>
                  </a:cxnLst>
                  <a:rect l="0" t="0" r="r" b="b"/>
                  <a:pathLst>
                    <a:path w="18" h="27">
                      <a:moveTo>
                        <a:pt x="11" y="2"/>
                      </a:moveTo>
                      <a:cubicBezTo>
                        <a:pt x="8" y="10"/>
                        <a:pt x="5" y="17"/>
                        <a:pt x="1" y="24"/>
                      </a:cubicBezTo>
                      <a:cubicBezTo>
                        <a:pt x="0" y="27"/>
                        <a:pt x="6" y="26"/>
                        <a:pt x="7" y="25"/>
                      </a:cubicBezTo>
                      <a:cubicBezTo>
                        <a:pt x="10" y="17"/>
                        <a:pt x="13" y="10"/>
                        <a:pt x="17" y="3"/>
                      </a:cubicBezTo>
                      <a:cubicBezTo>
                        <a:pt x="18" y="0"/>
                        <a:pt x="12" y="1"/>
                        <a:pt x="11" y="2"/>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2" name="Freeform 55">
                  <a:extLst>
                    <a:ext uri="{FF2B5EF4-FFF2-40B4-BE49-F238E27FC236}">
                      <a16:creationId xmlns:a16="http://schemas.microsoft.com/office/drawing/2014/main" id="{A7D5B510-95CE-4D51-A35C-A5AF6915F1AA}"/>
                    </a:ext>
                  </a:extLst>
                </p:cNvPr>
                <p:cNvSpPr>
                  <a:spLocks/>
                </p:cNvSpPr>
                <p:nvPr/>
              </p:nvSpPr>
              <p:spPr bwMode="auto">
                <a:xfrm>
                  <a:off x="2201864" y="754063"/>
                  <a:ext cx="119063" cy="47625"/>
                </a:xfrm>
                <a:custGeom>
                  <a:avLst/>
                  <a:gdLst>
                    <a:gd name="T0" fmla="*/ 22 w 28"/>
                    <a:gd name="T1" fmla="*/ 1 h 11"/>
                    <a:gd name="T2" fmla="*/ 2 w 28"/>
                    <a:gd name="T3" fmla="*/ 9 h 11"/>
                    <a:gd name="T4" fmla="*/ 1 w 28"/>
                    <a:gd name="T5" fmla="*/ 11 h 11"/>
                    <a:gd name="T6" fmla="*/ 5 w 28"/>
                    <a:gd name="T7" fmla="*/ 10 h 11"/>
                    <a:gd name="T8" fmla="*/ 26 w 28"/>
                    <a:gd name="T9" fmla="*/ 1 h 11"/>
                    <a:gd name="T10" fmla="*/ 26 w 28"/>
                    <a:gd name="T11" fmla="*/ 0 h 11"/>
                    <a:gd name="T12" fmla="*/ 22 w 28"/>
                    <a:gd name="T13" fmla="*/ 1 h 11"/>
                  </a:gdLst>
                  <a:ahLst/>
                  <a:cxnLst>
                    <a:cxn ang="0">
                      <a:pos x="T0" y="T1"/>
                    </a:cxn>
                    <a:cxn ang="0">
                      <a:pos x="T2" y="T3"/>
                    </a:cxn>
                    <a:cxn ang="0">
                      <a:pos x="T4" y="T5"/>
                    </a:cxn>
                    <a:cxn ang="0">
                      <a:pos x="T6" y="T7"/>
                    </a:cxn>
                    <a:cxn ang="0">
                      <a:pos x="T8" y="T9"/>
                    </a:cxn>
                    <a:cxn ang="0">
                      <a:pos x="T10" y="T11"/>
                    </a:cxn>
                    <a:cxn ang="0">
                      <a:pos x="T12" y="T13"/>
                    </a:cxn>
                  </a:cxnLst>
                  <a:rect l="0" t="0" r="r" b="b"/>
                  <a:pathLst>
                    <a:path w="28" h="11">
                      <a:moveTo>
                        <a:pt x="22" y="1"/>
                      </a:moveTo>
                      <a:cubicBezTo>
                        <a:pt x="15" y="3"/>
                        <a:pt x="8" y="6"/>
                        <a:pt x="2" y="9"/>
                      </a:cubicBezTo>
                      <a:cubicBezTo>
                        <a:pt x="1" y="10"/>
                        <a:pt x="0" y="11"/>
                        <a:pt x="1" y="11"/>
                      </a:cubicBezTo>
                      <a:cubicBezTo>
                        <a:pt x="2" y="11"/>
                        <a:pt x="4" y="11"/>
                        <a:pt x="5" y="10"/>
                      </a:cubicBezTo>
                      <a:cubicBezTo>
                        <a:pt x="12" y="7"/>
                        <a:pt x="19" y="4"/>
                        <a:pt x="26" y="1"/>
                      </a:cubicBezTo>
                      <a:cubicBezTo>
                        <a:pt x="26" y="1"/>
                        <a:pt x="28" y="0"/>
                        <a:pt x="26" y="0"/>
                      </a:cubicBezTo>
                      <a:cubicBezTo>
                        <a:pt x="25" y="0"/>
                        <a:pt x="24" y="0"/>
                        <a:pt x="22" y="1"/>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3" name="Freeform 56">
                  <a:extLst>
                    <a:ext uri="{FF2B5EF4-FFF2-40B4-BE49-F238E27FC236}">
                      <a16:creationId xmlns:a16="http://schemas.microsoft.com/office/drawing/2014/main" id="{F6928CB1-D8A9-4F8A-8A22-3B143DD211A5}"/>
                    </a:ext>
                  </a:extLst>
                </p:cNvPr>
                <p:cNvSpPr>
                  <a:spLocks/>
                </p:cNvSpPr>
                <p:nvPr/>
              </p:nvSpPr>
              <p:spPr bwMode="auto">
                <a:xfrm>
                  <a:off x="2503489" y="857250"/>
                  <a:ext cx="42863" cy="119063"/>
                </a:xfrm>
                <a:custGeom>
                  <a:avLst/>
                  <a:gdLst>
                    <a:gd name="T0" fmla="*/ 1 w 10"/>
                    <a:gd name="T1" fmla="*/ 4 h 28"/>
                    <a:gd name="T2" fmla="*/ 4 w 10"/>
                    <a:gd name="T3" fmla="*/ 25 h 28"/>
                    <a:gd name="T4" fmla="*/ 10 w 10"/>
                    <a:gd name="T5" fmla="*/ 24 h 28"/>
                    <a:gd name="T6" fmla="*/ 7 w 10"/>
                    <a:gd name="T7" fmla="*/ 3 h 28"/>
                    <a:gd name="T8" fmla="*/ 1 w 10"/>
                    <a:gd name="T9" fmla="*/ 4 h 28"/>
                  </a:gdLst>
                  <a:ahLst/>
                  <a:cxnLst>
                    <a:cxn ang="0">
                      <a:pos x="T0" y="T1"/>
                    </a:cxn>
                    <a:cxn ang="0">
                      <a:pos x="T2" y="T3"/>
                    </a:cxn>
                    <a:cxn ang="0">
                      <a:pos x="T4" y="T5"/>
                    </a:cxn>
                    <a:cxn ang="0">
                      <a:pos x="T6" y="T7"/>
                    </a:cxn>
                    <a:cxn ang="0">
                      <a:pos x="T8" y="T9"/>
                    </a:cxn>
                  </a:cxnLst>
                  <a:rect l="0" t="0" r="r" b="b"/>
                  <a:pathLst>
                    <a:path w="10" h="28">
                      <a:moveTo>
                        <a:pt x="1" y="4"/>
                      </a:moveTo>
                      <a:cubicBezTo>
                        <a:pt x="2" y="11"/>
                        <a:pt x="3" y="18"/>
                        <a:pt x="4" y="25"/>
                      </a:cubicBezTo>
                      <a:cubicBezTo>
                        <a:pt x="4" y="28"/>
                        <a:pt x="10" y="26"/>
                        <a:pt x="10" y="24"/>
                      </a:cubicBezTo>
                      <a:cubicBezTo>
                        <a:pt x="9" y="17"/>
                        <a:pt x="8" y="10"/>
                        <a:pt x="7" y="3"/>
                      </a:cubicBezTo>
                      <a:cubicBezTo>
                        <a:pt x="6" y="0"/>
                        <a:pt x="0" y="2"/>
                        <a:pt x="1" y="4"/>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4" name="Freeform 57">
                  <a:extLst>
                    <a:ext uri="{FF2B5EF4-FFF2-40B4-BE49-F238E27FC236}">
                      <a16:creationId xmlns:a16="http://schemas.microsoft.com/office/drawing/2014/main" id="{A06FB31E-3AC2-4855-B08E-3AECE19F89E4}"/>
                    </a:ext>
                  </a:extLst>
                </p:cNvPr>
                <p:cNvSpPr>
                  <a:spLocks/>
                </p:cNvSpPr>
                <p:nvPr/>
              </p:nvSpPr>
              <p:spPr bwMode="auto">
                <a:xfrm>
                  <a:off x="2635251" y="801688"/>
                  <a:ext cx="93663" cy="96838"/>
                </a:xfrm>
                <a:custGeom>
                  <a:avLst/>
                  <a:gdLst>
                    <a:gd name="T0" fmla="*/ 1 w 22"/>
                    <a:gd name="T1" fmla="*/ 3 h 23"/>
                    <a:gd name="T2" fmla="*/ 15 w 22"/>
                    <a:gd name="T3" fmla="*/ 22 h 23"/>
                    <a:gd name="T4" fmla="*/ 21 w 22"/>
                    <a:gd name="T5" fmla="*/ 19 h 23"/>
                    <a:gd name="T6" fmla="*/ 7 w 22"/>
                    <a:gd name="T7" fmla="*/ 1 h 23"/>
                    <a:gd name="T8" fmla="*/ 1 w 22"/>
                    <a:gd name="T9" fmla="*/ 3 h 23"/>
                  </a:gdLst>
                  <a:ahLst/>
                  <a:cxnLst>
                    <a:cxn ang="0">
                      <a:pos x="T0" y="T1"/>
                    </a:cxn>
                    <a:cxn ang="0">
                      <a:pos x="T2" y="T3"/>
                    </a:cxn>
                    <a:cxn ang="0">
                      <a:pos x="T4" y="T5"/>
                    </a:cxn>
                    <a:cxn ang="0">
                      <a:pos x="T6" y="T7"/>
                    </a:cxn>
                    <a:cxn ang="0">
                      <a:pos x="T8" y="T9"/>
                    </a:cxn>
                  </a:cxnLst>
                  <a:rect l="0" t="0" r="r" b="b"/>
                  <a:pathLst>
                    <a:path w="22" h="23">
                      <a:moveTo>
                        <a:pt x="1" y="3"/>
                      </a:moveTo>
                      <a:cubicBezTo>
                        <a:pt x="6" y="9"/>
                        <a:pt x="11" y="16"/>
                        <a:pt x="15" y="22"/>
                      </a:cubicBezTo>
                      <a:cubicBezTo>
                        <a:pt x="16" y="23"/>
                        <a:pt x="22" y="21"/>
                        <a:pt x="21" y="19"/>
                      </a:cubicBezTo>
                      <a:cubicBezTo>
                        <a:pt x="16" y="13"/>
                        <a:pt x="11" y="7"/>
                        <a:pt x="7" y="1"/>
                      </a:cubicBezTo>
                      <a:cubicBezTo>
                        <a:pt x="6" y="0"/>
                        <a:pt x="0" y="2"/>
                        <a:pt x="1" y="3"/>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5" name="Freeform 58">
                  <a:extLst>
                    <a:ext uri="{FF2B5EF4-FFF2-40B4-BE49-F238E27FC236}">
                      <a16:creationId xmlns:a16="http://schemas.microsoft.com/office/drawing/2014/main" id="{DFB0E9E7-48D4-4914-AE93-3A5E07474EDB}"/>
                    </a:ext>
                  </a:extLst>
                </p:cNvPr>
                <p:cNvSpPr>
                  <a:spLocks/>
                </p:cNvSpPr>
                <p:nvPr/>
              </p:nvSpPr>
              <p:spPr bwMode="auto">
                <a:xfrm>
                  <a:off x="2105026" y="631825"/>
                  <a:ext cx="169863" cy="28575"/>
                </a:xfrm>
                <a:custGeom>
                  <a:avLst/>
                  <a:gdLst>
                    <a:gd name="T0" fmla="*/ 36 w 40"/>
                    <a:gd name="T1" fmla="*/ 0 h 7"/>
                    <a:gd name="T2" fmla="*/ 5 w 40"/>
                    <a:gd name="T3" fmla="*/ 3 h 7"/>
                    <a:gd name="T4" fmla="*/ 4 w 40"/>
                    <a:gd name="T5" fmla="*/ 7 h 7"/>
                    <a:gd name="T6" fmla="*/ 36 w 40"/>
                    <a:gd name="T7" fmla="*/ 4 h 7"/>
                    <a:gd name="T8" fmla="*/ 36 w 40"/>
                    <a:gd name="T9" fmla="*/ 0 h 7"/>
                  </a:gdLst>
                  <a:ahLst/>
                  <a:cxnLst>
                    <a:cxn ang="0">
                      <a:pos x="T0" y="T1"/>
                    </a:cxn>
                    <a:cxn ang="0">
                      <a:pos x="T2" y="T3"/>
                    </a:cxn>
                    <a:cxn ang="0">
                      <a:pos x="T4" y="T5"/>
                    </a:cxn>
                    <a:cxn ang="0">
                      <a:pos x="T6" y="T7"/>
                    </a:cxn>
                    <a:cxn ang="0">
                      <a:pos x="T8" y="T9"/>
                    </a:cxn>
                  </a:cxnLst>
                  <a:rect l="0" t="0" r="r" b="b"/>
                  <a:pathLst>
                    <a:path w="40" h="7">
                      <a:moveTo>
                        <a:pt x="36" y="0"/>
                      </a:moveTo>
                      <a:cubicBezTo>
                        <a:pt x="26" y="1"/>
                        <a:pt x="15" y="2"/>
                        <a:pt x="5" y="3"/>
                      </a:cubicBezTo>
                      <a:cubicBezTo>
                        <a:pt x="2" y="3"/>
                        <a:pt x="0" y="7"/>
                        <a:pt x="4" y="7"/>
                      </a:cubicBezTo>
                      <a:cubicBezTo>
                        <a:pt x="15" y="6"/>
                        <a:pt x="25" y="5"/>
                        <a:pt x="36" y="4"/>
                      </a:cubicBezTo>
                      <a:cubicBezTo>
                        <a:pt x="39" y="4"/>
                        <a:pt x="40" y="0"/>
                        <a:pt x="36" y="0"/>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6" name="Freeform 59">
                  <a:extLst>
                    <a:ext uri="{FF2B5EF4-FFF2-40B4-BE49-F238E27FC236}">
                      <a16:creationId xmlns:a16="http://schemas.microsoft.com/office/drawing/2014/main" id="{33A83DD3-1578-4C7E-A958-03BF2E9DBDC6}"/>
                    </a:ext>
                  </a:extLst>
                </p:cNvPr>
                <p:cNvSpPr>
                  <a:spLocks/>
                </p:cNvSpPr>
                <p:nvPr/>
              </p:nvSpPr>
              <p:spPr bwMode="auto">
                <a:xfrm>
                  <a:off x="2236789" y="414338"/>
                  <a:ext cx="114300" cy="80963"/>
                </a:xfrm>
                <a:custGeom>
                  <a:avLst/>
                  <a:gdLst>
                    <a:gd name="T0" fmla="*/ 26 w 27"/>
                    <a:gd name="T1" fmla="*/ 15 h 19"/>
                    <a:gd name="T2" fmla="*/ 7 w 27"/>
                    <a:gd name="T3" fmla="*/ 1 h 19"/>
                    <a:gd name="T4" fmla="*/ 1 w 27"/>
                    <a:gd name="T5" fmla="*/ 4 h 19"/>
                    <a:gd name="T6" fmla="*/ 20 w 27"/>
                    <a:gd name="T7" fmla="*/ 17 h 19"/>
                    <a:gd name="T8" fmla="*/ 26 w 27"/>
                    <a:gd name="T9" fmla="*/ 15 h 19"/>
                  </a:gdLst>
                  <a:ahLst/>
                  <a:cxnLst>
                    <a:cxn ang="0">
                      <a:pos x="T0" y="T1"/>
                    </a:cxn>
                    <a:cxn ang="0">
                      <a:pos x="T2" y="T3"/>
                    </a:cxn>
                    <a:cxn ang="0">
                      <a:pos x="T4" y="T5"/>
                    </a:cxn>
                    <a:cxn ang="0">
                      <a:pos x="T6" y="T7"/>
                    </a:cxn>
                    <a:cxn ang="0">
                      <a:pos x="T8" y="T9"/>
                    </a:cxn>
                  </a:cxnLst>
                  <a:rect l="0" t="0" r="r" b="b"/>
                  <a:pathLst>
                    <a:path w="27" h="19">
                      <a:moveTo>
                        <a:pt x="26" y="15"/>
                      </a:moveTo>
                      <a:cubicBezTo>
                        <a:pt x="19" y="11"/>
                        <a:pt x="13" y="6"/>
                        <a:pt x="7" y="1"/>
                      </a:cubicBezTo>
                      <a:cubicBezTo>
                        <a:pt x="5" y="0"/>
                        <a:pt x="0" y="3"/>
                        <a:pt x="1" y="4"/>
                      </a:cubicBezTo>
                      <a:cubicBezTo>
                        <a:pt x="8" y="8"/>
                        <a:pt x="14" y="13"/>
                        <a:pt x="20" y="17"/>
                      </a:cubicBezTo>
                      <a:cubicBezTo>
                        <a:pt x="22" y="19"/>
                        <a:pt x="27" y="16"/>
                        <a:pt x="26" y="15"/>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7" name="Freeform 60">
                  <a:extLst>
                    <a:ext uri="{FF2B5EF4-FFF2-40B4-BE49-F238E27FC236}">
                      <a16:creationId xmlns:a16="http://schemas.microsoft.com/office/drawing/2014/main" id="{C8F66168-8678-4494-80B2-1971872B16D6}"/>
                    </a:ext>
                  </a:extLst>
                </p:cNvPr>
                <p:cNvSpPr>
                  <a:spLocks/>
                </p:cNvSpPr>
                <p:nvPr/>
              </p:nvSpPr>
              <p:spPr bwMode="auto">
                <a:xfrm>
                  <a:off x="2444751" y="333375"/>
                  <a:ext cx="28575" cy="101600"/>
                </a:xfrm>
                <a:custGeom>
                  <a:avLst/>
                  <a:gdLst>
                    <a:gd name="T0" fmla="*/ 7 w 7"/>
                    <a:gd name="T1" fmla="*/ 20 h 24"/>
                    <a:gd name="T2" fmla="*/ 6 w 7"/>
                    <a:gd name="T3" fmla="*/ 3 h 24"/>
                    <a:gd name="T4" fmla="*/ 0 w 7"/>
                    <a:gd name="T5" fmla="*/ 3 h 24"/>
                    <a:gd name="T6" fmla="*/ 1 w 7"/>
                    <a:gd name="T7" fmla="*/ 21 h 24"/>
                    <a:gd name="T8" fmla="*/ 7 w 7"/>
                    <a:gd name="T9" fmla="*/ 20 h 24"/>
                  </a:gdLst>
                  <a:ahLst/>
                  <a:cxnLst>
                    <a:cxn ang="0">
                      <a:pos x="T0" y="T1"/>
                    </a:cxn>
                    <a:cxn ang="0">
                      <a:pos x="T2" y="T3"/>
                    </a:cxn>
                    <a:cxn ang="0">
                      <a:pos x="T4" y="T5"/>
                    </a:cxn>
                    <a:cxn ang="0">
                      <a:pos x="T6" y="T7"/>
                    </a:cxn>
                    <a:cxn ang="0">
                      <a:pos x="T8" y="T9"/>
                    </a:cxn>
                  </a:cxnLst>
                  <a:rect l="0" t="0" r="r" b="b"/>
                  <a:pathLst>
                    <a:path w="7" h="24">
                      <a:moveTo>
                        <a:pt x="7" y="20"/>
                      </a:moveTo>
                      <a:cubicBezTo>
                        <a:pt x="6" y="15"/>
                        <a:pt x="6" y="9"/>
                        <a:pt x="6" y="3"/>
                      </a:cubicBezTo>
                      <a:cubicBezTo>
                        <a:pt x="6" y="0"/>
                        <a:pt x="0" y="1"/>
                        <a:pt x="0" y="3"/>
                      </a:cubicBezTo>
                      <a:cubicBezTo>
                        <a:pt x="0" y="9"/>
                        <a:pt x="1" y="15"/>
                        <a:pt x="1" y="21"/>
                      </a:cubicBezTo>
                      <a:cubicBezTo>
                        <a:pt x="1" y="24"/>
                        <a:pt x="7" y="23"/>
                        <a:pt x="7" y="20"/>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8" name="Freeform 61">
                  <a:extLst>
                    <a:ext uri="{FF2B5EF4-FFF2-40B4-BE49-F238E27FC236}">
                      <a16:creationId xmlns:a16="http://schemas.microsoft.com/office/drawing/2014/main" id="{22E6751B-4AF2-4299-881D-5536D143431E}"/>
                    </a:ext>
                  </a:extLst>
                </p:cNvPr>
                <p:cNvSpPr>
                  <a:spLocks/>
                </p:cNvSpPr>
                <p:nvPr/>
              </p:nvSpPr>
              <p:spPr bwMode="auto">
                <a:xfrm>
                  <a:off x="2574926" y="338138"/>
                  <a:ext cx="85725" cy="119063"/>
                </a:xfrm>
                <a:custGeom>
                  <a:avLst/>
                  <a:gdLst>
                    <a:gd name="T0" fmla="*/ 6 w 20"/>
                    <a:gd name="T1" fmla="*/ 25 h 28"/>
                    <a:gd name="T2" fmla="*/ 19 w 20"/>
                    <a:gd name="T3" fmla="*/ 1 h 28"/>
                    <a:gd name="T4" fmla="*/ 14 w 20"/>
                    <a:gd name="T5" fmla="*/ 2 h 28"/>
                    <a:gd name="T6" fmla="*/ 0 w 20"/>
                    <a:gd name="T7" fmla="*/ 26 h 28"/>
                    <a:gd name="T8" fmla="*/ 6 w 20"/>
                    <a:gd name="T9" fmla="*/ 25 h 28"/>
                  </a:gdLst>
                  <a:ahLst/>
                  <a:cxnLst>
                    <a:cxn ang="0">
                      <a:pos x="T0" y="T1"/>
                    </a:cxn>
                    <a:cxn ang="0">
                      <a:pos x="T2" y="T3"/>
                    </a:cxn>
                    <a:cxn ang="0">
                      <a:pos x="T4" y="T5"/>
                    </a:cxn>
                    <a:cxn ang="0">
                      <a:pos x="T6" y="T7"/>
                    </a:cxn>
                    <a:cxn ang="0">
                      <a:pos x="T8" y="T9"/>
                    </a:cxn>
                  </a:cxnLst>
                  <a:rect l="0" t="0" r="r" b="b"/>
                  <a:pathLst>
                    <a:path w="20" h="28">
                      <a:moveTo>
                        <a:pt x="6" y="25"/>
                      </a:moveTo>
                      <a:cubicBezTo>
                        <a:pt x="10" y="17"/>
                        <a:pt x="15" y="9"/>
                        <a:pt x="19" y="1"/>
                      </a:cubicBezTo>
                      <a:cubicBezTo>
                        <a:pt x="20" y="0"/>
                        <a:pt x="14" y="0"/>
                        <a:pt x="14" y="2"/>
                      </a:cubicBezTo>
                      <a:cubicBezTo>
                        <a:pt x="9" y="10"/>
                        <a:pt x="5" y="18"/>
                        <a:pt x="0" y="26"/>
                      </a:cubicBezTo>
                      <a:cubicBezTo>
                        <a:pt x="0" y="28"/>
                        <a:pt x="5" y="27"/>
                        <a:pt x="6" y="25"/>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9" name="Freeform 62">
                  <a:extLst>
                    <a:ext uri="{FF2B5EF4-FFF2-40B4-BE49-F238E27FC236}">
                      <a16:creationId xmlns:a16="http://schemas.microsoft.com/office/drawing/2014/main" id="{47F70685-8F5C-49EA-8B98-B25746BE8F52}"/>
                    </a:ext>
                  </a:extLst>
                </p:cNvPr>
                <p:cNvSpPr>
                  <a:spLocks/>
                </p:cNvSpPr>
                <p:nvPr/>
              </p:nvSpPr>
              <p:spPr bwMode="auto">
                <a:xfrm>
                  <a:off x="2673351" y="465138"/>
                  <a:ext cx="144463" cy="76200"/>
                </a:xfrm>
                <a:custGeom>
                  <a:avLst/>
                  <a:gdLst>
                    <a:gd name="T0" fmla="*/ 7 w 34"/>
                    <a:gd name="T1" fmla="*/ 17 h 18"/>
                    <a:gd name="T2" fmla="*/ 31 w 34"/>
                    <a:gd name="T3" fmla="*/ 3 h 18"/>
                    <a:gd name="T4" fmla="*/ 27 w 34"/>
                    <a:gd name="T5" fmla="*/ 1 h 18"/>
                    <a:gd name="T6" fmla="*/ 3 w 34"/>
                    <a:gd name="T7" fmla="*/ 14 h 18"/>
                    <a:gd name="T8" fmla="*/ 7 w 34"/>
                    <a:gd name="T9" fmla="*/ 17 h 18"/>
                  </a:gdLst>
                  <a:ahLst/>
                  <a:cxnLst>
                    <a:cxn ang="0">
                      <a:pos x="T0" y="T1"/>
                    </a:cxn>
                    <a:cxn ang="0">
                      <a:pos x="T2" y="T3"/>
                    </a:cxn>
                    <a:cxn ang="0">
                      <a:pos x="T4" y="T5"/>
                    </a:cxn>
                    <a:cxn ang="0">
                      <a:pos x="T6" y="T7"/>
                    </a:cxn>
                    <a:cxn ang="0">
                      <a:pos x="T8" y="T9"/>
                    </a:cxn>
                  </a:cxnLst>
                  <a:rect l="0" t="0" r="r" b="b"/>
                  <a:pathLst>
                    <a:path w="34" h="18">
                      <a:moveTo>
                        <a:pt x="7" y="17"/>
                      </a:moveTo>
                      <a:cubicBezTo>
                        <a:pt x="15" y="12"/>
                        <a:pt x="23" y="8"/>
                        <a:pt x="31" y="3"/>
                      </a:cubicBezTo>
                      <a:cubicBezTo>
                        <a:pt x="34" y="1"/>
                        <a:pt x="29" y="0"/>
                        <a:pt x="27" y="1"/>
                      </a:cubicBezTo>
                      <a:cubicBezTo>
                        <a:pt x="19" y="5"/>
                        <a:pt x="11" y="10"/>
                        <a:pt x="3" y="14"/>
                      </a:cubicBezTo>
                      <a:cubicBezTo>
                        <a:pt x="0" y="16"/>
                        <a:pt x="5" y="18"/>
                        <a:pt x="7" y="17"/>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0" name="Freeform 63">
                  <a:extLst>
                    <a:ext uri="{FF2B5EF4-FFF2-40B4-BE49-F238E27FC236}">
                      <a16:creationId xmlns:a16="http://schemas.microsoft.com/office/drawing/2014/main" id="{6237803B-101B-4280-BF26-40359B40EA5F}"/>
                    </a:ext>
                  </a:extLst>
                </p:cNvPr>
                <p:cNvSpPr>
                  <a:spLocks/>
                </p:cNvSpPr>
                <p:nvPr/>
              </p:nvSpPr>
              <p:spPr bwMode="auto">
                <a:xfrm>
                  <a:off x="2716214" y="690563"/>
                  <a:ext cx="122238" cy="47625"/>
                </a:xfrm>
                <a:custGeom>
                  <a:avLst/>
                  <a:gdLst>
                    <a:gd name="T0" fmla="*/ 1 w 29"/>
                    <a:gd name="T1" fmla="*/ 2 h 11"/>
                    <a:gd name="T2" fmla="*/ 22 w 29"/>
                    <a:gd name="T3" fmla="*/ 10 h 11"/>
                    <a:gd name="T4" fmla="*/ 26 w 29"/>
                    <a:gd name="T5" fmla="*/ 10 h 11"/>
                    <a:gd name="T6" fmla="*/ 28 w 29"/>
                    <a:gd name="T7" fmla="*/ 8 h 11"/>
                    <a:gd name="T8" fmla="*/ 6 w 29"/>
                    <a:gd name="T9" fmla="*/ 0 h 11"/>
                    <a:gd name="T10" fmla="*/ 2 w 29"/>
                    <a:gd name="T11" fmla="*/ 1 h 11"/>
                    <a:gd name="T12" fmla="*/ 1 w 29"/>
                    <a:gd name="T13" fmla="*/ 2 h 11"/>
                  </a:gdLst>
                  <a:ahLst/>
                  <a:cxnLst>
                    <a:cxn ang="0">
                      <a:pos x="T0" y="T1"/>
                    </a:cxn>
                    <a:cxn ang="0">
                      <a:pos x="T2" y="T3"/>
                    </a:cxn>
                    <a:cxn ang="0">
                      <a:pos x="T4" y="T5"/>
                    </a:cxn>
                    <a:cxn ang="0">
                      <a:pos x="T6" y="T7"/>
                    </a:cxn>
                    <a:cxn ang="0">
                      <a:pos x="T8" y="T9"/>
                    </a:cxn>
                    <a:cxn ang="0">
                      <a:pos x="T10" y="T11"/>
                    </a:cxn>
                    <a:cxn ang="0">
                      <a:pos x="T12" y="T13"/>
                    </a:cxn>
                  </a:cxnLst>
                  <a:rect l="0" t="0" r="r" b="b"/>
                  <a:pathLst>
                    <a:path w="29" h="11">
                      <a:moveTo>
                        <a:pt x="1" y="2"/>
                      </a:moveTo>
                      <a:cubicBezTo>
                        <a:pt x="8" y="5"/>
                        <a:pt x="15" y="8"/>
                        <a:pt x="22" y="10"/>
                      </a:cubicBezTo>
                      <a:cubicBezTo>
                        <a:pt x="23" y="11"/>
                        <a:pt x="25" y="10"/>
                        <a:pt x="26" y="10"/>
                      </a:cubicBezTo>
                      <a:cubicBezTo>
                        <a:pt x="26" y="10"/>
                        <a:pt x="29" y="9"/>
                        <a:pt x="28" y="8"/>
                      </a:cubicBezTo>
                      <a:cubicBezTo>
                        <a:pt x="20" y="6"/>
                        <a:pt x="13" y="3"/>
                        <a:pt x="6" y="0"/>
                      </a:cubicBezTo>
                      <a:cubicBezTo>
                        <a:pt x="5" y="0"/>
                        <a:pt x="3" y="0"/>
                        <a:pt x="2" y="1"/>
                      </a:cubicBezTo>
                      <a:cubicBezTo>
                        <a:pt x="2" y="1"/>
                        <a:pt x="0" y="2"/>
                        <a:pt x="1" y="2"/>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1" name="Freeform 64">
                  <a:extLst>
                    <a:ext uri="{FF2B5EF4-FFF2-40B4-BE49-F238E27FC236}">
                      <a16:creationId xmlns:a16="http://schemas.microsoft.com/office/drawing/2014/main" id="{95832067-DDBB-40CF-8C93-98BAD1763A77}"/>
                    </a:ext>
                  </a:extLst>
                </p:cNvPr>
                <p:cNvSpPr>
                  <a:spLocks/>
                </p:cNvSpPr>
                <p:nvPr/>
              </p:nvSpPr>
              <p:spPr bwMode="auto">
                <a:xfrm>
                  <a:off x="2665414" y="1019175"/>
                  <a:ext cx="198438" cy="284163"/>
                </a:xfrm>
                <a:custGeom>
                  <a:avLst/>
                  <a:gdLst>
                    <a:gd name="T0" fmla="*/ 36 w 47"/>
                    <a:gd name="T1" fmla="*/ 0 h 67"/>
                    <a:gd name="T2" fmla="*/ 32 w 47"/>
                    <a:gd name="T3" fmla="*/ 0 h 67"/>
                    <a:gd name="T4" fmla="*/ 9 w 47"/>
                    <a:gd name="T5" fmla="*/ 23 h 67"/>
                    <a:gd name="T6" fmla="*/ 7 w 47"/>
                    <a:gd name="T7" fmla="*/ 60 h 67"/>
                    <a:gd name="T8" fmla="*/ 16 w 47"/>
                    <a:gd name="T9" fmla="*/ 67 h 67"/>
                    <a:gd name="T10" fmla="*/ 16 w 47"/>
                    <a:gd name="T11" fmla="*/ 67 h 67"/>
                    <a:gd name="T12" fmla="*/ 19 w 47"/>
                    <a:gd name="T13" fmla="*/ 66 h 67"/>
                    <a:gd name="T14" fmla="*/ 20 w 47"/>
                    <a:gd name="T15" fmla="*/ 53 h 67"/>
                    <a:gd name="T16" fmla="*/ 32 w 47"/>
                    <a:gd name="T17" fmla="*/ 20 h 67"/>
                    <a:gd name="T18" fmla="*/ 47 w 47"/>
                    <a:gd name="T19" fmla="*/ 5 h 67"/>
                    <a:gd name="T20" fmla="*/ 36 w 47"/>
                    <a:gd name="T21" fmla="*/ 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 h="67">
                      <a:moveTo>
                        <a:pt x="36" y="0"/>
                      </a:moveTo>
                      <a:cubicBezTo>
                        <a:pt x="34" y="0"/>
                        <a:pt x="33" y="0"/>
                        <a:pt x="32" y="0"/>
                      </a:cubicBezTo>
                      <a:cubicBezTo>
                        <a:pt x="22" y="2"/>
                        <a:pt x="14" y="14"/>
                        <a:pt x="9" y="23"/>
                      </a:cubicBezTo>
                      <a:cubicBezTo>
                        <a:pt x="4" y="33"/>
                        <a:pt x="0" y="50"/>
                        <a:pt x="7" y="60"/>
                      </a:cubicBezTo>
                      <a:cubicBezTo>
                        <a:pt x="9" y="63"/>
                        <a:pt x="12" y="67"/>
                        <a:pt x="16" y="67"/>
                      </a:cubicBezTo>
                      <a:cubicBezTo>
                        <a:pt x="16" y="67"/>
                        <a:pt x="16" y="67"/>
                        <a:pt x="16" y="67"/>
                      </a:cubicBezTo>
                      <a:cubicBezTo>
                        <a:pt x="17" y="67"/>
                        <a:pt x="18" y="67"/>
                        <a:pt x="19" y="66"/>
                      </a:cubicBezTo>
                      <a:cubicBezTo>
                        <a:pt x="23" y="63"/>
                        <a:pt x="20" y="57"/>
                        <a:pt x="20" y="53"/>
                      </a:cubicBezTo>
                      <a:cubicBezTo>
                        <a:pt x="19" y="40"/>
                        <a:pt x="23" y="29"/>
                        <a:pt x="32" y="20"/>
                      </a:cubicBezTo>
                      <a:cubicBezTo>
                        <a:pt x="37" y="15"/>
                        <a:pt x="43" y="11"/>
                        <a:pt x="47" y="5"/>
                      </a:cubicBezTo>
                      <a:cubicBezTo>
                        <a:pt x="45" y="1"/>
                        <a:pt x="40" y="0"/>
                        <a:pt x="36" y="0"/>
                      </a:cubicBezTo>
                    </a:path>
                  </a:pathLst>
                </a:custGeom>
                <a:solidFill>
                  <a:srgbClr val="FEE9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2" name="Freeform 65">
                  <a:extLst>
                    <a:ext uri="{FF2B5EF4-FFF2-40B4-BE49-F238E27FC236}">
                      <a16:creationId xmlns:a16="http://schemas.microsoft.com/office/drawing/2014/main" id="{19196727-7845-48BB-97DF-EDF466EFB273}"/>
                    </a:ext>
                  </a:extLst>
                </p:cNvPr>
                <p:cNvSpPr>
                  <a:spLocks/>
                </p:cNvSpPr>
                <p:nvPr/>
              </p:nvSpPr>
              <p:spPr bwMode="auto">
                <a:xfrm>
                  <a:off x="2767014" y="1579563"/>
                  <a:ext cx="198438" cy="149225"/>
                </a:xfrm>
                <a:custGeom>
                  <a:avLst/>
                  <a:gdLst>
                    <a:gd name="T0" fmla="*/ 5 w 47"/>
                    <a:gd name="T1" fmla="*/ 0 h 35"/>
                    <a:gd name="T2" fmla="*/ 1 w 47"/>
                    <a:gd name="T3" fmla="*/ 15 h 35"/>
                    <a:gd name="T4" fmla="*/ 19 w 47"/>
                    <a:gd name="T5" fmla="*/ 35 h 35"/>
                    <a:gd name="T6" fmla="*/ 22 w 47"/>
                    <a:gd name="T7" fmla="*/ 34 h 35"/>
                    <a:gd name="T8" fmla="*/ 47 w 47"/>
                    <a:gd name="T9" fmla="*/ 27 h 35"/>
                    <a:gd name="T10" fmla="*/ 21 w 47"/>
                    <a:gd name="T11" fmla="*/ 16 h 35"/>
                    <a:gd name="T12" fmla="*/ 5 w 47"/>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47" h="35">
                      <a:moveTo>
                        <a:pt x="5" y="0"/>
                      </a:moveTo>
                      <a:cubicBezTo>
                        <a:pt x="1" y="4"/>
                        <a:pt x="0" y="10"/>
                        <a:pt x="1" y="15"/>
                      </a:cubicBezTo>
                      <a:cubicBezTo>
                        <a:pt x="3" y="24"/>
                        <a:pt x="11" y="30"/>
                        <a:pt x="19" y="35"/>
                      </a:cubicBezTo>
                      <a:cubicBezTo>
                        <a:pt x="21" y="35"/>
                        <a:pt x="22" y="34"/>
                        <a:pt x="22" y="34"/>
                      </a:cubicBezTo>
                      <a:cubicBezTo>
                        <a:pt x="31" y="32"/>
                        <a:pt x="39" y="29"/>
                        <a:pt x="47" y="27"/>
                      </a:cubicBezTo>
                      <a:cubicBezTo>
                        <a:pt x="37" y="26"/>
                        <a:pt x="28" y="23"/>
                        <a:pt x="21" y="16"/>
                      </a:cubicBezTo>
                      <a:cubicBezTo>
                        <a:pt x="15" y="11"/>
                        <a:pt x="11" y="4"/>
                        <a:pt x="5" y="0"/>
                      </a:cubicBezTo>
                    </a:path>
                  </a:pathLst>
                </a:custGeom>
                <a:solidFill>
                  <a:srgbClr val="FEE9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3" name="Freeform 66">
                  <a:extLst>
                    <a:ext uri="{FF2B5EF4-FFF2-40B4-BE49-F238E27FC236}">
                      <a16:creationId xmlns:a16="http://schemas.microsoft.com/office/drawing/2014/main" id="{23757E8E-6352-441C-8291-F8D6A7B35461}"/>
                    </a:ext>
                  </a:extLst>
                </p:cNvPr>
                <p:cNvSpPr>
                  <a:spLocks/>
                </p:cNvSpPr>
                <p:nvPr/>
              </p:nvSpPr>
              <p:spPr bwMode="auto">
                <a:xfrm>
                  <a:off x="2846389" y="1690688"/>
                  <a:ext cx="212725" cy="76200"/>
                </a:xfrm>
                <a:custGeom>
                  <a:avLst/>
                  <a:gdLst>
                    <a:gd name="T0" fmla="*/ 44 w 50"/>
                    <a:gd name="T1" fmla="*/ 0 h 18"/>
                    <a:gd name="T2" fmla="*/ 35 w 50"/>
                    <a:gd name="T3" fmla="*/ 1 h 18"/>
                    <a:gd name="T4" fmla="*/ 32 w 50"/>
                    <a:gd name="T5" fmla="*/ 1 h 18"/>
                    <a:gd name="T6" fmla="*/ 28 w 50"/>
                    <a:gd name="T7" fmla="*/ 1 h 18"/>
                    <a:gd name="T8" fmla="*/ 3 w 50"/>
                    <a:gd name="T9" fmla="*/ 8 h 18"/>
                    <a:gd name="T10" fmla="*/ 0 w 50"/>
                    <a:gd name="T11" fmla="*/ 9 h 18"/>
                    <a:gd name="T12" fmla="*/ 5 w 50"/>
                    <a:gd name="T13" fmla="*/ 12 h 18"/>
                    <a:gd name="T14" fmla="*/ 28 w 50"/>
                    <a:gd name="T15" fmla="*/ 18 h 18"/>
                    <a:gd name="T16" fmla="*/ 43 w 50"/>
                    <a:gd name="T17" fmla="*/ 14 h 18"/>
                    <a:gd name="T18" fmla="*/ 50 w 50"/>
                    <a:gd name="T19" fmla="*/ 5 h 18"/>
                    <a:gd name="T20" fmla="*/ 48 w 50"/>
                    <a:gd name="T21" fmla="*/ 1 h 18"/>
                    <a:gd name="T22" fmla="*/ 44 w 50"/>
                    <a:gd name="T2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0" h="18">
                      <a:moveTo>
                        <a:pt x="44" y="0"/>
                      </a:moveTo>
                      <a:cubicBezTo>
                        <a:pt x="41" y="0"/>
                        <a:pt x="37" y="1"/>
                        <a:pt x="35" y="1"/>
                      </a:cubicBezTo>
                      <a:cubicBezTo>
                        <a:pt x="34" y="1"/>
                        <a:pt x="33" y="1"/>
                        <a:pt x="32" y="1"/>
                      </a:cubicBezTo>
                      <a:cubicBezTo>
                        <a:pt x="30" y="1"/>
                        <a:pt x="29" y="1"/>
                        <a:pt x="28" y="1"/>
                      </a:cubicBezTo>
                      <a:cubicBezTo>
                        <a:pt x="20" y="3"/>
                        <a:pt x="12" y="6"/>
                        <a:pt x="3" y="8"/>
                      </a:cubicBezTo>
                      <a:cubicBezTo>
                        <a:pt x="3" y="8"/>
                        <a:pt x="2" y="9"/>
                        <a:pt x="0" y="9"/>
                      </a:cubicBezTo>
                      <a:cubicBezTo>
                        <a:pt x="2" y="10"/>
                        <a:pt x="3" y="11"/>
                        <a:pt x="5" y="12"/>
                      </a:cubicBezTo>
                      <a:cubicBezTo>
                        <a:pt x="12" y="15"/>
                        <a:pt x="20" y="18"/>
                        <a:pt x="28" y="18"/>
                      </a:cubicBezTo>
                      <a:cubicBezTo>
                        <a:pt x="34" y="18"/>
                        <a:pt x="39" y="17"/>
                        <a:pt x="43" y="14"/>
                      </a:cubicBezTo>
                      <a:cubicBezTo>
                        <a:pt x="46" y="12"/>
                        <a:pt x="49" y="8"/>
                        <a:pt x="50" y="5"/>
                      </a:cubicBezTo>
                      <a:cubicBezTo>
                        <a:pt x="50" y="3"/>
                        <a:pt x="49" y="2"/>
                        <a:pt x="48" y="1"/>
                      </a:cubicBezTo>
                      <a:cubicBezTo>
                        <a:pt x="47" y="0"/>
                        <a:pt x="45" y="0"/>
                        <a:pt x="44" y="0"/>
                      </a:cubicBezTo>
                    </a:path>
                  </a:pathLst>
                </a:custGeom>
                <a:solidFill>
                  <a:srgbClr val="FEE3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4" name="Freeform 67">
                  <a:extLst>
                    <a:ext uri="{FF2B5EF4-FFF2-40B4-BE49-F238E27FC236}">
                      <a16:creationId xmlns:a16="http://schemas.microsoft.com/office/drawing/2014/main" id="{834104A7-424E-4B8B-85E4-AD209E4D1887}"/>
                    </a:ext>
                  </a:extLst>
                </p:cNvPr>
                <p:cNvSpPr>
                  <a:spLocks/>
                </p:cNvSpPr>
                <p:nvPr/>
              </p:nvSpPr>
              <p:spPr bwMode="auto">
                <a:xfrm>
                  <a:off x="3287714" y="1655763"/>
                  <a:ext cx="309563" cy="141288"/>
                </a:xfrm>
                <a:custGeom>
                  <a:avLst/>
                  <a:gdLst>
                    <a:gd name="T0" fmla="*/ 67 w 73"/>
                    <a:gd name="T1" fmla="*/ 0 h 33"/>
                    <a:gd name="T2" fmla="*/ 57 w 73"/>
                    <a:gd name="T3" fmla="*/ 7 h 33"/>
                    <a:gd name="T4" fmla="*/ 30 w 73"/>
                    <a:gd name="T5" fmla="*/ 17 h 33"/>
                    <a:gd name="T6" fmla="*/ 23 w 73"/>
                    <a:gd name="T7" fmla="*/ 16 h 33"/>
                    <a:gd name="T8" fmla="*/ 2 w 73"/>
                    <a:gd name="T9" fmla="*/ 12 h 33"/>
                    <a:gd name="T10" fmla="*/ 7 w 73"/>
                    <a:gd name="T11" fmla="*/ 26 h 33"/>
                    <a:gd name="T12" fmla="*/ 28 w 73"/>
                    <a:gd name="T13" fmla="*/ 33 h 33"/>
                    <a:gd name="T14" fmla="*/ 38 w 73"/>
                    <a:gd name="T15" fmla="*/ 33 h 33"/>
                    <a:gd name="T16" fmla="*/ 71 w 73"/>
                    <a:gd name="T17" fmla="*/ 13 h 33"/>
                    <a:gd name="T18" fmla="*/ 71 w 73"/>
                    <a:gd name="T19" fmla="*/ 2 h 33"/>
                    <a:gd name="T20" fmla="*/ 68 w 73"/>
                    <a:gd name="T21" fmla="*/ 0 h 33"/>
                    <a:gd name="T22" fmla="*/ 67 w 73"/>
                    <a:gd name="T23"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3" h="33">
                      <a:moveTo>
                        <a:pt x="67" y="0"/>
                      </a:moveTo>
                      <a:cubicBezTo>
                        <a:pt x="63" y="0"/>
                        <a:pt x="60" y="5"/>
                        <a:pt x="57" y="7"/>
                      </a:cubicBezTo>
                      <a:cubicBezTo>
                        <a:pt x="49" y="13"/>
                        <a:pt x="40" y="17"/>
                        <a:pt x="30" y="17"/>
                      </a:cubicBezTo>
                      <a:cubicBezTo>
                        <a:pt x="28" y="17"/>
                        <a:pt x="25" y="16"/>
                        <a:pt x="23" y="16"/>
                      </a:cubicBezTo>
                      <a:cubicBezTo>
                        <a:pt x="16" y="15"/>
                        <a:pt x="9" y="12"/>
                        <a:pt x="2" y="12"/>
                      </a:cubicBezTo>
                      <a:cubicBezTo>
                        <a:pt x="0" y="17"/>
                        <a:pt x="3" y="23"/>
                        <a:pt x="7" y="26"/>
                      </a:cubicBezTo>
                      <a:cubicBezTo>
                        <a:pt x="12" y="32"/>
                        <a:pt x="20" y="33"/>
                        <a:pt x="28" y="33"/>
                      </a:cubicBezTo>
                      <a:cubicBezTo>
                        <a:pt x="32" y="33"/>
                        <a:pt x="35" y="33"/>
                        <a:pt x="38" y="33"/>
                      </a:cubicBezTo>
                      <a:cubicBezTo>
                        <a:pt x="50" y="31"/>
                        <a:pt x="66" y="26"/>
                        <a:pt x="71" y="13"/>
                      </a:cubicBezTo>
                      <a:cubicBezTo>
                        <a:pt x="72" y="10"/>
                        <a:pt x="73" y="5"/>
                        <a:pt x="71" y="2"/>
                      </a:cubicBezTo>
                      <a:cubicBezTo>
                        <a:pt x="71" y="1"/>
                        <a:pt x="70" y="1"/>
                        <a:pt x="68" y="0"/>
                      </a:cubicBezTo>
                      <a:cubicBezTo>
                        <a:pt x="68" y="0"/>
                        <a:pt x="68" y="0"/>
                        <a:pt x="67" y="0"/>
                      </a:cubicBezTo>
                    </a:path>
                  </a:pathLst>
                </a:custGeom>
                <a:solidFill>
                  <a:srgbClr val="FEE3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5" name="Freeform 68">
                  <a:extLst>
                    <a:ext uri="{FF2B5EF4-FFF2-40B4-BE49-F238E27FC236}">
                      <a16:creationId xmlns:a16="http://schemas.microsoft.com/office/drawing/2014/main" id="{B320A1D1-F57B-4CA9-AAAD-B362006FA5A1}"/>
                    </a:ext>
                  </a:extLst>
                </p:cNvPr>
                <p:cNvSpPr>
                  <a:spLocks/>
                </p:cNvSpPr>
                <p:nvPr/>
              </p:nvSpPr>
              <p:spPr bwMode="auto">
                <a:xfrm>
                  <a:off x="3759201" y="1308100"/>
                  <a:ext cx="211138" cy="280988"/>
                </a:xfrm>
                <a:custGeom>
                  <a:avLst/>
                  <a:gdLst>
                    <a:gd name="T0" fmla="*/ 34 w 50"/>
                    <a:gd name="T1" fmla="*/ 0 h 66"/>
                    <a:gd name="T2" fmla="*/ 31 w 50"/>
                    <a:gd name="T3" fmla="*/ 1 h 66"/>
                    <a:gd name="T4" fmla="*/ 30 w 50"/>
                    <a:gd name="T5" fmla="*/ 14 h 66"/>
                    <a:gd name="T6" fmla="*/ 17 w 50"/>
                    <a:gd name="T7" fmla="*/ 47 h 66"/>
                    <a:gd name="T8" fmla="*/ 0 w 50"/>
                    <a:gd name="T9" fmla="*/ 61 h 66"/>
                    <a:gd name="T10" fmla="*/ 13 w 50"/>
                    <a:gd name="T11" fmla="*/ 66 h 66"/>
                    <a:gd name="T12" fmla="*/ 15 w 50"/>
                    <a:gd name="T13" fmla="*/ 66 h 66"/>
                    <a:gd name="T14" fmla="*/ 39 w 50"/>
                    <a:gd name="T15" fmla="*/ 45 h 66"/>
                    <a:gd name="T16" fmla="*/ 43 w 50"/>
                    <a:gd name="T17" fmla="*/ 7 h 66"/>
                    <a:gd name="T18" fmla="*/ 34 w 50"/>
                    <a:gd name="T19" fmla="*/ 0 h 66"/>
                    <a:gd name="T20" fmla="*/ 34 w 50"/>
                    <a:gd name="T21"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 h="66">
                      <a:moveTo>
                        <a:pt x="34" y="0"/>
                      </a:moveTo>
                      <a:cubicBezTo>
                        <a:pt x="33" y="0"/>
                        <a:pt x="32" y="0"/>
                        <a:pt x="31" y="1"/>
                      </a:cubicBezTo>
                      <a:cubicBezTo>
                        <a:pt x="27" y="4"/>
                        <a:pt x="30" y="10"/>
                        <a:pt x="30" y="14"/>
                      </a:cubicBezTo>
                      <a:cubicBezTo>
                        <a:pt x="29" y="26"/>
                        <a:pt x="26" y="38"/>
                        <a:pt x="17" y="47"/>
                      </a:cubicBezTo>
                      <a:cubicBezTo>
                        <a:pt x="11" y="52"/>
                        <a:pt x="5" y="55"/>
                        <a:pt x="0" y="61"/>
                      </a:cubicBezTo>
                      <a:cubicBezTo>
                        <a:pt x="3" y="65"/>
                        <a:pt x="8" y="66"/>
                        <a:pt x="13" y="66"/>
                      </a:cubicBezTo>
                      <a:cubicBezTo>
                        <a:pt x="13" y="66"/>
                        <a:pt x="14" y="66"/>
                        <a:pt x="15" y="66"/>
                      </a:cubicBezTo>
                      <a:cubicBezTo>
                        <a:pt x="26" y="65"/>
                        <a:pt x="34" y="53"/>
                        <a:pt x="39" y="45"/>
                      </a:cubicBezTo>
                      <a:cubicBezTo>
                        <a:pt x="45" y="34"/>
                        <a:pt x="50" y="18"/>
                        <a:pt x="43" y="7"/>
                      </a:cubicBezTo>
                      <a:cubicBezTo>
                        <a:pt x="41" y="4"/>
                        <a:pt x="38" y="0"/>
                        <a:pt x="34" y="0"/>
                      </a:cubicBezTo>
                      <a:cubicBezTo>
                        <a:pt x="34" y="0"/>
                        <a:pt x="34" y="0"/>
                        <a:pt x="34" y="0"/>
                      </a:cubicBezTo>
                    </a:path>
                  </a:pathLst>
                </a:custGeom>
                <a:solidFill>
                  <a:srgbClr val="FEE3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6" name="Freeform 69">
                  <a:extLst>
                    <a:ext uri="{FF2B5EF4-FFF2-40B4-BE49-F238E27FC236}">
                      <a16:creationId xmlns:a16="http://schemas.microsoft.com/office/drawing/2014/main" id="{8743233D-1A3E-435F-A265-3E07908DE21B}"/>
                    </a:ext>
                  </a:extLst>
                </p:cNvPr>
                <p:cNvSpPr>
                  <a:spLocks/>
                </p:cNvSpPr>
                <p:nvPr/>
              </p:nvSpPr>
              <p:spPr bwMode="auto">
                <a:xfrm>
                  <a:off x="3089276" y="784225"/>
                  <a:ext cx="309563" cy="141288"/>
                </a:xfrm>
                <a:custGeom>
                  <a:avLst/>
                  <a:gdLst>
                    <a:gd name="T0" fmla="*/ 44 w 73"/>
                    <a:gd name="T1" fmla="*/ 0 h 33"/>
                    <a:gd name="T2" fmla="*/ 36 w 73"/>
                    <a:gd name="T3" fmla="*/ 1 h 33"/>
                    <a:gd name="T4" fmla="*/ 3 w 73"/>
                    <a:gd name="T5" fmla="*/ 19 h 33"/>
                    <a:gd name="T6" fmla="*/ 2 w 73"/>
                    <a:gd name="T7" fmla="*/ 31 h 33"/>
                    <a:gd name="T8" fmla="*/ 5 w 73"/>
                    <a:gd name="T9" fmla="*/ 33 h 33"/>
                    <a:gd name="T10" fmla="*/ 6 w 73"/>
                    <a:gd name="T11" fmla="*/ 33 h 33"/>
                    <a:gd name="T12" fmla="*/ 16 w 73"/>
                    <a:gd name="T13" fmla="*/ 26 h 33"/>
                    <a:gd name="T14" fmla="*/ 43 w 73"/>
                    <a:gd name="T15" fmla="*/ 17 h 33"/>
                    <a:gd name="T16" fmla="*/ 50 w 73"/>
                    <a:gd name="T17" fmla="*/ 18 h 33"/>
                    <a:gd name="T18" fmla="*/ 72 w 73"/>
                    <a:gd name="T19" fmla="*/ 22 h 33"/>
                    <a:gd name="T20" fmla="*/ 67 w 73"/>
                    <a:gd name="T21" fmla="*/ 7 h 33"/>
                    <a:gd name="T22" fmla="*/ 44 w 73"/>
                    <a:gd name="T23"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3" h="33">
                      <a:moveTo>
                        <a:pt x="44" y="0"/>
                      </a:moveTo>
                      <a:cubicBezTo>
                        <a:pt x="41" y="0"/>
                        <a:pt x="38" y="0"/>
                        <a:pt x="36" y="1"/>
                      </a:cubicBezTo>
                      <a:cubicBezTo>
                        <a:pt x="24" y="2"/>
                        <a:pt x="8" y="7"/>
                        <a:pt x="3" y="19"/>
                      </a:cubicBezTo>
                      <a:cubicBezTo>
                        <a:pt x="1" y="22"/>
                        <a:pt x="0" y="28"/>
                        <a:pt x="2" y="31"/>
                      </a:cubicBezTo>
                      <a:cubicBezTo>
                        <a:pt x="3" y="32"/>
                        <a:pt x="3" y="32"/>
                        <a:pt x="5" y="33"/>
                      </a:cubicBezTo>
                      <a:cubicBezTo>
                        <a:pt x="5" y="33"/>
                        <a:pt x="6" y="33"/>
                        <a:pt x="6" y="33"/>
                      </a:cubicBezTo>
                      <a:cubicBezTo>
                        <a:pt x="10" y="33"/>
                        <a:pt x="14" y="28"/>
                        <a:pt x="16" y="26"/>
                      </a:cubicBezTo>
                      <a:cubicBezTo>
                        <a:pt x="24" y="20"/>
                        <a:pt x="33" y="17"/>
                        <a:pt x="43" y="17"/>
                      </a:cubicBezTo>
                      <a:cubicBezTo>
                        <a:pt x="45" y="17"/>
                        <a:pt x="48" y="17"/>
                        <a:pt x="50" y="18"/>
                      </a:cubicBezTo>
                      <a:cubicBezTo>
                        <a:pt x="57" y="19"/>
                        <a:pt x="64" y="22"/>
                        <a:pt x="72" y="22"/>
                      </a:cubicBezTo>
                      <a:cubicBezTo>
                        <a:pt x="73" y="17"/>
                        <a:pt x="70" y="11"/>
                        <a:pt x="67" y="7"/>
                      </a:cubicBezTo>
                      <a:cubicBezTo>
                        <a:pt x="61" y="2"/>
                        <a:pt x="53" y="0"/>
                        <a:pt x="44" y="0"/>
                      </a:cubicBezTo>
                    </a:path>
                  </a:pathLst>
                </a:custGeom>
                <a:solidFill>
                  <a:srgbClr val="FEE9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7" name="Freeform 70">
                  <a:extLst>
                    <a:ext uri="{FF2B5EF4-FFF2-40B4-BE49-F238E27FC236}">
                      <a16:creationId xmlns:a16="http://schemas.microsoft.com/office/drawing/2014/main" id="{32421610-3EBC-4E4A-88EF-1F7AA37DE69A}"/>
                    </a:ext>
                  </a:extLst>
                </p:cNvPr>
                <p:cNvSpPr>
                  <a:spLocks/>
                </p:cNvSpPr>
                <p:nvPr/>
              </p:nvSpPr>
              <p:spPr bwMode="auto">
                <a:xfrm>
                  <a:off x="3630614" y="890588"/>
                  <a:ext cx="258763" cy="242888"/>
                </a:xfrm>
                <a:custGeom>
                  <a:avLst/>
                  <a:gdLst>
                    <a:gd name="T0" fmla="*/ 16 w 61"/>
                    <a:gd name="T1" fmla="*/ 0 h 57"/>
                    <a:gd name="T2" fmla="*/ 10 w 61"/>
                    <a:gd name="T3" fmla="*/ 1 h 57"/>
                    <a:gd name="T4" fmla="*/ 1 w 61"/>
                    <a:gd name="T5" fmla="*/ 7 h 57"/>
                    <a:gd name="T6" fmla="*/ 1 w 61"/>
                    <a:gd name="T7" fmla="*/ 11 h 57"/>
                    <a:gd name="T8" fmla="*/ 13 w 61"/>
                    <a:gd name="T9" fmla="*/ 16 h 57"/>
                    <a:gd name="T10" fmla="*/ 41 w 61"/>
                    <a:gd name="T11" fmla="*/ 37 h 57"/>
                    <a:gd name="T12" fmla="*/ 50 w 61"/>
                    <a:gd name="T13" fmla="*/ 57 h 57"/>
                    <a:gd name="T14" fmla="*/ 59 w 61"/>
                    <a:gd name="T15" fmla="*/ 44 h 57"/>
                    <a:gd name="T16" fmla="*/ 45 w 61"/>
                    <a:gd name="T17" fmla="*/ 15 h 57"/>
                    <a:gd name="T18" fmla="*/ 16 w 61"/>
                    <a:gd name="T19"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1" h="57">
                      <a:moveTo>
                        <a:pt x="16" y="0"/>
                      </a:moveTo>
                      <a:cubicBezTo>
                        <a:pt x="14" y="0"/>
                        <a:pt x="12" y="0"/>
                        <a:pt x="10" y="1"/>
                      </a:cubicBezTo>
                      <a:cubicBezTo>
                        <a:pt x="7" y="2"/>
                        <a:pt x="2" y="4"/>
                        <a:pt x="1" y="7"/>
                      </a:cubicBezTo>
                      <a:cubicBezTo>
                        <a:pt x="0" y="8"/>
                        <a:pt x="0" y="9"/>
                        <a:pt x="1" y="11"/>
                      </a:cubicBezTo>
                      <a:cubicBezTo>
                        <a:pt x="2" y="15"/>
                        <a:pt x="9" y="15"/>
                        <a:pt x="13" y="16"/>
                      </a:cubicBezTo>
                      <a:cubicBezTo>
                        <a:pt x="25" y="19"/>
                        <a:pt x="35" y="26"/>
                        <a:pt x="41" y="37"/>
                      </a:cubicBezTo>
                      <a:cubicBezTo>
                        <a:pt x="44" y="44"/>
                        <a:pt x="46" y="51"/>
                        <a:pt x="50" y="57"/>
                      </a:cubicBezTo>
                      <a:cubicBezTo>
                        <a:pt x="55" y="55"/>
                        <a:pt x="58" y="49"/>
                        <a:pt x="59" y="44"/>
                      </a:cubicBezTo>
                      <a:cubicBezTo>
                        <a:pt x="61" y="33"/>
                        <a:pt x="52" y="23"/>
                        <a:pt x="45" y="15"/>
                      </a:cubicBezTo>
                      <a:cubicBezTo>
                        <a:pt x="38" y="8"/>
                        <a:pt x="27" y="0"/>
                        <a:pt x="16" y="0"/>
                      </a:cubicBezTo>
                    </a:path>
                  </a:pathLst>
                </a:custGeom>
                <a:solidFill>
                  <a:srgbClr val="FEE9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grpSp>
        </p:grpSp>
        <p:sp>
          <p:nvSpPr>
            <p:cNvPr id="8" name="文本框 558">
              <a:extLst>
                <a:ext uri="{FF2B5EF4-FFF2-40B4-BE49-F238E27FC236}">
                  <a16:creationId xmlns:a16="http://schemas.microsoft.com/office/drawing/2014/main" id="{92C51788-7E6A-493E-9933-185858D24216}"/>
                </a:ext>
              </a:extLst>
            </p:cNvPr>
            <p:cNvSpPr txBox="1"/>
            <p:nvPr/>
          </p:nvSpPr>
          <p:spPr>
            <a:xfrm>
              <a:off x="2199920" y="2233755"/>
              <a:ext cx="3463784" cy="707886"/>
            </a:xfrm>
            <a:prstGeom prst="rect">
              <a:avLst/>
            </a:prstGeom>
            <a:noFill/>
          </p:spPr>
          <p:txBody>
            <a:bodyPr wrap="square" rtlCol="0">
              <a:spAutoFit/>
              <a:scene3d>
                <a:camera prst="orthographicFront"/>
                <a:lightRig rig="threePt" dir="t"/>
              </a:scene3d>
              <a:sp3d contourW="12700"/>
            </a:bodyPr>
            <a:lstStyle/>
            <a:p>
              <a:pPr>
                <a:spcBef>
                  <a:spcPts val="500"/>
                </a:spcBef>
                <a:spcAft>
                  <a:spcPts val="500"/>
                </a:spcAft>
              </a:pPr>
              <a:r>
                <a:rPr lang="en-US" sz="4000" dirty="0" err="1">
                  <a:solidFill>
                    <a:srgbClr val="002060"/>
                  </a:solidFill>
                  <a:effectLst/>
                  <a:latin typeface="Calibri" panose="020F0502020204030204" pitchFamily="34" charset="0"/>
                  <a:ea typeface="SimSun" panose="02010600030101010101" pitchFamily="2" charset="-122"/>
                  <a:cs typeface="Calibri" panose="020F0502020204030204" pitchFamily="34" charset="0"/>
                </a:rPr>
                <a:t>Các</a:t>
              </a:r>
              <a:r>
                <a:rPr lang="en-US" sz="4000" dirty="0">
                  <a:solidFill>
                    <a:srgbClr val="002060"/>
                  </a:solidFill>
                  <a:effectLst/>
                  <a:latin typeface="Calibri" panose="020F0502020204030204" pitchFamily="34" charset="0"/>
                  <a:ea typeface="SimSun" panose="02010600030101010101" pitchFamily="2" charset="-122"/>
                  <a:cs typeface="Calibri" panose="020F0502020204030204" pitchFamily="34" charset="0"/>
                </a:rPr>
                <a:t> </a:t>
              </a:r>
              <a:r>
                <a:rPr lang="en-US" sz="4000" dirty="0" err="1">
                  <a:solidFill>
                    <a:srgbClr val="002060"/>
                  </a:solidFill>
                  <a:effectLst/>
                  <a:latin typeface="Calibri" panose="020F0502020204030204" pitchFamily="34" charset="0"/>
                  <a:ea typeface="SimSun" panose="02010600030101010101" pitchFamily="2" charset="-122"/>
                  <a:cs typeface="Calibri" panose="020F0502020204030204" pitchFamily="34" charset="0"/>
                </a:rPr>
                <a:t>bức</a:t>
              </a:r>
              <a:r>
                <a:rPr lang="en-US" sz="4000" dirty="0">
                  <a:solidFill>
                    <a:srgbClr val="002060"/>
                  </a:solidFill>
                  <a:effectLst/>
                  <a:latin typeface="Calibri" panose="020F0502020204030204" pitchFamily="34" charset="0"/>
                  <a:ea typeface="SimSun" panose="02010600030101010101" pitchFamily="2" charset="-122"/>
                  <a:cs typeface="Calibri" panose="020F0502020204030204" pitchFamily="34" charset="0"/>
                </a:rPr>
                <a:t> </a:t>
              </a:r>
              <a:r>
                <a:rPr lang="en-US" sz="4000" dirty="0" err="1">
                  <a:solidFill>
                    <a:srgbClr val="002060"/>
                  </a:solidFill>
                  <a:effectLst/>
                  <a:latin typeface="Calibri" panose="020F0502020204030204" pitchFamily="34" charset="0"/>
                  <a:ea typeface="SimSun" panose="02010600030101010101" pitchFamily="2" charset="-122"/>
                  <a:cs typeface="Calibri" panose="020F0502020204030204" pitchFamily="34" charset="0"/>
                </a:rPr>
                <a:t>tranh</a:t>
              </a:r>
              <a:r>
                <a:rPr lang="en-US" sz="4000" dirty="0">
                  <a:solidFill>
                    <a:srgbClr val="002060"/>
                  </a:solidFill>
                  <a:effectLst/>
                  <a:latin typeface="Calibri" panose="020F0502020204030204" pitchFamily="34" charset="0"/>
                  <a:ea typeface="SimSun" panose="02010600030101010101" pitchFamily="2" charset="-122"/>
                  <a:cs typeface="Calibri" panose="020F0502020204030204" pitchFamily="34" charset="0"/>
                </a:rPr>
                <a:t> </a:t>
              </a:r>
              <a:r>
                <a:rPr lang="en-US" sz="4000" dirty="0" err="1">
                  <a:solidFill>
                    <a:srgbClr val="002060"/>
                  </a:solidFill>
                  <a:effectLst/>
                  <a:latin typeface="Calibri" panose="020F0502020204030204" pitchFamily="34" charset="0"/>
                  <a:ea typeface="SimSun" panose="02010600030101010101" pitchFamily="2" charset="-122"/>
                  <a:cs typeface="Calibri" panose="020F0502020204030204" pitchFamily="34" charset="0"/>
                </a:rPr>
                <a:t>vẽ</a:t>
              </a:r>
              <a:r>
                <a:rPr lang="en-US" sz="4000" dirty="0">
                  <a:solidFill>
                    <a:srgbClr val="002060"/>
                  </a:solidFill>
                  <a:effectLst/>
                  <a:latin typeface="Calibri" panose="020F0502020204030204" pitchFamily="34" charset="0"/>
                  <a:ea typeface="SimSun" panose="02010600030101010101" pitchFamily="2" charset="-122"/>
                  <a:cs typeface="Calibri" panose="020F0502020204030204" pitchFamily="34" charset="0"/>
                </a:rPr>
                <a:t> </a:t>
              </a:r>
              <a:r>
                <a:rPr lang="en-US" sz="4000" dirty="0" err="1">
                  <a:solidFill>
                    <a:srgbClr val="002060"/>
                  </a:solidFill>
                  <a:effectLst/>
                  <a:latin typeface="Calibri" panose="020F0502020204030204" pitchFamily="34" charset="0"/>
                  <a:ea typeface="SimSun" panose="02010600030101010101" pitchFamily="2" charset="-122"/>
                  <a:cs typeface="Calibri" panose="020F0502020204030204" pitchFamily="34" charset="0"/>
                </a:rPr>
                <a:t>cảnh</a:t>
              </a:r>
              <a:r>
                <a:rPr lang="en-US" sz="4000" dirty="0">
                  <a:solidFill>
                    <a:srgbClr val="002060"/>
                  </a:solidFill>
                  <a:effectLst/>
                  <a:latin typeface="Calibri" panose="020F0502020204030204" pitchFamily="34" charset="0"/>
                  <a:ea typeface="SimSun" panose="02010600030101010101" pitchFamily="2" charset="-122"/>
                  <a:cs typeface="Calibri" panose="020F0502020204030204" pitchFamily="34" charset="0"/>
                </a:rPr>
                <a:t> </a:t>
              </a:r>
              <a:r>
                <a:rPr lang="en-US" sz="4000" dirty="0" err="1">
                  <a:solidFill>
                    <a:srgbClr val="002060"/>
                  </a:solidFill>
                  <a:effectLst/>
                  <a:latin typeface="Calibri" panose="020F0502020204030204" pitchFamily="34" charset="0"/>
                  <a:ea typeface="SimSun" panose="02010600030101010101" pitchFamily="2" charset="-122"/>
                  <a:cs typeface="Calibri" panose="020F0502020204030204" pitchFamily="34" charset="0"/>
                </a:rPr>
                <a:t>gì</a:t>
              </a:r>
              <a:r>
                <a:rPr lang="en-US" sz="4000" dirty="0">
                  <a:solidFill>
                    <a:srgbClr val="002060"/>
                  </a:solidFill>
                  <a:effectLst/>
                  <a:latin typeface="Calibri" panose="020F0502020204030204" pitchFamily="34" charset="0"/>
                  <a:ea typeface="SimSun" panose="02010600030101010101" pitchFamily="2" charset="-122"/>
                  <a:cs typeface="Calibri" panose="020F0502020204030204" pitchFamily="34" charset="0"/>
                </a:rPr>
                <a:t>?</a:t>
              </a:r>
            </a:p>
          </p:txBody>
        </p:sp>
      </p:grpSp>
      <p:grpSp>
        <p:nvGrpSpPr>
          <p:cNvPr id="73" name="组合 567">
            <a:extLst>
              <a:ext uri="{FF2B5EF4-FFF2-40B4-BE49-F238E27FC236}">
                <a16:creationId xmlns:a16="http://schemas.microsoft.com/office/drawing/2014/main" id="{25EB91F5-4FE2-4C7B-9635-F1A8061F3359}"/>
              </a:ext>
            </a:extLst>
          </p:cNvPr>
          <p:cNvGrpSpPr/>
          <p:nvPr/>
        </p:nvGrpSpPr>
        <p:grpSpPr>
          <a:xfrm>
            <a:off x="1514333" y="4956523"/>
            <a:ext cx="10990556" cy="1211173"/>
            <a:chOff x="1330899" y="1678703"/>
            <a:chExt cx="4506713" cy="1211173"/>
          </a:xfrm>
        </p:grpSpPr>
        <p:grpSp>
          <p:nvGrpSpPr>
            <p:cNvPr id="74" name="组合 376">
              <a:extLst>
                <a:ext uri="{FF2B5EF4-FFF2-40B4-BE49-F238E27FC236}">
                  <a16:creationId xmlns:a16="http://schemas.microsoft.com/office/drawing/2014/main" id="{12517A2A-3F9D-4F70-9595-A7FBCEE46B1F}"/>
                </a:ext>
              </a:extLst>
            </p:cNvPr>
            <p:cNvGrpSpPr/>
            <p:nvPr/>
          </p:nvGrpSpPr>
          <p:grpSpPr>
            <a:xfrm>
              <a:off x="1330899" y="1678703"/>
              <a:ext cx="4506713" cy="1211173"/>
              <a:chOff x="2972472" y="1362075"/>
              <a:chExt cx="5830217" cy="1566863"/>
            </a:xfrm>
          </p:grpSpPr>
          <p:sp>
            <p:nvSpPr>
              <p:cNvPr id="76" name="Freeform 5">
                <a:extLst>
                  <a:ext uri="{FF2B5EF4-FFF2-40B4-BE49-F238E27FC236}">
                    <a16:creationId xmlns:a16="http://schemas.microsoft.com/office/drawing/2014/main" id="{644F02F2-BE6C-4A81-ADB5-23208A7331FA}"/>
                  </a:ext>
                </a:extLst>
              </p:cNvPr>
              <p:cNvSpPr>
                <a:spLocks/>
              </p:cNvSpPr>
              <p:nvPr/>
            </p:nvSpPr>
            <p:spPr bwMode="auto">
              <a:xfrm>
                <a:off x="3605214" y="1920875"/>
                <a:ext cx="5197475" cy="995363"/>
              </a:xfrm>
              <a:custGeom>
                <a:avLst/>
                <a:gdLst>
                  <a:gd name="T0" fmla="*/ 4 w 1226"/>
                  <a:gd name="T1" fmla="*/ 50 h 234"/>
                  <a:gd name="T2" fmla="*/ 61 w 1226"/>
                  <a:gd name="T3" fmla="*/ 44 h 234"/>
                  <a:gd name="T4" fmla="*/ 73 w 1226"/>
                  <a:gd name="T5" fmla="*/ 44 h 234"/>
                  <a:gd name="T6" fmla="*/ 427 w 1226"/>
                  <a:gd name="T7" fmla="*/ 55 h 234"/>
                  <a:gd name="T8" fmla="*/ 530 w 1226"/>
                  <a:gd name="T9" fmla="*/ 58 h 234"/>
                  <a:gd name="T10" fmla="*/ 1036 w 1226"/>
                  <a:gd name="T11" fmla="*/ 18 h 234"/>
                  <a:gd name="T12" fmla="*/ 1161 w 1226"/>
                  <a:gd name="T13" fmla="*/ 22 h 234"/>
                  <a:gd name="T14" fmla="*/ 1135 w 1226"/>
                  <a:gd name="T15" fmla="*/ 177 h 234"/>
                  <a:gd name="T16" fmla="*/ 1021 w 1226"/>
                  <a:gd name="T17" fmla="*/ 209 h 234"/>
                  <a:gd name="T18" fmla="*/ 868 w 1226"/>
                  <a:gd name="T19" fmla="*/ 217 h 234"/>
                  <a:gd name="T20" fmla="*/ 691 w 1226"/>
                  <a:gd name="T21" fmla="*/ 231 h 234"/>
                  <a:gd name="T22" fmla="*/ 554 w 1226"/>
                  <a:gd name="T23" fmla="*/ 233 h 234"/>
                  <a:gd name="T24" fmla="*/ 613 w 1226"/>
                  <a:gd name="T25" fmla="*/ 234 h 234"/>
                  <a:gd name="T26" fmla="*/ 459 w 1226"/>
                  <a:gd name="T27" fmla="*/ 233 h 234"/>
                  <a:gd name="T28" fmla="*/ 314 w 1226"/>
                  <a:gd name="T29" fmla="*/ 233 h 234"/>
                  <a:gd name="T30" fmla="*/ 148 w 1226"/>
                  <a:gd name="T31" fmla="*/ 226 h 234"/>
                  <a:gd name="T32" fmla="*/ 68 w 1226"/>
                  <a:gd name="T33" fmla="*/ 219 h 234"/>
                  <a:gd name="T34" fmla="*/ 10 w 1226"/>
                  <a:gd name="T35" fmla="*/ 203 h 234"/>
                  <a:gd name="T36" fmla="*/ 7 w 1226"/>
                  <a:gd name="T37" fmla="*/ 166 h 234"/>
                  <a:gd name="T38" fmla="*/ 4 w 1226"/>
                  <a:gd name="T39" fmla="*/ 50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26" h="234">
                    <a:moveTo>
                      <a:pt x="4" y="50"/>
                    </a:moveTo>
                    <a:cubicBezTo>
                      <a:pt x="9" y="42"/>
                      <a:pt x="42" y="43"/>
                      <a:pt x="61" y="44"/>
                    </a:cubicBezTo>
                    <a:cubicBezTo>
                      <a:pt x="66" y="44"/>
                      <a:pt x="71" y="44"/>
                      <a:pt x="73" y="44"/>
                    </a:cubicBezTo>
                    <a:cubicBezTo>
                      <a:pt x="191" y="44"/>
                      <a:pt x="309" y="52"/>
                      <a:pt x="427" y="55"/>
                    </a:cubicBezTo>
                    <a:cubicBezTo>
                      <a:pt x="461" y="56"/>
                      <a:pt x="496" y="57"/>
                      <a:pt x="530" y="58"/>
                    </a:cubicBezTo>
                    <a:cubicBezTo>
                      <a:pt x="643" y="63"/>
                      <a:pt x="979" y="30"/>
                      <a:pt x="1036" y="18"/>
                    </a:cubicBezTo>
                    <a:cubicBezTo>
                      <a:pt x="1075" y="10"/>
                      <a:pt x="1125" y="0"/>
                      <a:pt x="1161" y="22"/>
                    </a:cubicBezTo>
                    <a:cubicBezTo>
                      <a:pt x="1226" y="61"/>
                      <a:pt x="1184" y="144"/>
                      <a:pt x="1135" y="177"/>
                    </a:cubicBezTo>
                    <a:cubicBezTo>
                      <a:pt x="1101" y="199"/>
                      <a:pt x="1060" y="205"/>
                      <a:pt x="1021" y="209"/>
                    </a:cubicBezTo>
                    <a:cubicBezTo>
                      <a:pt x="970" y="213"/>
                      <a:pt x="919" y="214"/>
                      <a:pt x="868" y="217"/>
                    </a:cubicBezTo>
                    <a:cubicBezTo>
                      <a:pt x="809" y="220"/>
                      <a:pt x="750" y="228"/>
                      <a:pt x="691" y="231"/>
                    </a:cubicBezTo>
                    <a:cubicBezTo>
                      <a:pt x="645" y="233"/>
                      <a:pt x="600" y="233"/>
                      <a:pt x="554" y="233"/>
                    </a:cubicBezTo>
                    <a:cubicBezTo>
                      <a:pt x="574" y="233"/>
                      <a:pt x="593" y="233"/>
                      <a:pt x="613" y="234"/>
                    </a:cubicBezTo>
                    <a:cubicBezTo>
                      <a:pt x="562" y="233"/>
                      <a:pt x="510" y="233"/>
                      <a:pt x="459" y="233"/>
                    </a:cubicBezTo>
                    <a:cubicBezTo>
                      <a:pt x="411" y="233"/>
                      <a:pt x="362" y="234"/>
                      <a:pt x="314" y="233"/>
                    </a:cubicBezTo>
                    <a:cubicBezTo>
                      <a:pt x="259" y="232"/>
                      <a:pt x="203" y="230"/>
                      <a:pt x="148" y="226"/>
                    </a:cubicBezTo>
                    <a:cubicBezTo>
                      <a:pt x="121" y="223"/>
                      <a:pt x="95" y="221"/>
                      <a:pt x="68" y="219"/>
                    </a:cubicBezTo>
                    <a:cubicBezTo>
                      <a:pt x="49" y="217"/>
                      <a:pt x="23" y="220"/>
                      <a:pt x="10" y="203"/>
                    </a:cubicBezTo>
                    <a:cubicBezTo>
                      <a:pt x="4" y="196"/>
                      <a:pt x="9" y="186"/>
                      <a:pt x="7" y="166"/>
                    </a:cubicBezTo>
                    <a:cubicBezTo>
                      <a:pt x="7" y="152"/>
                      <a:pt x="0" y="51"/>
                      <a:pt x="4" y="5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7" name="Freeform 6">
                <a:extLst>
                  <a:ext uri="{FF2B5EF4-FFF2-40B4-BE49-F238E27FC236}">
                    <a16:creationId xmlns:a16="http://schemas.microsoft.com/office/drawing/2014/main" id="{8A3157DA-F91A-4EDA-BC23-D0048EDC139F}"/>
                  </a:ext>
                </a:extLst>
              </p:cNvPr>
              <p:cNvSpPr>
                <a:spLocks/>
              </p:cNvSpPr>
              <p:nvPr/>
            </p:nvSpPr>
            <p:spPr bwMode="auto">
              <a:xfrm>
                <a:off x="3589339" y="1946275"/>
                <a:ext cx="5124450" cy="982663"/>
              </a:xfrm>
              <a:custGeom>
                <a:avLst/>
                <a:gdLst>
                  <a:gd name="T0" fmla="*/ 11 w 1209"/>
                  <a:gd name="T1" fmla="*/ 45 h 231"/>
                  <a:gd name="T2" fmla="*/ 66 w 1209"/>
                  <a:gd name="T3" fmla="*/ 40 h 231"/>
                  <a:gd name="T4" fmla="*/ 146 w 1209"/>
                  <a:gd name="T5" fmla="*/ 41 h 231"/>
                  <a:gd name="T6" fmla="*/ 343 w 1209"/>
                  <a:gd name="T7" fmla="*/ 48 h 231"/>
                  <a:gd name="T8" fmla="*/ 623 w 1209"/>
                  <a:gd name="T9" fmla="*/ 53 h 231"/>
                  <a:gd name="T10" fmla="*/ 864 w 1209"/>
                  <a:gd name="T11" fmla="*/ 35 h 231"/>
                  <a:gd name="T12" fmla="*/ 1036 w 1209"/>
                  <a:gd name="T13" fmla="*/ 15 h 231"/>
                  <a:gd name="T14" fmla="*/ 1135 w 1209"/>
                  <a:gd name="T15" fmla="*/ 7 h 231"/>
                  <a:gd name="T16" fmla="*/ 1196 w 1209"/>
                  <a:gd name="T17" fmla="*/ 74 h 231"/>
                  <a:gd name="T18" fmla="*/ 1161 w 1209"/>
                  <a:gd name="T19" fmla="*/ 149 h 231"/>
                  <a:gd name="T20" fmla="*/ 1058 w 1209"/>
                  <a:gd name="T21" fmla="*/ 197 h 231"/>
                  <a:gd name="T22" fmla="*/ 818 w 1209"/>
                  <a:gd name="T23" fmla="*/ 213 h 231"/>
                  <a:gd name="T24" fmla="*/ 559 w 1209"/>
                  <a:gd name="T25" fmla="*/ 225 h 231"/>
                  <a:gd name="T26" fmla="*/ 557 w 1209"/>
                  <a:gd name="T27" fmla="*/ 228 h 231"/>
                  <a:gd name="T28" fmla="*/ 586 w 1209"/>
                  <a:gd name="T29" fmla="*/ 229 h 231"/>
                  <a:gd name="T30" fmla="*/ 601 w 1209"/>
                  <a:gd name="T31" fmla="*/ 229 h 231"/>
                  <a:gd name="T32" fmla="*/ 610 w 1209"/>
                  <a:gd name="T33" fmla="*/ 226 h 231"/>
                  <a:gd name="T34" fmla="*/ 547 w 1209"/>
                  <a:gd name="T35" fmla="*/ 225 h 231"/>
                  <a:gd name="T36" fmla="*/ 422 w 1209"/>
                  <a:gd name="T37" fmla="*/ 226 h 231"/>
                  <a:gd name="T38" fmla="*/ 168 w 1209"/>
                  <a:gd name="T39" fmla="*/ 219 h 231"/>
                  <a:gd name="T40" fmla="*/ 53 w 1209"/>
                  <a:gd name="T41" fmla="*/ 210 h 231"/>
                  <a:gd name="T42" fmla="*/ 14 w 1209"/>
                  <a:gd name="T43" fmla="*/ 178 h 231"/>
                  <a:gd name="T44" fmla="*/ 14 w 1209"/>
                  <a:gd name="T45" fmla="*/ 152 h 231"/>
                  <a:gd name="T46" fmla="*/ 11 w 1209"/>
                  <a:gd name="T47" fmla="*/ 94 h 231"/>
                  <a:gd name="T48" fmla="*/ 10 w 1209"/>
                  <a:gd name="T49" fmla="*/ 61 h 231"/>
                  <a:gd name="T50" fmla="*/ 10 w 1209"/>
                  <a:gd name="T51" fmla="*/ 45 h 231"/>
                  <a:gd name="T52" fmla="*/ 7 w 1209"/>
                  <a:gd name="T53" fmla="*/ 43 h 231"/>
                  <a:gd name="T54" fmla="*/ 4 w 1209"/>
                  <a:gd name="T55" fmla="*/ 75 h 231"/>
                  <a:gd name="T56" fmla="*/ 7 w 1209"/>
                  <a:gd name="T57" fmla="*/ 139 h 231"/>
                  <a:gd name="T58" fmla="*/ 8 w 1209"/>
                  <a:gd name="T59" fmla="*/ 160 h 231"/>
                  <a:gd name="T60" fmla="*/ 10 w 1209"/>
                  <a:gd name="T61" fmla="*/ 195 h 231"/>
                  <a:gd name="T62" fmla="*/ 79 w 1209"/>
                  <a:gd name="T63" fmla="*/ 215 h 231"/>
                  <a:gd name="T64" fmla="*/ 349 w 1209"/>
                  <a:gd name="T65" fmla="*/ 229 h 231"/>
                  <a:gd name="T66" fmla="*/ 465 w 1209"/>
                  <a:gd name="T67" fmla="*/ 229 h 231"/>
                  <a:gd name="T68" fmla="*/ 616 w 1209"/>
                  <a:gd name="T69" fmla="*/ 229 h 231"/>
                  <a:gd name="T70" fmla="*/ 618 w 1209"/>
                  <a:gd name="T71" fmla="*/ 226 h 231"/>
                  <a:gd name="T72" fmla="*/ 574 w 1209"/>
                  <a:gd name="T73" fmla="*/ 225 h 231"/>
                  <a:gd name="T74" fmla="*/ 572 w 1209"/>
                  <a:gd name="T75" fmla="*/ 229 h 231"/>
                  <a:gd name="T76" fmla="*/ 595 w 1209"/>
                  <a:gd name="T77" fmla="*/ 229 h 231"/>
                  <a:gd name="T78" fmla="*/ 687 w 1209"/>
                  <a:gd name="T79" fmla="*/ 227 h 231"/>
                  <a:gd name="T80" fmla="*/ 879 w 1209"/>
                  <a:gd name="T81" fmla="*/ 212 h 231"/>
                  <a:gd name="T82" fmla="*/ 1064 w 1209"/>
                  <a:gd name="T83" fmla="*/ 200 h 231"/>
                  <a:gd name="T84" fmla="*/ 1172 w 1209"/>
                  <a:gd name="T85" fmla="*/ 143 h 231"/>
                  <a:gd name="T86" fmla="*/ 1197 w 1209"/>
                  <a:gd name="T87" fmla="*/ 47 h 231"/>
                  <a:gd name="T88" fmla="*/ 1101 w 1209"/>
                  <a:gd name="T89" fmla="*/ 1 h 231"/>
                  <a:gd name="T90" fmla="*/ 1010 w 1209"/>
                  <a:gd name="T91" fmla="*/ 15 h 231"/>
                  <a:gd name="T92" fmla="*/ 920 w 1209"/>
                  <a:gd name="T93" fmla="*/ 26 h 231"/>
                  <a:gd name="T94" fmla="*/ 538 w 1209"/>
                  <a:gd name="T95" fmla="*/ 51 h 231"/>
                  <a:gd name="T96" fmla="*/ 212 w 1209"/>
                  <a:gd name="T97" fmla="*/ 39 h 231"/>
                  <a:gd name="T98" fmla="*/ 69 w 1209"/>
                  <a:gd name="T99" fmla="*/ 36 h 231"/>
                  <a:gd name="T100" fmla="*/ 6 w 1209"/>
                  <a:gd name="T101" fmla="*/ 43 h 231"/>
                  <a:gd name="T102" fmla="*/ 11 w 1209"/>
                  <a:gd name="T103" fmla="*/ 45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209" h="231">
                    <a:moveTo>
                      <a:pt x="11" y="45"/>
                    </a:moveTo>
                    <a:cubicBezTo>
                      <a:pt x="20" y="33"/>
                      <a:pt x="54" y="39"/>
                      <a:pt x="66" y="40"/>
                    </a:cubicBezTo>
                    <a:cubicBezTo>
                      <a:pt x="93" y="41"/>
                      <a:pt x="120" y="40"/>
                      <a:pt x="146" y="41"/>
                    </a:cubicBezTo>
                    <a:cubicBezTo>
                      <a:pt x="212" y="42"/>
                      <a:pt x="278" y="45"/>
                      <a:pt x="343" y="48"/>
                    </a:cubicBezTo>
                    <a:cubicBezTo>
                      <a:pt x="436" y="52"/>
                      <a:pt x="530" y="57"/>
                      <a:pt x="623" y="53"/>
                    </a:cubicBezTo>
                    <a:cubicBezTo>
                      <a:pt x="703" y="49"/>
                      <a:pt x="784" y="43"/>
                      <a:pt x="864" y="35"/>
                    </a:cubicBezTo>
                    <a:cubicBezTo>
                      <a:pt x="921" y="30"/>
                      <a:pt x="980" y="25"/>
                      <a:pt x="1036" y="15"/>
                    </a:cubicBezTo>
                    <a:cubicBezTo>
                      <a:pt x="1069" y="8"/>
                      <a:pt x="1102" y="1"/>
                      <a:pt x="1135" y="7"/>
                    </a:cubicBezTo>
                    <a:cubicBezTo>
                      <a:pt x="1169" y="13"/>
                      <a:pt x="1195" y="39"/>
                      <a:pt x="1196" y="74"/>
                    </a:cubicBezTo>
                    <a:cubicBezTo>
                      <a:pt x="1196" y="102"/>
                      <a:pt x="1179" y="129"/>
                      <a:pt x="1161" y="149"/>
                    </a:cubicBezTo>
                    <a:cubicBezTo>
                      <a:pt x="1135" y="179"/>
                      <a:pt x="1096" y="191"/>
                      <a:pt x="1058" y="197"/>
                    </a:cubicBezTo>
                    <a:cubicBezTo>
                      <a:pt x="979" y="210"/>
                      <a:pt x="898" y="206"/>
                      <a:pt x="818" y="213"/>
                    </a:cubicBezTo>
                    <a:cubicBezTo>
                      <a:pt x="732" y="220"/>
                      <a:pt x="646" y="226"/>
                      <a:pt x="559" y="225"/>
                    </a:cubicBezTo>
                    <a:cubicBezTo>
                      <a:pt x="556" y="225"/>
                      <a:pt x="553" y="228"/>
                      <a:pt x="557" y="228"/>
                    </a:cubicBezTo>
                    <a:cubicBezTo>
                      <a:pt x="567" y="229"/>
                      <a:pt x="576" y="229"/>
                      <a:pt x="586" y="229"/>
                    </a:cubicBezTo>
                    <a:cubicBezTo>
                      <a:pt x="591" y="229"/>
                      <a:pt x="596" y="229"/>
                      <a:pt x="601" y="229"/>
                    </a:cubicBezTo>
                    <a:cubicBezTo>
                      <a:pt x="606" y="231"/>
                      <a:pt x="610" y="230"/>
                      <a:pt x="610" y="226"/>
                    </a:cubicBezTo>
                    <a:cubicBezTo>
                      <a:pt x="589" y="225"/>
                      <a:pt x="568" y="225"/>
                      <a:pt x="547" y="225"/>
                    </a:cubicBezTo>
                    <a:cubicBezTo>
                      <a:pt x="505" y="225"/>
                      <a:pt x="464" y="225"/>
                      <a:pt x="422" y="226"/>
                    </a:cubicBezTo>
                    <a:cubicBezTo>
                      <a:pt x="337" y="226"/>
                      <a:pt x="253" y="225"/>
                      <a:pt x="168" y="219"/>
                    </a:cubicBezTo>
                    <a:cubicBezTo>
                      <a:pt x="130" y="216"/>
                      <a:pt x="91" y="212"/>
                      <a:pt x="53" y="210"/>
                    </a:cubicBezTo>
                    <a:cubicBezTo>
                      <a:pt x="32" y="209"/>
                      <a:pt x="13" y="202"/>
                      <a:pt x="14" y="178"/>
                    </a:cubicBezTo>
                    <a:cubicBezTo>
                      <a:pt x="15" y="170"/>
                      <a:pt x="14" y="161"/>
                      <a:pt x="14" y="152"/>
                    </a:cubicBezTo>
                    <a:cubicBezTo>
                      <a:pt x="13" y="133"/>
                      <a:pt x="12" y="114"/>
                      <a:pt x="11" y="94"/>
                    </a:cubicBezTo>
                    <a:cubicBezTo>
                      <a:pt x="10" y="83"/>
                      <a:pt x="10" y="72"/>
                      <a:pt x="10" y="61"/>
                    </a:cubicBezTo>
                    <a:cubicBezTo>
                      <a:pt x="10" y="59"/>
                      <a:pt x="9" y="46"/>
                      <a:pt x="10" y="45"/>
                    </a:cubicBezTo>
                    <a:cubicBezTo>
                      <a:pt x="13" y="43"/>
                      <a:pt x="9" y="42"/>
                      <a:pt x="7" y="43"/>
                    </a:cubicBezTo>
                    <a:cubicBezTo>
                      <a:pt x="0" y="48"/>
                      <a:pt x="4" y="69"/>
                      <a:pt x="4" y="75"/>
                    </a:cubicBezTo>
                    <a:cubicBezTo>
                      <a:pt x="5" y="97"/>
                      <a:pt x="6" y="118"/>
                      <a:pt x="7" y="139"/>
                    </a:cubicBezTo>
                    <a:cubicBezTo>
                      <a:pt x="8" y="146"/>
                      <a:pt x="8" y="153"/>
                      <a:pt x="8" y="160"/>
                    </a:cubicBezTo>
                    <a:cubicBezTo>
                      <a:pt x="9" y="168"/>
                      <a:pt x="5" y="187"/>
                      <a:pt x="10" y="195"/>
                    </a:cubicBezTo>
                    <a:cubicBezTo>
                      <a:pt x="23" y="218"/>
                      <a:pt x="57" y="214"/>
                      <a:pt x="79" y="215"/>
                    </a:cubicBezTo>
                    <a:cubicBezTo>
                      <a:pt x="169" y="222"/>
                      <a:pt x="258" y="228"/>
                      <a:pt x="349" y="229"/>
                    </a:cubicBezTo>
                    <a:cubicBezTo>
                      <a:pt x="387" y="229"/>
                      <a:pt x="426" y="229"/>
                      <a:pt x="465" y="229"/>
                    </a:cubicBezTo>
                    <a:cubicBezTo>
                      <a:pt x="516" y="229"/>
                      <a:pt x="566" y="229"/>
                      <a:pt x="616" y="229"/>
                    </a:cubicBezTo>
                    <a:cubicBezTo>
                      <a:pt x="619" y="229"/>
                      <a:pt x="622" y="226"/>
                      <a:pt x="618" y="226"/>
                    </a:cubicBezTo>
                    <a:cubicBezTo>
                      <a:pt x="603" y="225"/>
                      <a:pt x="589" y="225"/>
                      <a:pt x="574" y="225"/>
                    </a:cubicBezTo>
                    <a:cubicBezTo>
                      <a:pt x="567" y="225"/>
                      <a:pt x="557" y="228"/>
                      <a:pt x="572" y="229"/>
                    </a:cubicBezTo>
                    <a:cubicBezTo>
                      <a:pt x="580" y="229"/>
                      <a:pt x="587" y="229"/>
                      <a:pt x="595" y="229"/>
                    </a:cubicBezTo>
                    <a:cubicBezTo>
                      <a:pt x="626" y="229"/>
                      <a:pt x="656" y="228"/>
                      <a:pt x="687" y="227"/>
                    </a:cubicBezTo>
                    <a:cubicBezTo>
                      <a:pt x="751" y="224"/>
                      <a:pt x="815" y="216"/>
                      <a:pt x="879" y="212"/>
                    </a:cubicBezTo>
                    <a:cubicBezTo>
                      <a:pt x="941" y="209"/>
                      <a:pt x="1003" y="209"/>
                      <a:pt x="1064" y="200"/>
                    </a:cubicBezTo>
                    <a:cubicBezTo>
                      <a:pt x="1106" y="193"/>
                      <a:pt x="1145" y="176"/>
                      <a:pt x="1172" y="143"/>
                    </a:cubicBezTo>
                    <a:cubicBezTo>
                      <a:pt x="1194" y="117"/>
                      <a:pt x="1209" y="80"/>
                      <a:pt x="1197" y="47"/>
                    </a:cubicBezTo>
                    <a:cubicBezTo>
                      <a:pt x="1183" y="9"/>
                      <a:pt x="1136" y="0"/>
                      <a:pt x="1101" y="1"/>
                    </a:cubicBezTo>
                    <a:cubicBezTo>
                      <a:pt x="1070" y="2"/>
                      <a:pt x="1040" y="11"/>
                      <a:pt x="1010" y="15"/>
                    </a:cubicBezTo>
                    <a:cubicBezTo>
                      <a:pt x="980" y="19"/>
                      <a:pt x="950" y="23"/>
                      <a:pt x="920" y="26"/>
                    </a:cubicBezTo>
                    <a:cubicBezTo>
                      <a:pt x="794" y="39"/>
                      <a:pt x="665" y="54"/>
                      <a:pt x="538" y="51"/>
                    </a:cubicBezTo>
                    <a:cubicBezTo>
                      <a:pt x="429" y="47"/>
                      <a:pt x="320" y="43"/>
                      <a:pt x="212" y="39"/>
                    </a:cubicBezTo>
                    <a:cubicBezTo>
                      <a:pt x="164" y="37"/>
                      <a:pt x="116" y="38"/>
                      <a:pt x="69" y="36"/>
                    </a:cubicBezTo>
                    <a:cubicBezTo>
                      <a:pt x="53" y="35"/>
                      <a:pt x="18" y="29"/>
                      <a:pt x="6" y="43"/>
                    </a:cubicBezTo>
                    <a:cubicBezTo>
                      <a:pt x="4" y="46"/>
                      <a:pt x="9" y="46"/>
                      <a:pt x="11" y="45"/>
                    </a:cubicBezTo>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grpSp>
            <p:nvGrpSpPr>
              <p:cNvPr id="78" name="组合 375">
                <a:extLst>
                  <a:ext uri="{FF2B5EF4-FFF2-40B4-BE49-F238E27FC236}">
                    <a16:creationId xmlns:a16="http://schemas.microsoft.com/office/drawing/2014/main" id="{CBAB8E31-029E-4CD3-9577-14BB1FAD0479}"/>
                  </a:ext>
                </a:extLst>
              </p:cNvPr>
              <p:cNvGrpSpPr/>
              <p:nvPr/>
            </p:nvGrpSpPr>
            <p:grpSpPr>
              <a:xfrm>
                <a:off x="2972472" y="1362075"/>
                <a:ext cx="1164099" cy="1506537"/>
                <a:chOff x="2105026" y="333375"/>
                <a:chExt cx="1958975" cy="2535238"/>
              </a:xfrm>
            </p:grpSpPr>
            <p:sp>
              <p:nvSpPr>
                <p:cNvPr id="79" name="Freeform 15">
                  <a:extLst>
                    <a:ext uri="{FF2B5EF4-FFF2-40B4-BE49-F238E27FC236}">
                      <a16:creationId xmlns:a16="http://schemas.microsoft.com/office/drawing/2014/main" id="{2A3C008C-85CF-4A4A-9FCA-586DC5AD279E}"/>
                    </a:ext>
                  </a:extLst>
                </p:cNvPr>
                <p:cNvSpPr>
                  <a:spLocks/>
                </p:cNvSpPr>
                <p:nvPr/>
              </p:nvSpPr>
              <p:spPr bwMode="auto">
                <a:xfrm>
                  <a:off x="2843214" y="1827213"/>
                  <a:ext cx="350838" cy="296863"/>
                </a:xfrm>
                <a:custGeom>
                  <a:avLst/>
                  <a:gdLst>
                    <a:gd name="T0" fmla="*/ 83 w 83"/>
                    <a:gd name="T1" fmla="*/ 41 h 70"/>
                    <a:gd name="T2" fmla="*/ 9 w 83"/>
                    <a:gd name="T3" fmla="*/ 20 h 70"/>
                    <a:gd name="T4" fmla="*/ 83 w 83"/>
                    <a:gd name="T5" fmla="*/ 48 h 70"/>
                    <a:gd name="T6" fmla="*/ 83 w 83"/>
                    <a:gd name="T7" fmla="*/ 41 h 70"/>
                  </a:gdLst>
                  <a:ahLst/>
                  <a:cxnLst>
                    <a:cxn ang="0">
                      <a:pos x="T0" y="T1"/>
                    </a:cxn>
                    <a:cxn ang="0">
                      <a:pos x="T2" y="T3"/>
                    </a:cxn>
                    <a:cxn ang="0">
                      <a:pos x="T4" y="T5"/>
                    </a:cxn>
                    <a:cxn ang="0">
                      <a:pos x="T6" y="T7"/>
                    </a:cxn>
                  </a:cxnLst>
                  <a:rect l="0" t="0" r="r" b="b"/>
                  <a:pathLst>
                    <a:path w="83" h="70">
                      <a:moveTo>
                        <a:pt x="83" y="41"/>
                      </a:moveTo>
                      <a:cubicBezTo>
                        <a:pt x="64" y="28"/>
                        <a:pt x="23" y="0"/>
                        <a:pt x="9" y="20"/>
                      </a:cubicBezTo>
                      <a:cubicBezTo>
                        <a:pt x="0" y="31"/>
                        <a:pt x="26" y="70"/>
                        <a:pt x="83" y="48"/>
                      </a:cubicBezTo>
                      <a:lnTo>
                        <a:pt x="83" y="41"/>
                      </a:lnTo>
                      <a:close/>
                    </a:path>
                  </a:pathLst>
                </a:custGeom>
                <a:solidFill>
                  <a:srgbClr val="BED3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0" name="Freeform 16">
                  <a:extLst>
                    <a:ext uri="{FF2B5EF4-FFF2-40B4-BE49-F238E27FC236}">
                      <a16:creationId xmlns:a16="http://schemas.microsoft.com/office/drawing/2014/main" id="{D07A3BF9-86F2-4037-BF64-B661D16729D6}"/>
                    </a:ext>
                  </a:extLst>
                </p:cNvPr>
                <p:cNvSpPr>
                  <a:spLocks/>
                </p:cNvSpPr>
                <p:nvPr/>
              </p:nvSpPr>
              <p:spPr bwMode="auto">
                <a:xfrm>
                  <a:off x="3228976" y="1830388"/>
                  <a:ext cx="376238" cy="315913"/>
                </a:xfrm>
                <a:custGeom>
                  <a:avLst/>
                  <a:gdLst>
                    <a:gd name="T0" fmla="*/ 0 w 89"/>
                    <a:gd name="T1" fmla="*/ 50 h 74"/>
                    <a:gd name="T2" fmla="*/ 84 w 89"/>
                    <a:gd name="T3" fmla="*/ 28 h 74"/>
                    <a:gd name="T4" fmla="*/ 1 w 89"/>
                    <a:gd name="T5" fmla="*/ 60 h 74"/>
                    <a:gd name="T6" fmla="*/ 0 w 89"/>
                    <a:gd name="T7" fmla="*/ 50 h 74"/>
                  </a:gdLst>
                  <a:ahLst/>
                  <a:cxnLst>
                    <a:cxn ang="0">
                      <a:pos x="T0" y="T1"/>
                    </a:cxn>
                    <a:cxn ang="0">
                      <a:pos x="T2" y="T3"/>
                    </a:cxn>
                    <a:cxn ang="0">
                      <a:pos x="T4" y="T5"/>
                    </a:cxn>
                    <a:cxn ang="0">
                      <a:pos x="T6" y="T7"/>
                    </a:cxn>
                  </a:cxnLst>
                  <a:rect l="0" t="0" r="r" b="b"/>
                  <a:pathLst>
                    <a:path w="89" h="74">
                      <a:moveTo>
                        <a:pt x="0" y="50"/>
                      </a:moveTo>
                      <a:cubicBezTo>
                        <a:pt x="16" y="34"/>
                        <a:pt x="70" y="0"/>
                        <a:pt x="84" y="28"/>
                      </a:cubicBezTo>
                      <a:cubicBezTo>
                        <a:pt x="89" y="40"/>
                        <a:pt x="47" y="74"/>
                        <a:pt x="1" y="60"/>
                      </a:cubicBezTo>
                      <a:lnTo>
                        <a:pt x="0" y="50"/>
                      </a:lnTo>
                      <a:close/>
                    </a:path>
                  </a:pathLst>
                </a:custGeom>
                <a:solidFill>
                  <a:srgbClr val="BED3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1" name="Freeform 17">
                  <a:extLst>
                    <a:ext uri="{FF2B5EF4-FFF2-40B4-BE49-F238E27FC236}">
                      <a16:creationId xmlns:a16="http://schemas.microsoft.com/office/drawing/2014/main" id="{3B2D21F8-8511-47A9-A6B7-F5768B2651EC}"/>
                    </a:ext>
                  </a:extLst>
                </p:cNvPr>
                <p:cNvSpPr>
                  <a:spLocks/>
                </p:cNvSpPr>
                <p:nvPr/>
              </p:nvSpPr>
              <p:spPr bwMode="auto">
                <a:xfrm>
                  <a:off x="3206751" y="1809750"/>
                  <a:ext cx="423863" cy="284163"/>
                </a:xfrm>
                <a:custGeom>
                  <a:avLst/>
                  <a:gdLst>
                    <a:gd name="T0" fmla="*/ 7 w 100"/>
                    <a:gd name="T1" fmla="*/ 50 h 67"/>
                    <a:gd name="T2" fmla="*/ 78 w 100"/>
                    <a:gd name="T3" fmla="*/ 20 h 67"/>
                    <a:gd name="T4" fmla="*/ 78 w 100"/>
                    <a:gd name="T5" fmla="*/ 45 h 67"/>
                    <a:gd name="T6" fmla="*/ 7 w 100"/>
                    <a:gd name="T7" fmla="*/ 59 h 67"/>
                    <a:gd name="T8" fmla="*/ 3 w 100"/>
                    <a:gd name="T9" fmla="*/ 61 h 67"/>
                    <a:gd name="T10" fmla="*/ 68 w 100"/>
                    <a:gd name="T11" fmla="*/ 55 h 67"/>
                    <a:gd name="T12" fmla="*/ 87 w 100"/>
                    <a:gd name="T13" fmla="*/ 21 h 67"/>
                    <a:gd name="T14" fmla="*/ 1 w 100"/>
                    <a:gd name="T15" fmla="*/ 50 h 67"/>
                    <a:gd name="T16" fmla="*/ 7 w 100"/>
                    <a:gd name="T17" fmla="*/ 5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0" h="67">
                      <a:moveTo>
                        <a:pt x="7" y="50"/>
                      </a:moveTo>
                      <a:cubicBezTo>
                        <a:pt x="21" y="35"/>
                        <a:pt x="57" y="10"/>
                        <a:pt x="78" y="20"/>
                      </a:cubicBezTo>
                      <a:cubicBezTo>
                        <a:pt x="89" y="25"/>
                        <a:pt x="84" y="38"/>
                        <a:pt x="78" y="45"/>
                      </a:cubicBezTo>
                      <a:cubicBezTo>
                        <a:pt x="62" y="64"/>
                        <a:pt x="30" y="65"/>
                        <a:pt x="7" y="59"/>
                      </a:cubicBezTo>
                      <a:cubicBezTo>
                        <a:pt x="6" y="59"/>
                        <a:pt x="1" y="61"/>
                        <a:pt x="3" y="61"/>
                      </a:cubicBezTo>
                      <a:cubicBezTo>
                        <a:pt x="25" y="67"/>
                        <a:pt x="47" y="66"/>
                        <a:pt x="68" y="55"/>
                      </a:cubicBezTo>
                      <a:cubicBezTo>
                        <a:pt x="79" y="50"/>
                        <a:pt x="100" y="34"/>
                        <a:pt x="87" y="21"/>
                      </a:cubicBezTo>
                      <a:cubicBezTo>
                        <a:pt x="66" y="0"/>
                        <a:pt x="16" y="35"/>
                        <a:pt x="1" y="50"/>
                      </a:cubicBezTo>
                      <a:cubicBezTo>
                        <a:pt x="0" y="51"/>
                        <a:pt x="6" y="51"/>
                        <a:pt x="7" y="50"/>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2" name="Freeform 18">
                  <a:extLst>
                    <a:ext uri="{FF2B5EF4-FFF2-40B4-BE49-F238E27FC236}">
                      <a16:creationId xmlns:a16="http://schemas.microsoft.com/office/drawing/2014/main" id="{FE2E28E7-E9AF-45B3-8072-2DBB89812C8F}"/>
                    </a:ext>
                  </a:extLst>
                </p:cNvPr>
                <p:cNvSpPr>
                  <a:spLocks/>
                </p:cNvSpPr>
                <p:nvPr/>
              </p:nvSpPr>
              <p:spPr bwMode="auto">
                <a:xfrm>
                  <a:off x="3168651" y="1673225"/>
                  <a:ext cx="76200" cy="476250"/>
                </a:xfrm>
                <a:custGeom>
                  <a:avLst/>
                  <a:gdLst>
                    <a:gd name="T0" fmla="*/ 7 w 18"/>
                    <a:gd name="T1" fmla="*/ 4 h 112"/>
                    <a:gd name="T2" fmla="*/ 11 w 18"/>
                    <a:gd name="T3" fmla="*/ 109 h 112"/>
                    <a:gd name="T4" fmla="*/ 17 w 18"/>
                    <a:gd name="T5" fmla="*/ 107 h 112"/>
                    <a:gd name="T6" fmla="*/ 13 w 18"/>
                    <a:gd name="T7" fmla="*/ 3 h 112"/>
                    <a:gd name="T8" fmla="*/ 7 w 18"/>
                    <a:gd name="T9" fmla="*/ 4 h 112"/>
                  </a:gdLst>
                  <a:ahLst/>
                  <a:cxnLst>
                    <a:cxn ang="0">
                      <a:pos x="T0" y="T1"/>
                    </a:cxn>
                    <a:cxn ang="0">
                      <a:pos x="T2" y="T3"/>
                    </a:cxn>
                    <a:cxn ang="0">
                      <a:pos x="T4" y="T5"/>
                    </a:cxn>
                    <a:cxn ang="0">
                      <a:pos x="T6" y="T7"/>
                    </a:cxn>
                    <a:cxn ang="0">
                      <a:pos x="T8" y="T9"/>
                    </a:cxn>
                  </a:cxnLst>
                  <a:rect l="0" t="0" r="r" b="b"/>
                  <a:pathLst>
                    <a:path w="18" h="112">
                      <a:moveTo>
                        <a:pt x="7" y="4"/>
                      </a:moveTo>
                      <a:cubicBezTo>
                        <a:pt x="0" y="38"/>
                        <a:pt x="6" y="75"/>
                        <a:pt x="11" y="109"/>
                      </a:cubicBezTo>
                      <a:cubicBezTo>
                        <a:pt x="12" y="112"/>
                        <a:pt x="18" y="110"/>
                        <a:pt x="17" y="107"/>
                      </a:cubicBezTo>
                      <a:cubicBezTo>
                        <a:pt x="11" y="74"/>
                        <a:pt x="6" y="37"/>
                        <a:pt x="13" y="3"/>
                      </a:cubicBezTo>
                      <a:cubicBezTo>
                        <a:pt x="13" y="0"/>
                        <a:pt x="7" y="1"/>
                        <a:pt x="7" y="4"/>
                      </a:cubicBezTo>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3" name="Freeform 19">
                  <a:extLst>
                    <a:ext uri="{FF2B5EF4-FFF2-40B4-BE49-F238E27FC236}">
                      <a16:creationId xmlns:a16="http://schemas.microsoft.com/office/drawing/2014/main" id="{B5B5BAEE-08F3-4F5C-A7F8-5808650FA482}"/>
                    </a:ext>
                  </a:extLst>
                </p:cNvPr>
                <p:cNvSpPr>
                  <a:spLocks/>
                </p:cNvSpPr>
                <p:nvPr/>
              </p:nvSpPr>
              <p:spPr bwMode="auto">
                <a:xfrm>
                  <a:off x="2597151" y="708025"/>
                  <a:ext cx="1466850" cy="1160463"/>
                </a:xfrm>
                <a:custGeom>
                  <a:avLst/>
                  <a:gdLst>
                    <a:gd name="T0" fmla="*/ 106 w 346"/>
                    <a:gd name="T1" fmla="*/ 70 h 273"/>
                    <a:gd name="T2" fmla="*/ 145 w 346"/>
                    <a:gd name="T3" fmla="*/ 10 h 273"/>
                    <a:gd name="T4" fmla="*/ 223 w 346"/>
                    <a:gd name="T5" fmla="*/ 53 h 273"/>
                    <a:gd name="T6" fmla="*/ 301 w 346"/>
                    <a:gd name="T7" fmla="*/ 46 h 273"/>
                    <a:gd name="T8" fmla="*/ 300 w 346"/>
                    <a:gd name="T9" fmla="*/ 123 h 273"/>
                    <a:gd name="T10" fmla="*/ 337 w 346"/>
                    <a:gd name="T11" fmla="*/ 167 h 273"/>
                    <a:gd name="T12" fmla="*/ 260 w 346"/>
                    <a:gd name="T13" fmla="*/ 205 h 273"/>
                    <a:gd name="T14" fmla="*/ 212 w 346"/>
                    <a:gd name="T15" fmla="*/ 266 h 273"/>
                    <a:gd name="T16" fmla="*/ 154 w 346"/>
                    <a:gd name="T17" fmla="*/ 224 h 273"/>
                    <a:gd name="T18" fmla="*/ 139 w 346"/>
                    <a:gd name="T19" fmla="*/ 241 h 273"/>
                    <a:gd name="T20" fmla="*/ 63 w 346"/>
                    <a:gd name="T21" fmla="*/ 248 h 273"/>
                    <a:gd name="T22" fmla="*/ 53 w 346"/>
                    <a:gd name="T23" fmla="*/ 174 h 273"/>
                    <a:gd name="T24" fmla="*/ 14 w 346"/>
                    <a:gd name="T25" fmla="*/ 103 h 273"/>
                    <a:gd name="T26" fmla="*/ 106 w 346"/>
                    <a:gd name="T27" fmla="*/ 70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46" h="273">
                      <a:moveTo>
                        <a:pt x="106" y="70"/>
                      </a:moveTo>
                      <a:cubicBezTo>
                        <a:pt x="106" y="70"/>
                        <a:pt x="94" y="21"/>
                        <a:pt x="145" y="10"/>
                      </a:cubicBezTo>
                      <a:cubicBezTo>
                        <a:pt x="195" y="0"/>
                        <a:pt x="220" y="24"/>
                        <a:pt x="223" y="53"/>
                      </a:cubicBezTo>
                      <a:cubicBezTo>
                        <a:pt x="223" y="53"/>
                        <a:pt x="262" y="9"/>
                        <a:pt x="301" y="46"/>
                      </a:cubicBezTo>
                      <a:cubicBezTo>
                        <a:pt x="346" y="89"/>
                        <a:pt x="307" y="116"/>
                        <a:pt x="300" y="123"/>
                      </a:cubicBezTo>
                      <a:cubicBezTo>
                        <a:pt x="300" y="123"/>
                        <a:pt x="342" y="133"/>
                        <a:pt x="337" y="167"/>
                      </a:cubicBezTo>
                      <a:cubicBezTo>
                        <a:pt x="332" y="210"/>
                        <a:pt x="299" y="236"/>
                        <a:pt x="260" y="205"/>
                      </a:cubicBezTo>
                      <a:cubicBezTo>
                        <a:pt x="260" y="205"/>
                        <a:pt x="271" y="257"/>
                        <a:pt x="212" y="266"/>
                      </a:cubicBezTo>
                      <a:cubicBezTo>
                        <a:pt x="156" y="273"/>
                        <a:pt x="155" y="226"/>
                        <a:pt x="154" y="224"/>
                      </a:cubicBezTo>
                      <a:cubicBezTo>
                        <a:pt x="154" y="224"/>
                        <a:pt x="148" y="233"/>
                        <a:pt x="139" y="241"/>
                      </a:cubicBezTo>
                      <a:cubicBezTo>
                        <a:pt x="124" y="255"/>
                        <a:pt x="98" y="268"/>
                        <a:pt x="63" y="248"/>
                      </a:cubicBezTo>
                      <a:cubicBezTo>
                        <a:pt x="14" y="220"/>
                        <a:pt x="44" y="172"/>
                        <a:pt x="53" y="174"/>
                      </a:cubicBezTo>
                      <a:cubicBezTo>
                        <a:pt x="53" y="174"/>
                        <a:pt x="0" y="155"/>
                        <a:pt x="14" y="103"/>
                      </a:cubicBezTo>
                      <a:cubicBezTo>
                        <a:pt x="26" y="58"/>
                        <a:pt x="84" y="50"/>
                        <a:pt x="106" y="70"/>
                      </a:cubicBezTo>
                    </a:path>
                  </a:pathLst>
                </a:custGeom>
                <a:solidFill>
                  <a:srgbClr val="FCC0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4" name="Freeform 20">
                  <a:extLst>
                    <a:ext uri="{FF2B5EF4-FFF2-40B4-BE49-F238E27FC236}">
                      <a16:creationId xmlns:a16="http://schemas.microsoft.com/office/drawing/2014/main" id="{042B1156-985F-4AD4-B3AC-94891C269BEA}"/>
                    </a:ext>
                  </a:extLst>
                </p:cNvPr>
                <p:cNvSpPr>
                  <a:spLocks noEditPoints="1"/>
                </p:cNvSpPr>
                <p:nvPr/>
              </p:nvSpPr>
              <p:spPr bwMode="auto">
                <a:xfrm>
                  <a:off x="3838576" y="1231900"/>
                  <a:ext cx="187325" cy="403225"/>
                </a:xfrm>
                <a:custGeom>
                  <a:avLst/>
                  <a:gdLst>
                    <a:gd name="T0" fmla="*/ 0 w 44"/>
                    <a:gd name="T1" fmla="*/ 95 h 95"/>
                    <a:gd name="T2" fmla="*/ 0 w 44"/>
                    <a:gd name="T3" fmla="*/ 95 h 95"/>
                    <a:gd name="T4" fmla="*/ 0 w 44"/>
                    <a:gd name="T5" fmla="*/ 95 h 95"/>
                    <a:gd name="T6" fmla="*/ 0 w 44"/>
                    <a:gd name="T7" fmla="*/ 95 h 95"/>
                    <a:gd name="T8" fmla="*/ 44 w 44"/>
                    <a:gd name="T9" fmla="*/ 46 h 95"/>
                    <a:gd name="T10" fmla="*/ 0 w 44"/>
                    <a:gd name="T11" fmla="*/ 95 h 95"/>
                    <a:gd name="T12" fmla="*/ 44 w 44"/>
                    <a:gd name="T13" fmla="*/ 46 h 95"/>
                    <a:gd name="T14" fmla="*/ 44 w 44"/>
                    <a:gd name="T15" fmla="*/ 45 h 95"/>
                    <a:gd name="T16" fmla="*/ 44 w 44"/>
                    <a:gd name="T17" fmla="*/ 45 h 95"/>
                    <a:gd name="T18" fmla="*/ 44 w 44"/>
                    <a:gd name="T19" fmla="*/ 45 h 95"/>
                    <a:gd name="T20" fmla="*/ 44 w 44"/>
                    <a:gd name="T21" fmla="*/ 45 h 95"/>
                    <a:gd name="T22" fmla="*/ 44 w 44"/>
                    <a:gd name="T23" fmla="*/ 45 h 95"/>
                    <a:gd name="T24" fmla="*/ 44 w 44"/>
                    <a:gd name="T25" fmla="*/ 45 h 95"/>
                    <a:gd name="T26" fmla="*/ 7 w 44"/>
                    <a:gd name="T27" fmla="*/ 0 h 95"/>
                    <a:gd name="T28" fmla="*/ 7 w 44"/>
                    <a:gd name="T29" fmla="*/ 0 h 95"/>
                    <a:gd name="T30" fmla="*/ 7 w 44"/>
                    <a:gd name="T31"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 h="95">
                      <a:moveTo>
                        <a:pt x="0" y="95"/>
                      </a:moveTo>
                      <a:cubicBezTo>
                        <a:pt x="0" y="95"/>
                        <a:pt x="0" y="95"/>
                        <a:pt x="0" y="95"/>
                      </a:cubicBezTo>
                      <a:cubicBezTo>
                        <a:pt x="0" y="95"/>
                        <a:pt x="0" y="95"/>
                        <a:pt x="0" y="95"/>
                      </a:cubicBezTo>
                      <a:cubicBezTo>
                        <a:pt x="0" y="95"/>
                        <a:pt x="0" y="95"/>
                        <a:pt x="0" y="95"/>
                      </a:cubicBezTo>
                      <a:moveTo>
                        <a:pt x="44" y="46"/>
                      </a:moveTo>
                      <a:cubicBezTo>
                        <a:pt x="40" y="75"/>
                        <a:pt x="23" y="95"/>
                        <a:pt x="0" y="95"/>
                      </a:cubicBezTo>
                      <a:cubicBezTo>
                        <a:pt x="23" y="95"/>
                        <a:pt x="40" y="75"/>
                        <a:pt x="44" y="46"/>
                      </a:cubicBezTo>
                      <a:moveTo>
                        <a:pt x="44" y="45"/>
                      </a:moveTo>
                      <a:cubicBezTo>
                        <a:pt x="44" y="45"/>
                        <a:pt x="44" y="45"/>
                        <a:pt x="44" y="45"/>
                      </a:cubicBezTo>
                      <a:cubicBezTo>
                        <a:pt x="44" y="45"/>
                        <a:pt x="44" y="45"/>
                        <a:pt x="44" y="45"/>
                      </a:cubicBezTo>
                      <a:moveTo>
                        <a:pt x="44" y="45"/>
                      </a:moveTo>
                      <a:cubicBezTo>
                        <a:pt x="44" y="45"/>
                        <a:pt x="44" y="45"/>
                        <a:pt x="44" y="45"/>
                      </a:cubicBezTo>
                      <a:cubicBezTo>
                        <a:pt x="44" y="45"/>
                        <a:pt x="44" y="45"/>
                        <a:pt x="44" y="45"/>
                      </a:cubicBezTo>
                      <a:moveTo>
                        <a:pt x="7" y="0"/>
                      </a:moveTo>
                      <a:cubicBezTo>
                        <a:pt x="7" y="0"/>
                        <a:pt x="7" y="0"/>
                        <a:pt x="7" y="0"/>
                      </a:cubicBezTo>
                      <a:cubicBezTo>
                        <a:pt x="7" y="0"/>
                        <a:pt x="7" y="0"/>
                        <a:pt x="7" y="0"/>
                      </a:cubicBezTo>
                    </a:path>
                  </a:pathLst>
                </a:custGeom>
                <a:solidFill>
                  <a:srgbClr val="FEE9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5" name="Freeform 21">
                  <a:extLst>
                    <a:ext uri="{FF2B5EF4-FFF2-40B4-BE49-F238E27FC236}">
                      <a16:creationId xmlns:a16="http://schemas.microsoft.com/office/drawing/2014/main" id="{A1FD7AAF-3358-4FB4-BE64-C860C735219C}"/>
                    </a:ext>
                  </a:extLst>
                </p:cNvPr>
                <p:cNvSpPr>
                  <a:spLocks/>
                </p:cNvSpPr>
                <p:nvPr/>
              </p:nvSpPr>
              <p:spPr bwMode="auto">
                <a:xfrm>
                  <a:off x="3825876" y="1027113"/>
                  <a:ext cx="203200" cy="608013"/>
                </a:xfrm>
                <a:custGeom>
                  <a:avLst/>
                  <a:gdLst>
                    <a:gd name="T0" fmla="*/ 31 w 48"/>
                    <a:gd name="T1" fmla="*/ 0 h 143"/>
                    <a:gd name="T2" fmla="*/ 24 w 48"/>
                    <a:gd name="T3" fmla="*/ 9 h 143"/>
                    <a:gd name="T4" fmla="*/ 7 w 48"/>
                    <a:gd name="T5" fmla="*/ 45 h 143"/>
                    <a:gd name="T6" fmla="*/ 14 w 48"/>
                    <a:gd name="T7" fmla="*/ 50 h 143"/>
                    <a:gd name="T8" fmla="*/ 30 w 48"/>
                    <a:gd name="T9" fmla="*/ 62 h 143"/>
                    <a:gd name="T10" fmla="*/ 36 w 48"/>
                    <a:gd name="T11" fmla="*/ 113 h 143"/>
                    <a:gd name="T12" fmla="*/ 0 w 48"/>
                    <a:gd name="T13" fmla="*/ 143 h 143"/>
                    <a:gd name="T14" fmla="*/ 3 w 48"/>
                    <a:gd name="T15" fmla="*/ 143 h 143"/>
                    <a:gd name="T16" fmla="*/ 3 w 48"/>
                    <a:gd name="T17" fmla="*/ 143 h 143"/>
                    <a:gd name="T18" fmla="*/ 3 w 48"/>
                    <a:gd name="T19" fmla="*/ 143 h 143"/>
                    <a:gd name="T20" fmla="*/ 47 w 48"/>
                    <a:gd name="T21" fmla="*/ 94 h 143"/>
                    <a:gd name="T22" fmla="*/ 47 w 48"/>
                    <a:gd name="T23" fmla="*/ 93 h 143"/>
                    <a:gd name="T24" fmla="*/ 47 w 48"/>
                    <a:gd name="T25" fmla="*/ 93 h 143"/>
                    <a:gd name="T26" fmla="*/ 47 w 48"/>
                    <a:gd name="T27" fmla="*/ 93 h 143"/>
                    <a:gd name="T28" fmla="*/ 47 w 48"/>
                    <a:gd name="T29" fmla="*/ 93 h 143"/>
                    <a:gd name="T30" fmla="*/ 47 w 48"/>
                    <a:gd name="T31" fmla="*/ 92 h 143"/>
                    <a:gd name="T32" fmla="*/ 48 w 48"/>
                    <a:gd name="T33" fmla="*/ 87 h 143"/>
                    <a:gd name="T34" fmla="*/ 10 w 48"/>
                    <a:gd name="T35" fmla="*/ 48 h 143"/>
                    <a:gd name="T36" fmla="*/ 10 w 48"/>
                    <a:gd name="T37" fmla="*/ 48 h 143"/>
                    <a:gd name="T38" fmla="*/ 10 w 48"/>
                    <a:gd name="T39" fmla="*/ 48 h 143"/>
                    <a:gd name="T40" fmla="*/ 10 w 48"/>
                    <a:gd name="T41" fmla="*/ 48 h 143"/>
                    <a:gd name="T42" fmla="*/ 10 w 48"/>
                    <a:gd name="T43" fmla="*/ 48 h 143"/>
                    <a:gd name="T44" fmla="*/ 31 w 48"/>
                    <a:gd name="T45" fmla="*/ 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8" h="143">
                      <a:moveTo>
                        <a:pt x="31" y="0"/>
                      </a:moveTo>
                      <a:cubicBezTo>
                        <a:pt x="29" y="3"/>
                        <a:pt x="27" y="6"/>
                        <a:pt x="24" y="9"/>
                      </a:cubicBezTo>
                      <a:cubicBezTo>
                        <a:pt x="25" y="22"/>
                        <a:pt x="19" y="34"/>
                        <a:pt x="7" y="45"/>
                      </a:cubicBezTo>
                      <a:cubicBezTo>
                        <a:pt x="1" y="49"/>
                        <a:pt x="8" y="48"/>
                        <a:pt x="14" y="50"/>
                      </a:cubicBezTo>
                      <a:cubicBezTo>
                        <a:pt x="20" y="53"/>
                        <a:pt x="26" y="57"/>
                        <a:pt x="30" y="62"/>
                      </a:cubicBezTo>
                      <a:cubicBezTo>
                        <a:pt x="44" y="76"/>
                        <a:pt x="44" y="96"/>
                        <a:pt x="36" y="113"/>
                      </a:cubicBezTo>
                      <a:cubicBezTo>
                        <a:pt x="27" y="131"/>
                        <a:pt x="14" y="141"/>
                        <a:pt x="0" y="143"/>
                      </a:cubicBezTo>
                      <a:cubicBezTo>
                        <a:pt x="1" y="143"/>
                        <a:pt x="2" y="143"/>
                        <a:pt x="3" y="143"/>
                      </a:cubicBezTo>
                      <a:cubicBezTo>
                        <a:pt x="3" y="143"/>
                        <a:pt x="3" y="143"/>
                        <a:pt x="3" y="143"/>
                      </a:cubicBezTo>
                      <a:cubicBezTo>
                        <a:pt x="3" y="143"/>
                        <a:pt x="3" y="143"/>
                        <a:pt x="3" y="143"/>
                      </a:cubicBezTo>
                      <a:cubicBezTo>
                        <a:pt x="26" y="143"/>
                        <a:pt x="43" y="123"/>
                        <a:pt x="47" y="94"/>
                      </a:cubicBezTo>
                      <a:cubicBezTo>
                        <a:pt x="47" y="94"/>
                        <a:pt x="47" y="94"/>
                        <a:pt x="47" y="93"/>
                      </a:cubicBezTo>
                      <a:cubicBezTo>
                        <a:pt x="47" y="93"/>
                        <a:pt x="47" y="93"/>
                        <a:pt x="47" y="93"/>
                      </a:cubicBezTo>
                      <a:cubicBezTo>
                        <a:pt x="47" y="93"/>
                        <a:pt x="47" y="93"/>
                        <a:pt x="47" y="93"/>
                      </a:cubicBezTo>
                      <a:cubicBezTo>
                        <a:pt x="47" y="93"/>
                        <a:pt x="47" y="93"/>
                        <a:pt x="47" y="93"/>
                      </a:cubicBezTo>
                      <a:cubicBezTo>
                        <a:pt x="47" y="93"/>
                        <a:pt x="47" y="92"/>
                        <a:pt x="47" y="92"/>
                      </a:cubicBezTo>
                      <a:cubicBezTo>
                        <a:pt x="48" y="91"/>
                        <a:pt x="48" y="89"/>
                        <a:pt x="48" y="87"/>
                      </a:cubicBezTo>
                      <a:cubicBezTo>
                        <a:pt x="48" y="57"/>
                        <a:pt x="10" y="48"/>
                        <a:pt x="10" y="48"/>
                      </a:cubicBezTo>
                      <a:cubicBezTo>
                        <a:pt x="10" y="48"/>
                        <a:pt x="10" y="48"/>
                        <a:pt x="10" y="48"/>
                      </a:cubicBezTo>
                      <a:cubicBezTo>
                        <a:pt x="10" y="48"/>
                        <a:pt x="10" y="48"/>
                        <a:pt x="10" y="48"/>
                      </a:cubicBezTo>
                      <a:cubicBezTo>
                        <a:pt x="10" y="48"/>
                        <a:pt x="10" y="48"/>
                        <a:pt x="10" y="48"/>
                      </a:cubicBezTo>
                      <a:cubicBezTo>
                        <a:pt x="10" y="48"/>
                        <a:pt x="10" y="48"/>
                        <a:pt x="10" y="48"/>
                      </a:cubicBezTo>
                      <a:cubicBezTo>
                        <a:pt x="15" y="43"/>
                        <a:pt x="39" y="26"/>
                        <a:pt x="31" y="0"/>
                      </a:cubicBezTo>
                    </a:path>
                  </a:pathLst>
                </a:custGeom>
                <a:solidFill>
                  <a:srgbClr val="FBB0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6" name="Freeform 22">
                  <a:extLst>
                    <a:ext uri="{FF2B5EF4-FFF2-40B4-BE49-F238E27FC236}">
                      <a16:creationId xmlns:a16="http://schemas.microsoft.com/office/drawing/2014/main" id="{EEFAB3C1-E8FF-4A21-8B95-CCC8BAE6A111}"/>
                    </a:ext>
                  </a:extLst>
                </p:cNvPr>
                <p:cNvSpPr>
                  <a:spLocks noEditPoints="1"/>
                </p:cNvSpPr>
                <p:nvPr/>
              </p:nvSpPr>
              <p:spPr bwMode="auto">
                <a:xfrm>
                  <a:off x="2800351" y="1660525"/>
                  <a:ext cx="449263" cy="128588"/>
                </a:xfrm>
                <a:custGeom>
                  <a:avLst/>
                  <a:gdLst>
                    <a:gd name="T0" fmla="*/ 5 w 106"/>
                    <a:gd name="T1" fmla="*/ 17 h 30"/>
                    <a:gd name="T2" fmla="*/ 0 w 106"/>
                    <a:gd name="T3" fmla="*/ 18 h 30"/>
                    <a:gd name="T4" fmla="*/ 20 w 106"/>
                    <a:gd name="T5" fmla="*/ 29 h 30"/>
                    <a:gd name="T6" fmla="*/ 27 w 106"/>
                    <a:gd name="T7" fmla="*/ 30 h 30"/>
                    <a:gd name="T8" fmla="*/ 15 w 106"/>
                    <a:gd name="T9" fmla="*/ 24 h 30"/>
                    <a:gd name="T10" fmla="*/ 5 w 106"/>
                    <a:gd name="T11" fmla="*/ 17 h 30"/>
                    <a:gd name="T12" fmla="*/ 106 w 106"/>
                    <a:gd name="T13" fmla="*/ 0 h 30"/>
                    <a:gd name="T14" fmla="*/ 106 w 106"/>
                    <a:gd name="T15" fmla="*/ 0 h 30"/>
                    <a:gd name="T16" fmla="*/ 106 w 106"/>
                    <a:gd name="T1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6" h="30">
                      <a:moveTo>
                        <a:pt x="5" y="17"/>
                      </a:moveTo>
                      <a:cubicBezTo>
                        <a:pt x="3" y="17"/>
                        <a:pt x="2" y="18"/>
                        <a:pt x="0" y="18"/>
                      </a:cubicBezTo>
                      <a:cubicBezTo>
                        <a:pt x="6" y="23"/>
                        <a:pt x="13" y="26"/>
                        <a:pt x="20" y="29"/>
                      </a:cubicBezTo>
                      <a:cubicBezTo>
                        <a:pt x="22" y="29"/>
                        <a:pt x="25" y="30"/>
                        <a:pt x="27" y="30"/>
                      </a:cubicBezTo>
                      <a:cubicBezTo>
                        <a:pt x="23" y="28"/>
                        <a:pt x="19" y="26"/>
                        <a:pt x="15" y="24"/>
                      </a:cubicBezTo>
                      <a:cubicBezTo>
                        <a:pt x="11" y="22"/>
                        <a:pt x="8" y="19"/>
                        <a:pt x="5" y="17"/>
                      </a:cubicBezTo>
                      <a:moveTo>
                        <a:pt x="106" y="0"/>
                      </a:moveTo>
                      <a:cubicBezTo>
                        <a:pt x="106" y="0"/>
                        <a:pt x="106" y="0"/>
                        <a:pt x="106" y="0"/>
                      </a:cubicBezTo>
                      <a:cubicBezTo>
                        <a:pt x="106" y="0"/>
                        <a:pt x="106" y="0"/>
                        <a:pt x="106" y="0"/>
                      </a:cubicBezTo>
                    </a:path>
                  </a:pathLst>
                </a:custGeom>
                <a:solidFill>
                  <a:srgbClr val="FEE9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7" name="Freeform 23">
                  <a:extLst>
                    <a:ext uri="{FF2B5EF4-FFF2-40B4-BE49-F238E27FC236}">
                      <a16:creationId xmlns:a16="http://schemas.microsoft.com/office/drawing/2014/main" id="{CE595F01-D45E-4BD6-9E01-D3895DD1EB56}"/>
                    </a:ext>
                  </a:extLst>
                </p:cNvPr>
                <p:cNvSpPr>
                  <a:spLocks noEditPoints="1"/>
                </p:cNvSpPr>
                <p:nvPr/>
              </p:nvSpPr>
              <p:spPr bwMode="auto">
                <a:xfrm>
                  <a:off x="2820989" y="1095375"/>
                  <a:ext cx="1169988" cy="739775"/>
                </a:xfrm>
                <a:custGeom>
                  <a:avLst/>
                  <a:gdLst>
                    <a:gd name="T0" fmla="*/ 167 w 276"/>
                    <a:gd name="T1" fmla="*/ 139 h 174"/>
                    <a:gd name="T2" fmla="*/ 178 w 276"/>
                    <a:gd name="T3" fmla="*/ 132 h 174"/>
                    <a:gd name="T4" fmla="*/ 181 w 276"/>
                    <a:gd name="T5" fmla="*/ 145 h 174"/>
                    <a:gd name="T6" fmla="*/ 138 w 276"/>
                    <a:gd name="T7" fmla="*/ 165 h 174"/>
                    <a:gd name="T8" fmla="*/ 112 w 276"/>
                    <a:gd name="T9" fmla="*/ 144 h 174"/>
                    <a:gd name="T10" fmla="*/ 140 w 276"/>
                    <a:gd name="T11" fmla="*/ 149 h 174"/>
                    <a:gd name="T12" fmla="*/ 221 w 276"/>
                    <a:gd name="T13" fmla="*/ 111 h 174"/>
                    <a:gd name="T14" fmla="*/ 251 w 276"/>
                    <a:gd name="T15" fmla="*/ 64 h 174"/>
                    <a:gd name="T16" fmla="*/ 255 w 276"/>
                    <a:gd name="T17" fmla="*/ 50 h 174"/>
                    <a:gd name="T18" fmla="*/ 264 w 276"/>
                    <a:gd name="T19" fmla="*/ 57 h 174"/>
                    <a:gd name="T20" fmla="*/ 236 w 276"/>
                    <a:gd name="T21" fmla="*/ 116 h 174"/>
                    <a:gd name="T22" fmla="*/ 257 w 276"/>
                    <a:gd name="T23" fmla="*/ 0 h 174"/>
                    <a:gd name="T24" fmla="*/ 38 w 276"/>
                    <a:gd name="T25" fmla="*/ 141 h 174"/>
                    <a:gd name="T26" fmla="*/ 50 w 276"/>
                    <a:gd name="T27" fmla="*/ 140 h 174"/>
                    <a:gd name="T28" fmla="*/ 56 w 276"/>
                    <a:gd name="T29" fmla="*/ 145 h 174"/>
                    <a:gd name="T30" fmla="*/ 34 w 276"/>
                    <a:gd name="T31" fmla="*/ 158 h 174"/>
                    <a:gd name="T32" fmla="*/ 6 w 276"/>
                    <a:gd name="T33" fmla="*/ 149 h 174"/>
                    <a:gd name="T34" fmla="*/ 10 w 276"/>
                    <a:gd name="T35" fmla="*/ 157 h 174"/>
                    <a:gd name="T36" fmla="*/ 28 w 276"/>
                    <a:gd name="T37" fmla="*/ 163 h 174"/>
                    <a:gd name="T38" fmla="*/ 84 w 276"/>
                    <a:gd name="T39" fmla="*/ 140 h 174"/>
                    <a:gd name="T40" fmla="*/ 93 w 276"/>
                    <a:gd name="T41" fmla="*/ 132 h 174"/>
                    <a:gd name="T42" fmla="*/ 96 w 276"/>
                    <a:gd name="T43" fmla="*/ 137 h 174"/>
                    <a:gd name="T44" fmla="*/ 101 w 276"/>
                    <a:gd name="T45" fmla="*/ 133 h 174"/>
                    <a:gd name="T46" fmla="*/ 101 w 276"/>
                    <a:gd name="T47" fmla="*/ 133 h 174"/>
                    <a:gd name="T48" fmla="*/ 139 w 276"/>
                    <a:gd name="T49" fmla="*/ 174 h 174"/>
                    <a:gd name="T50" fmla="*/ 195 w 276"/>
                    <a:gd name="T51" fmla="*/ 115 h 174"/>
                    <a:gd name="T52" fmla="*/ 200 w 276"/>
                    <a:gd name="T53" fmla="*/ 113 h 174"/>
                    <a:gd name="T54" fmla="*/ 207 w 276"/>
                    <a:gd name="T55" fmla="*/ 114 h 174"/>
                    <a:gd name="T56" fmla="*/ 207 w 276"/>
                    <a:gd name="T57" fmla="*/ 114 h 174"/>
                    <a:gd name="T58" fmla="*/ 232 w 276"/>
                    <a:gd name="T59" fmla="*/ 124 h 174"/>
                    <a:gd name="T60" fmla="*/ 270 w 276"/>
                    <a:gd name="T61" fmla="*/ 60 h 174"/>
                    <a:gd name="T62" fmla="*/ 235 w 276"/>
                    <a:gd name="T63" fmla="*/ 32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76" h="174">
                      <a:moveTo>
                        <a:pt x="140" y="149"/>
                      </a:moveTo>
                      <a:cubicBezTo>
                        <a:pt x="150" y="149"/>
                        <a:pt x="159" y="145"/>
                        <a:pt x="167" y="139"/>
                      </a:cubicBezTo>
                      <a:cubicBezTo>
                        <a:pt x="170" y="137"/>
                        <a:pt x="173" y="132"/>
                        <a:pt x="177" y="132"/>
                      </a:cubicBezTo>
                      <a:cubicBezTo>
                        <a:pt x="178" y="132"/>
                        <a:pt x="178" y="132"/>
                        <a:pt x="178" y="132"/>
                      </a:cubicBezTo>
                      <a:cubicBezTo>
                        <a:pt x="180" y="133"/>
                        <a:pt x="181" y="133"/>
                        <a:pt x="181" y="134"/>
                      </a:cubicBezTo>
                      <a:cubicBezTo>
                        <a:pt x="183" y="137"/>
                        <a:pt x="182" y="142"/>
                        <a:pt x="181" y="145"/>
                      </a:cubicBezTo>
                      <a:cubicBezTo>
                        <a:pt x="176" y="158"/>
                        <a:pt x="160" y="163"/>
                        <a:pt x="148" y="165"/>
                      </a:cubicBezTo>
                      <a:cubicBezTo>
                        <a:pt x="145" y="165"/>
                        <a:pt x="142" y="165"/>
                        <a:pt x="138" y="165"/>
                      </a:cubicBezTo>
                      <a:cubicBezTo>
                        <a:pt x="130" y="165"/>
                        <a:pt x="122" y="164"/>
                        <a:pt x="117" y="158"/>
                      </a:cubicBezTo>
                      <a:cubicBezTo>
                        <a:pt x="113" y="155"/>
                        <a:pt x="110" y="149"/>
                        <a:pt x="112" y="144"/>
                      </a:cubicBezTo>
                      <a:cubicBezTo>
                        <a:pt x="119" y="144"/>
                        <a:pt x="126" y="147"/>
                        <a:pt x="133" y="148"/>
                      </a:cubicBezTo>
                      <a:cubicBezTo>
                        <a:pt x="135" y="148"/>
                        <a:pt x="138" y="149"/>
                        <a:pt x="140" y="149"/>
                      </a:cubicBezTo>
                      <a:moveTo>
                        <a:pt x="234" y="116"/>
                      </a:moveTo>
                      <a:cubicBezTo>
                        <a:pt x="229" y="116"/>
                        <a:pt x="224" y="115"/>
                        <a:pt x="221" y="111"/>
                      </a:cubicBezTo>
                      <a:cubicBezTo>
                        <a:pt x="226" y="105"/>
                        <a:pt x="232" y="102"/>
                        <a:pt x="238" y="97"/>
                      </a:cubicBezTo>
                      <a:cubicBezTo>
                        <a:pt x="247" y="88"/>
                        <a:pt x="250" y="76"/>
                        <a:pt x="251" y="64"/>
                      </a:cubicBezTo>
                      <a:cubicBezTo>
                        <a:pt x="251" y="60"/>
                        <a:pt x="248" y="54"/>
                        <a:pt x="252" y="51"/>
                      </a:cubicBezTo>
                      <a:cubicBezTo>
                        <a:pt x="253" y="50"/>
                        <a:pt x="254" y="50"/>
                        <a:pt x="255" y="50"/>
                      </a:cubicBezTo>
                      <a:cubicBezTo>
                        <a:pt x="255" y="50"/>
                        <a:pt x="255" y="50"/>
                        <a:pt x="255" y="50"/>
                      </a:cubicBezTo>
                      <a:cubicBezTo>
                        <a:pt x="259" y="50"/>
                        <a:pt x="262" y="54"/>
                        <a:pt x="264" y="57"/>
                      </a:cubicBezTo>
                      <a:cubicBezTo>
                        <a:pt x="271" y="68"/>
                        <a:pt x="266" y="84"/>
                        <a:pt x="260" y="95"/>
                      </a:cubicBezTo>
                      <a:cubicBezTo>
                        <a:pt x="255" y="103"/>
                        <a:pt x="247" y="115"/>
                        <a:pt x="236" y="116"/>
                      </a:cubicBezTo>
                      <a:cubicBezTo>
                        <a:pt x="235" y="116"/>
                        <a:pt x="234" y="116"/>
                        <a:pt x="234" y="116"/>
                      </a:cubicBezTo>
                      <a:moveTo>
                        <a:pt x="257" y="0"/>
                      </a:moveTo>
                      <a:cubicBezTo>
                        <a:pt x="204" y="74"/>
                        <a:pt x="132" y="110"/>
                        <a:pt x="34" y="141"/>
                      </a:cubicBezTo>
                      <a:cubicBezTo>
                        <a:pt x="35" y="141"/>
                        <a:pt x="36" y="141"/>
                        <a:pt x="38" y="141"/>
                      </a:cubicBezTo>
                      <a:cubicBezTo>
                        <a:pt x="39" y="141"/>
                        <a:pt x="40" y="141"/>
                        <a:pt x="41" y="141"/>
                      </a:cubicBezTo>
                      <a:cubicBezTo>
                        <a:pt x="43" y="141"/>
                        <a:pt x="47" y="140"/>
                        <a:pt x="50" y="140"/>
                      </a:cubicBezTo>
                      <a:cubicBezTo>
                        <a:pt x="51" y="140"/>
                        <a:pt x="53" y="140"/>
                        <a:pt x="54" y="141"/>
                      </a:cubicBezTo>
                      <a:cubicBezTo>
                        <a:pt x="55" y="142"/>
                        <a:pt x="56" y="143"/>
                        <a:pt x="56" y="145"/>
                      </a:cubicBezTo>
                      <a:cubicBezTo>
                        <a:pt x="55" y="148"/>
                        <a:pt x="52" y="152"/>
                        <a:pt x="49" y="154"/>
                      </a:cubicBezTo>
                      <a:cubicBezTo>
                        <a:pt x="45" y="157"/>
                        <a:pt x="40" y="158"/>
                        <a:pt x="34" y="158"/>
                      </a:cubicBezTo>
                      <a:cubicBezTo>
                        <a:pt x="26" y="158"/>
                        <a:pt x="18" y="155"/>
                        <a:pt x="11" y="152"/>
                      </a:cubicBezTo>
                      <a:cubicBezTo>
                        <a:pt x="9" y="151"/>
                        <a:pt x="8" y="150"/>
                        <a:pt x="6" y="149"/>
                      </a:cubicBezTo>
                      <a:cubicBezTo>
                        <a:pt x="4" y="149"/>
                        <a:pt x="2" y="150"/>
                        <a:pt x="0" y="150"/>
                      </a:cubicBezTo>
                      <a:cubicBezTo>
                        <a:pt x="3" y="152"/>
                        <a:pt x="6" y="155"/>
                        <a:pt x="10" y="157"/>
                      </a:cubicBezTo>
                      <a:cubicBezTo>
                        <a:pt x="14" y="159"/>
                        <a:pt x="18" y="161"/>
                        <a:pt x="22" y="163"/>
                      </a:cubicBezTo>
                      <a:cubicBezTo>
                        <a:pt x="24" y="163"/>
                        <a:pt x="26" y="163"/>
                        <a:pt x="28" y="163"/>
                      </a:cubicBezTo>
                      <a:cubicBezTo>
                        <a:pt x="45" y="163"/>
                        <a:pt x="60" y="158"/>
                        <a:pt x="72" y="152"/>
                      </a:cubicBezTo>
                      <a:cubicBezTo>
                        <a:pt x="76" y="149"/>
                        <a:pt x="80" y="145"/>
                        <a:pt x="84" y="140"/>
                      </a:cubicBezTo>
                      <a:cubicBezTo>
                        <a:pt x="86" y="137"/>
                        <a:pt x="88" y="133"/>
                        <a:pt x="91" y="132"/>
                      </a:cubicBezTo>
                      <a:cubicBezTo>
                        <a:pt x="92" y="132"/>
                        <a:pt x="93" y="132"/>
                        <a:pt x="93" y="132"/>
                      </a:cubicBezTo>
                      <a:cubicBezTo>
                        <a:pt x="94" y="132"/>
                        <a:pt x="94" y="132"/>
                        <a:pt x="95" y="133"/>
                      </a:cubicBezTo>
                      <a:cubicBezTo>
                        <a:pt x="95" y="134"/>
                        <a:pt x="96" y="136"/>
                        <a:pt x="96" y="137"/>
                      </a:cubicBezTo>
                      <a:cubicBezTo>
                        <a:pt x="99" y="135"/>
                        <a:pt x="101" y="133"/>
                        <a:pt x="101" y="133"/>
                      </a:cubicBezTo>
                      <a:cubicBezTo>
                        <a:pt x="101" y="133"/>
                        <a:pt x="101" y="133"/>
                        <a:pt x="101" y="133"/>
                      </a:cubicBezTo>
                      <a:cubicBezTo>
                        <a:pt x="101" y="133"/>
                        <a:pt x="101" y="133"/>
                        <a:pt x="101" y="133"/>
                      </a:cubicBezTo>
                      <a:cubicBezTo>
                        <a:pt x="101" y="133"/>
                        <a:pt x="101" y="133"/>
                        <a:pt x="101" y="133"/>
                      </a:cubicBezTo>
                      <a:cubicBezTo>
                        <a:pt x="102" y="135"/>
                        <a:pt x="103" y="168"/>
                        <a:pt x="135" y="174"/>
                      </a:cubicBezTo>
                      <a:cubicBezTo>
                        <a:pt x="136" y="174"/>
                        <a:pt x="137" y="174"/>
                        <a:pt x="139" y="174"/>
                      </a:cubicBezTo>
                      <a:cubicBezTo>
                        <a:pt x="142" y="174"/>
                        <a:pt x="146" y="174"/>
                        <a:pt x="150" y="173"/>
                      </a:cubicBezTo>
                      <a:cubicBezTo>
                        <a:pt x="180" y="168"/>
                        <a:pt x="201" y="145"/>
                        <a:pt x="195" y="115"/>
                      </a:cubicBezTo>
                      <a:cubicBezTo>
                        <a:pt x="194" y="114"/>
                        <a:pt x="197" y="113"/>
                        <a:pt x="199" y="113"/>
                      </a:cubicBezTo>
                      <a:cubicBezTo>
                        <a:pt x="200" y="113"/>
                        <a:pt x="200" y="113"/>
                        <a:pt x="200" y="113"/>
                      </a:cubicBezTo>
                      <a:cubicBezTo>
                        <a:pt x="203" y="115"/>
                        <a:pt x="205" y="116"/>
                        <a:pt x="207" y="118"/>
                      </a:cubicBezTo>
                      <a:cubicBezTo>
                        <a:pt x="207" y="115"/>
                        <a:pt x="207" y="114"/>
                        <a:pt x="207" y="114"/>
                      </a:cubicBezTo>
                      <a:cubicBezTo>
                        <a:pt x="207" y="114"/>
                        <a:pt x="207" y="114"/>
                        <a:pt x="207" y="114"/>
                      </a:cubicBezTo>
                      <a:cubicBezTo>
                        <a:pt x="207" y="114"/>
                        <a:pt x="207" y="114"/>
                        <a:pt x="207" y="114"/>
                      </a:cubicBezTo>
                      <a:cubicBezTo>
                        <a:pt x="212" y="118"/>
                        <a:pt x="217" y="121"/>
                        <a:pt x="222" y="123"/>
                      </a:cubicBezTo>
                      <a:cubicBezTo>
                        <a:pt x="225" y="124"/>
                        <a:pt x="229" y="124"/>
                        <a:pt x="232" y="124"/>
                      </a:cubicBezTo>
                      <a:cubicBezTo>
                        <a:pt x="245" y="124"/>
                        <a:pt x="258" y="118"/>
                        <a:pt x="265" y="103"/>
                      </a:cubicBezTo>
                      <a:cubicBezTo>
                        <a:pt x="270" y="90"/>
                        <a:pt x="276" y="73"/>
                        <a:pt x="270" y="60"/>
                      </a:cubicBezTo>
                      <a:cubicBezTo>
                        <a:pt x="264" y="46"/>
                        <a:pt x="250" y="37"/>
                        <a:pt x="235" y="33"/>
                      </a:cubicBezTo>
                      <a:cubicBezTo>
                        <a:pt x="235" y="33"/>
                        <a:pt x="234" y="32"/>
                        <a:pt x="235" y="32"/>
                      </a:cubicBezTo>
                      <a:cubicBezTo>
                        <a:pt x="245" y="23"/>
                        <a:pt x="254" y="12"/>
                        <a:pt x="257" y="0"/>
                      </a:cubicBezTo>
                    </a:path>
                  </a:pathLst>
                </a:custGeom>
                <a:solidFill>
                  <a:srgbClr val="FBB0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8" name="Freeform 24">
                  <a:extLst>
                    <a:ext uri="{FF2B5EF4-FFF2-40B4-BE49-F238E27FC236}">
                      <a16:creationId xmlns:a16="http://schemas.microsoft.com/office/drawing/2014/main" id="{09C7B1DA-D56C-4897-8444-17C7D859F804}"/>
                    </a:ext>
                  </a:extLst>
                </p:cNvPr>
                <p:cNvSpPr>
                  <a:spLocks/>
                </p:cNvSpPr>
                <p:nvPr/>
              </p:nvSpPr>
              <p:spPr bwMode="auto">
                <a:xfrm>
                  <a:off x="3462339" y="1839913"/>
                  <a:ext cx="33338" cy="0"/>
                </a:xfrm>
                <a:custGeom>
                  <a:avLst/>
                  <a:gdLst>
                    <a:gd name="T0" fmla="*/ 8 w 8"/>
                    <a:gd name="T1" fmla="*/ 0 w 8"/>
                    <a:gd name="T2" fmla="*/ 0 w 8"/>
                    <a:gd name="T3" fmla="*/ 8 w 8"/>
                  </a:gdLst>
                  <a:ahLst/>
                  <a:cxnLst>
                    <a:cxn ang="0">
                      <a:pos x="T0" y="0"/>
                    </a:cxn>
                    <a:cxn ang="0">
                      <a:pos x="T1" y="0"/>
                    </a:cxn>
                    <a:cxn ang="0">
                      <a:pos x="T2" y="0"/>
                    </a:cxn>
                    <a:cxn ang="0">
                      <a:pos x="T3" y="0"/>
                    </a:cxn>
                  </a:cxnLst>
                  <a:rect l="0" t="0" r="r" b="b"/>
                  <a:pathLst>
                    <a:path w="8">
                      <a:moveTo>
                        <a:pt x="8" y="0"/>
                      </a:moveTo>
                      <a:cubicBezTo>
                        <a:pt x="5" y="0"/>
                        <a:pt x="2" y="0"/>
                        <a:pt x="0" y="0"/>
                      </a:cubicBezTo>
                      <a:cubicBezTo>
                        <a:pt x="0" y="0"/>
                        <a:pt x="0" y="0"/>
                        <a:pt x="0" y="0"/>
                      </a:cubicBezTo>
                      <a:cubicBezTo>
                        <a:pt x="2" y="0"/>
                        <a:pt x="5" y="0"/>
                        <a:pt x="8" y="0"/>
                      </a:cubicBezTo>
                    </a:path>
                  </a:pathLst>
                </a:custGeom>
                <a:solidFill>
                  <a:srgbClr val="FEE9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9" name="Freeform 25">
                  <a:extLst>
                    <a:ext uri="{FF2B5EF4-FFF2-40B4-BE49-F238E27FC236}">
                      <a16:creationId xmlns:a16="http://schemas.microsoft.com/office/drawing/2014/main" id="{72DBD6D4-9455-4012-9BFF-F01779E8CDAA}"/>
                    </a:ext>
                  </a:extLst>
                </p:cNvPr>
                <p:cNvSpPr>
                  <a:spLocks noEditPoints="1"/>
                </p:cNvSpPr>
                <p:nvPr/>
              </p:nvSpPr>
              <p:spPr bwMode="auto">
                <a:xfrm>
                  <a:off x="3178176" y="1601788"/>
                  <a:ext cx="525463" cy="238125"/>
                </a:xfrm>
                <a:custGeom>
                  <a:avLst/>
                  <a:gdLst>
                    <a:gd name="T0" fmla="*/ 6 w 124"/>
                    <a:gd name="T1" fmla="*/ 20 h 56"/>
                    <a:gd name="T2" fmla="*/ 0 w 124"/>
                    <a:gd name="T3" fmla="*/ 26 h 56"/>
                    <a:gd name="T4" fmla="*/ 6 w 124"/>
                    <a:gd name="T5" fmla="*/ 22 h 56"/>
                    <a:gd name="T6" fmla="*/ 6 w 124"/>
                    <a:gd name="T7" fmla="*/ 20 h 56"/>
                    <a:gd name="T8" fmla="*/ 117 w 124"/>
                    <a:gd name="T9" fmla="*/ 0 h 56"/>
                    <a:gd name="T10" fmla="*/ 117 w 124"/>
                    <a:gd name="T11" fmla="*/ 6 h 56"/>
                    <a:gd name="T12" fmla="*/ 77 w 124"/>
                    <a:gd name="T13" fmla="*/ 55 h 56"/>
                    <a:gd name="T14" fmla="*/ 67 w 124"/>
                    <a:gd name="T15" fmla="*/ 56 h 56"/>
                    <a:gd name="T16" fmla="*/ 75 w 124"/>
                    <a:gd name="T17" fmla="*/ 56 h 56"/>
                    <a:gd name="T18" fmla="*/ 75 w 124"/>
                    <a:gd name="T19" fmla="*/ 56 h 56"/>
                    <a:gd name="T20" fmla="*/ 124 w 124"/>
                    <a:gd name="T21" fmla="*/ 4 h 56"/>
                    <a:gd name="T22" fmla="*/ 124 w 124"/>
                    <a:gd name="T23" fmla="*/ 4 h 56"/>
                    <a:gd name="T24" fmla="*/ 117 w 124"/>
                    <a:gd name="T25"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 h="56">
                      <a:moveTo>
                        <a:pt x="6" y="20"/>
                      </a:moveTo>
                      <a:cubicBezTo>
                        <a:pt x="4" y="22"/>
                        <a:pt x="2" y="24"/>
                        <a:pt x="0" y="26"/>
                      </a:cubicBezTo>
                      <a:cubicBezTo>
                        <a:pt x="3" y="25"/>
                        <a:pt x="4" y="23"/>
                        <a:pt x="6" y="22"/>
                      </a:cubicBezTo>
                      <a:cubicBezTo>
                        <a:pt x="6" y="21"/>
                        <a:pt x="6" y="21"/>
                        <a:pt x="6" y="20"/>
                      </a:cubicBezTo>
                      <a:moveTo>
                        <a:pt x="117" y="0"/>
                      </a:moveTo>
                      <a:cubicBezTo>
                        <a:pt x="117" y="2"/>
                        <a:pt x="117" y="4"/>
                        <a:pt x="117" y="6"/>
                      </a:cubicBezTo>
                      <a:cubicBezTo>
                        <a:pt x="116" y="30"/>
                        <a:pt x="101" y="49"/>
                        <a:pt x="77" y="55"/>
                      </a:cubicBezTo>
                      <a:cubicBezTo>
                        <a:pt x="74" y="55"/>
                        <a:pt x="70" y="56"/>
                        <a:pt x="67" y="56"/>
                      </a:cubicBezTo>
                      <a:cubicBezTo>
                        <a:pt x="69" y="56"/>
                        <a:pt x="72" y="56"/>
                        <a:pt x="75" y="56"/>
                      </a:cubicBezTo>
                      <a:cubicBezTo>
                        <a:pt x="75" y="56"/>
                        <a:pt x="75" y="56"/>
                        <a:pt x="75" y="56"/>
                      </a:cubicBezTo>
                      <a:cubicBezTo>
                        <a:pt x="118" y="50"/>
                        <a:pt x="124" y="20"/>
                        <a:pt x="124" y="4"/>
                      </a:cubicBezTo>
                      <a:cubicBezTo>
                        <a:pt x="124" y="4"/>
                        <a:pt x="124" y="4"/>
                        <a:pt x="124" y="4"/>
                      </a:cubicBezTo>
                      <a:cubicBezTo>
                        <a:pt x="122" y="3"/>
                        <a:pt x="119" y="1"/>
                        <a:pt x="117" y="0"/>
                      </a:cubicBezTo>
                    </a:path>
                  </a:pathLst>
                </a:custGeom>
                <a:solidFill>
                  <a:srgbClr val="FBB0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0" name="Freeform 26">
                  <a:extLst>
                    <a:ext uri="{FF2B5EF4-FFF2-40B4-BE49-F238E27FC236}">
                      <a16:creationId xmlns:a16="http://schemas.microsoft.com/office/drawing/2014/main" id="{FE717099-5783-41A1-B9C4-48F3670EBB28}"/>
                    </a:ext>
                  </a:extLst>
                </p:cNvPr>
                <p:cNvSpPr>
                  <a:spLocks/>
                </p:cNvSpPr>
                <p:nvPr/>
              </p:nvSpPr>
              <p:spPr bwMode="auto">
                <a:xfrm>
                  <a:off x="2770189" y="1741488"/>
                  <a:ext cx="17463" cy="7938"/>
                </a:xfrm>
                <a:custGeom>
                  <a:avLst/>
                  <a:gdLst>
                    <a:gd name="T0" fmla="*/ 1 w 4"/>
                    <a:gd name="T1" fmla="*/ 0 h 2"/>
                    <a:gd name="T2" fmla="*/ 1 w 4"/>
                    <a:gd name="T3" fmla="*/ 0 h 2"/>
                    <a:gd name="T4" fmla="*/ 4 w 4"/>
                    <a:gd name="T5" fmla="*/ 2 h 2"/>
                    <a:gd name="T6" fmla="*/ 1 w 4"/>
                    <a:gd name="T7" fmla="*/ 0 h 2"/>
                  </a:gdLst>
                  <a:ahLst/>
                  <a:cxnLst>
                    <a:cxn ang="0">
                      <a:pos x="T0" y="T1"/>
                    </a:cxn>
                    <a:cxn ang="0">
                      <a:pos x="T2" y="T3"/>
                    </a:cxn>
                    <a:cxn ang="0">
                      <a:pos x="T4" y="T5"/>
                    </a:cxn>
                    <a:cxn ang="0">
                      <a:pos x="T6" y="T7"/>
                    </a:cxn>
                  </a:cxnLst>
                  <a:rect l="0" t="0" r="r" b="b"/>
                  <a:pathLst>
                    <a:path w="4" h="2">
                      <a:moveTo>
                        <a:pt x="1" y="0"/>
                      </a:moveTo>
                      <a:cubicBezTo>
                        <a:pt x="1" y="0"/>
                        <a:pt x="0" y="0"/>
                        <a:pt x="1" y="0"/>
                      </a:cubicBezTo>
                      <a:cubicBezTo>
                        <a:pt x="2" y="1"/>
                        <a:pt x="3" y="1"/>
                        <a:pt x="4" y="2"/>
                      </a:cubicBezTo>
                      <a:cubicBezTo>
                        <a:pt x="3" y="1"/>
                        <a:pt x="2" y="1"/>
                        <a:pt x="1" y="0"/>
                      </a:cubicBezTo>
                    </a:path>
                  </a:pathLst>
                </a:custGeom>
                <a:solidFill>
                  <a:srgbClr val="FEE9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1" name="Freeform 27">
                  <a:extLst>
                    <a:ext uri="{FF2B5EF4-FFF2-40B4-BE49-F238E27FC236}">
                      <a16:creationId xmlns:a16="http://schemas.microsoft.com/office/drawing/2014/main" id="{15FAF1A5-815E-45B0-92DA-8CCDA05B7626}"/>
                    </a:ext>
                  </a:extLst>
                </p:cNvPr>
                <p:cNvSpPr>
                  <a:spLocks/>
                </p:cNvSpPr>
                <p:nvPr/>
              </p:nvSpPr>
              <p:spPr bwMode="auto">
                <a:xfrm>
                  <a:off x="2482851" y="622300"/>
                  <a:ext cx="1530350" cy="1233488"/>
                </a:xfrm>
                <a:custGeom>
                  <a:avLst/>
                  <a:gdLst>
                    <a:gd name="T0" fmla="*/ 126 w 361"/>
                    <a:gd name="T1" fmla="*/ 89 h 290"/>
                    <a:gd name="T2" fmla="*/ 137 w 361"/>
                    <a:gd name="T3" fmla="*/ 45 h 290"/>
                    <a:gd name="T4" fmla="*/ 217 w 361"/>
                    <a:gd name="T5" fmla="*/ 38 h 290"/>
                    <a:gd name="T6" fmla="*/ 237 w 361"/>
                    <a:gd name="T7" fmla="*/ 74 h 290"/>
                    <a:gd name="T8" fmla="*/ 243 w 361"/>
                    <a:gd name="T9" fmla="*/ 73 h 290"/>
                    <a:gd name="T10" fmla="*/ 261 w 361"/>
                    <a:gd name="T11" fmla="*/ 59 h 290"/>
                    <a:gd name="T12" fmla="*/ 332 w 361"/>
                    <a:gd name="T13" fmla="*/ 87 h 290"/>
                    <a:gd name="T14" fmla="*/ 315 w 361"/>
                    <a:gd name="T15" fmla="*/ 143 h 290"/>
                    <a:gd name="T16" fmla="*/ 315 w 361"/>
                    <a:gd name="T17" fmla="*/ 144 h 290"/>
                    <a:gd name="T18" fmla="*/ 350 w 361"/>
                    <a:gd name="T19" fmla="*/ 171 h 290"/>
                    <a:gd name="T20" fmla="*/ 345 w 361"/>
                    <a:gd name="T21" fmla="*/ 214 h 290"/>
                    <a:gd name="T22" fmla="*/ 280 w 361"/>
                    <a:gd name="T23" fmla="*/ 224 h 290"/>
                    <a:gd name="T24" fmla="*/ 275 w 361"/>
                    <a:gd name="T25" fmla="*/ 226 h 290"/>
                    <a:gd name="T26" fmla="*/ 230 w 361"/>
                    <a:gd name="T27" fmla="*/ 284 h 290"/>
                    <a:gd name="T28" fmla="*/ 175 w 361"/>
                    <a:gd name="T29" fmla="*/ 244 h 290"/>
                    <a:gd name="T30" fmla="*/ 171 w 361"/>
                    <a:gd name="T31" fmla="*/ 243 h 290"/>
                    <a:gd name="T32" fmla="*/ 164 w 361"/>
                    <a:gd name="T33" fmla="*/ 251 h 290"/>
                    <a:gd name="T34" fmla="*/ 104 w 361"/>
                    <a:gd name="T35" fmla="*/ 275 h 290"/>
                    <a:gd name="T36" fmla="*/ 58 w 361"/>
                    <a:gd name="T37" fmla="*/ 235 h 290"/>
                    <a:gd name="T38" fmla="*/ 71 w 361"/>
                    <a:gd name="T39" fmla="*/ 195 h 290"/>
                    <a:gd name="T40" fmla="*/ 73 w 361"/>
                    <a:gd name="T41" fmla="*/ 193 h 290"/>
                    <a:gd name="T42" fmla="*/ 33 w 361"/>
                    <a:gd name="T43" fmla="*/ 147 h 290"/>
                    <a:gd name="T44" fmla="*/ 121 w 361"/>
                    <a:gd name="T45" fmla="*/ 91 h 290"/>
                    <a:gd name="T46" fmla="*/ 126 w 361"/>
                    <a:gd name="T47" fmla="*/ 89 h 290"/>
                    <a:gd name="T48" fmla="*/ 36 w 361"/>
                    <a:gd name="T49" fmla="*/ 171 h 290"/>
                    <a:gd name="T50" fmla="*/ 62 w 361"/>
                    <a:gd name="T51" fmla="*/ 192 h 290"/>
                    <a:gd name="T52" fmla="*/ 68 w 361"/>
                    <a:gd name="T53" fmla="*/ 194 h 290"/>
                    <a:gd name="T54" fmla="*/ 65 w 361"/>
                    <a:gd name="T55" fmla="*/ 196 h 290"/>
                    <a:gd name="T56" fmla="*/ 73 w 361"/>
                    <a:gd name="T57" fmla="*/ 266 h 290"/>
                    <a:gd name="T58" fmla="*/ 151 w 361"/>
                    <a:gd name="T59" fmla="*/ 267 h 290"/>
                    <a:gd name="T60" fmla="*/ 172 w 361"/>
                    <a:gd name="T61" fmla="*/ 246 h 290"/>
                    <a:gd name="T62" fmla="*/ 169 w 361"/>
                    <a:gd name="T63" fmla="*/ 248 h 290"/>
                    <a:gd name="T64" fmla="*/ 173 w 361"/>
                    <a:gd name="T65" fmla="*/ 262 h 290"/>
                    <a:gd name="T66" fmla="*/ 241 w 361"/>
                    <a:gd name="T67" fmla="*/ 285 h 290"/>
                    <a:gd name="T68" fmla="*/ 281 w 361"/>
                    <a:gd name="T69" fmla="*/ 236 h 290"/>
                    <a:gd name="T70" fmla="*/ 281 w 361"/>
                    <a:gd name="T71" fmla="*/ 224 h 290"/>
                    <a:gd name="T72" fmla="*/ 275 w 361"/>
                    <a:gd name="T73" fmla="*/ 226 h 290"/>
                    <a:gd name="T74" fmla="*/ 353 w 361"/>
                    <a:gd name="T75" fmla="*/ 208 h 290"/>
                    <a:gd name="T76" fmla="*/ 347 w 361"/>
                    <a:gd name="T77" fmla="*/ 157 h 290"/>
                    <a:gd name="T78" fmla="*/ 331 w 361"/>
                    <a:gd name="T79" fmla="*/ 145 h 290"/>
                    <a:gd name="T80" fmla="*/ 324 w 361"/>
                    <a:gd name="T81" fmla="*/ 140 h 290"/>
                    <a:gd name="T82" fmla="*/ 306 w 361"/>
                    <a:gd name="T83" fmla="*/ 54 h 290"/>
                    <a:gd name="T84" fmla="*/ 238 w 361"/>
                    <a:gd name="T85" fmla="*/ 73 h 290"/>
                    <a:gd name="T86" fmla="*/ 243 w 361"/>
                    <a:gd name="T87" fmla="*/ 72 h 290"/>
                    <a:gd name="T88" fmla="*/ 120 w 361"/>
                    <a:gd name="T89" fmla="*/ 91 h 290"/>
                    <a:gd name="T90" fmla="*/ 126 w 361"/>
                    <a:gd name="T91" fmla="*/ 89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61" h="290">
                      <a:moveTo>
                        <a:pt x="126" y="89"/>
                      </a:moveTo>
                      <a:cubicBezTo>
                        <a:pt x="123" y="74"/>
                        <a:pt x="126" y="57"/>
                        <a:pt x="137" y="45"/>
                      </a:cubicBezTo>
                      <a:cubicBezTo>
                        <a:pt x="155" y="24"/>
                        <a:pt x="195" y="25"/>
                        <a:pt x="217" y="38"/>
                      </a:cubicBezTo>
                      <a:cubicBezTo>
                        <a:pt x="230" y="46"/>
                        <a:pt x="236" y="60"/>
                        <a:pt x="237" y="74"/>
                      </a:cubicBezTo>
                      <a:cubicBezTo>
                        <a:pt x="238" y="75"/>
                        <a:pt x="242" y="73"/>
                        <a:pt x="243" y="73"/>
                      </a:cubicBezTo>
                      <a:cubicBezTo>
                        <a:pt x="248" y="67"/>
                        <a:pt x="255" y="63"/>
                        <a:pt x="261" y="59"/>
                      </a:cubicBezTo>
                      <a:cubicBezTo>
                        <a:pt x="290" y="42"/>
                        <a:pt x="317" y="63"/>
                        <a:pt x="332" y="87"/>
                      </a:cubicBezTo>
                      <a:cubicBezTo>
                        <a:pt x="345" y="109"/>
                        <a:pt x="331" y="128"/>
                        <a:pt x="315" y="143"/>
                      </a:cubicBezTo>
                      <a:cubicBezTo>
                        <a:pt x="314" y="143"/>
                        <a:pt x="315" y="144"/>
                        <a:pt x="315" y="144"/>
                      </a:cubicBezTo>
                      <a:cubicBezTo>
                        <a:pt x="330" y="148"/>
                        <a:pt x="344" y="157"/>
                        <a:pt x="350" y="171"/>
                      </a:cubicBezTo>
                      <a:cubicBezTo>
                        <a:pt x="356" y="184"/>
                        <a:pt x="350" y="201"/>
                        <a:pt x="345" y="214"/>
                      </a:cubicBezTo>
                      <a:cubicBezTo>
                        <a:pt x="332" y="242"/>
                        <a:pt x="302" y="240"/>
                        <a:pt x="280" y="224"/>
                      </a:cubicBezTo>
                      <a:cubicBezTo>
                        <a:pt x="279" y="223"/>
                        <a:pt x="274" y="224"/>
                        <a:pt x="275" y="226"/>
                      </a:cubicBezTo>
                      <a:cubicBezTo>
                        <a:pt x="281" y="256"/>
                        <a:pt x="260" y="279"/>
                        <a:pt x="230" y="284"/>
                      </a:cubicBezTo>
                      <a:cubicBezTo>
                        <a:pt x="196" y="290"/>
                        <a:pt x="183" y="271"/>
                        <a:pt x="175" y="244"/>
                      </a:cubicBezTo>
                      <a:cubicBezTo>
                        <a:pt x="174" y="243"/>
                        <a:pt x="172" y="243"/>
                        <a:pt x="171" y="243"/>
                      </a:cubicBezTo>
                      <a:cubicBezTo>
                        <a:pt x="168" y="244"/>
                        <a:pt x="166" y="248"/>
                        <a:pt x="164" y="251"/>
                      </a:cubicBezTo>
                      <a:cubicBezTo>
                        <a:pt x="149" y="269"/>
                        <a:pt x="128" y="280"/>
                        <a:pt x="104" y="275"/>
                      </a:cubicBezTo>
                      <a:cubicBezTo>
                        <a:pt x="83" y="271"/>
                        <a:pt x="62" y="256"/>
                        <a:pt x="58" y="235"/>
                      </a:cubicBezTo>
                      <a:cubicBezTo>
                        <a:pt x="56" y="226"/>
                        <a:pt x="60" y="198"/>
                        <a:pt x="71" y="195"/>
                      </a:cubicBezTo>
                      <a:cubicBezTo>
                        <a:pt x="72" y="195"/>
                        <a:pt x="75" y="194"/>
                        <a:pt x="73" y="193"/>
                      </a:cubicBezTo>
                      <a:cubicBezTo>
                        <a:pt x="53" y="185"/>
                        <a:pt x="37" y="168"/>
                        <a:pt x="33" y="147"/>
                      </a:cubicBezTo>
                      <a:cubicBezTo>
                        <a:pt x="24" y="101"/>
                        <a:pt x="83" y="60"/>
                        <a:pt x="121" y="91"/>
                      </a:cubicBezTo>
                      <a:cubicBezTo>
                        <a:pt x="122" y="92"/>
                        <a:pt x="127" y="90"/>
                        <a:pt x="126" y="89"/>
                      </a:cubicBezTo>
                      <a:cubicBezTo>
                        <a:pt x="77" y="48"/>
                        <a:pt x="0" y="116"/>
                        <a:pt x="36" y="171"/>
                      </a:cubicBezTo>
                      <a:cubicBezTo>
                        <a:pt x="42" y="180"/>
                        <a:pt x="52" y="187"/>
                        <a:pt x="62" y="192"/>
                      </a:cubicBezTo>
                      <a:cubicBezTo>
                        <a:pt x="65" y="194"/>
                        <a:pt x="67" y="194"/>
                        <a:pt x="68" y="194"/>
                      </a:cubicBezTo>
                      <a:cubicBezTo>
                        <a:pt x="69" y="194"/>
                        <a:pt x="68" y="193"/>
                        <a:pt x="65" y="196"/>
                      </a:cubicBezTo>
                      <a:cubicBezTo>
                        <a:pt x="43" y="217"/>
                        <a:pt x="50" y="249"/>
                        <a:pt x="73" y="266"/>
                      </a:cubicBezTo>
                      <a:cubicBezTo>
                        <a:pt x="97" y="283"/>
                        <a:pt x="127" y="283"/>
                        <a:pt x="151" y="267"/>
                      </a:cubicBezTo>
                      <a:cubicBezTo>
                        <a:pt x="160" y="262"/>
                        <a:pt x="166" y="254"/>
                        <a:pt x="172" y="246"/>
                      </a:cubicBezTo>
                      <a:cubicBezTo>
                        <a:pt x="175" y="243"/>
                        <a:pt x="169" y="244"/>
                        <a:pt x="169" y="248"/>
                      </a:cubicBezTo>
                      <a:cubicBezTo>
                        <a:pt x="170" y="253"/>
                        <a:pt x="172" y="258"/>
                        <a:pt x="173" y="262"/>
                      </a:cubicBezTo>
                      <a:cubicBezTo>
                        <a:pt x="184" y="290"/>
                        <a:pt x="216" y="290"/>
                        <a:pt x="241" y="285"/>
                      </a:cubicBezTo>
                      <a:cubicBezTo>
                        <a:pt x="265" y="279"/>
                        <a:pt x="280" y="260"/>
                        <a:pt x="281" y="236"/>
                      </a:cubicBezTo>
                      <a:cubicBezTo>
                        <a:pt x="281" y="232"/>
                        <a:pt x="281" y="228"/>
                        <a:pt x="281" y="224"/>
                      </a:cubicBezTo>
                      <a:cubicBezTo>
                        <a:pt x="279" y="225"/>
                        <a:pt x="277" y="226"/>
                        <a:pt x="275" y="226"/>
                      </a:cubicBezTo>
                      <a:cubicBezTo>
                        <a:pt x="304" y="247"/>
                        <a:pt x="337" y="242"/>
                        <a:pt x="353" y="208"/>
                      </a:cubicBezTo>
                      <a:cubicBezTo>
                        <a:pt x="361" y="191"/>
                        <a:pt x="361" y="171"/>
                        <a:pt x="347" y="157"/>
                      </a:cubicBezTo>
                      <a:cubicBezTo>
                        <a:pt x="343" y="152"/>
                        <a:pt x="337" y="148"/>
                        <a:pt x="331" y="145"/>
                      </a:cubicBezTo>
                      <a:cubicBezTo>
                        <a:pt x="325" y="143"/>
                        <a:pt x="318" y="144"/>
                        <a:pt x="324" y="140"/>
                      </a:cubicBezTo>
                      <a:cubicBezTo>
                        <a:pt x="356" y="112"/>
                        <a:pt x="341" y="73"/>
                        <a:pt x="306" y="54"/>
                      </a:cubicBezTo>
                      <a:cubicBezTo>
                        <a:pt x="283" y="42"/>
                        <a:pt x="254" y="56"/>
                        <a:pt x="238" y="73"/>
                      </a:cubicBezTo>
                      <a:cubicBezTo>
                        <a:pt x="239" y="73"/>
                        <a:pt x="241" y="72"/>
                        <a:pt x="243" y="72"/>
                      </a:cubicBezTo>
                      <a:cubicBezTo>
                        <a:pt x="235" y="0"/>
                        <a:pt x="104" y="17"/>
                        <a:pt x="120" y="91"/>
                      </a:cubicBezTo>
                      <a:cubicBezTo>
                        <a:pt x="121" y="92"/>
                        <a:pt x="127" y="91"/>
                        <a:pt x="126" y="89"/>
                      </a:cubicBezTo>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2" name="Freeform 28">
                  <a:extLst>
                    <a:ext uri="{FF2B5EF4-FFF2-40B4-BE49-F238E27FC236}">
                      <a16:creationId xmlns:a16="http://schemas.microsoft.com/office/drawing/2014/main" id="{AC0F709C-1232-45C3-84D2-4AD5C769D183}"/>
                    </a:ext>
                  </a:extLst>
                </p:cNvPr>
                <p:cNvSpPr>
                  <a:spLocks/>
                </p:cNvSpPr>
                <p:nvPr/>
              </p:nvSpPr>
              <p:spPr bwMode="auto">
                <a:xfrm>
                  <a:off x="2843214" y="1004888"/>
                  <a:ext cx="1008063" cy="655638"/>
                </a:xfrm>
                <a:custGeom>
                  <a:avLst/>
                  <a:gdLst>
                    <a:gd name="T0" fmla="*/ 105 w 238"/>
                    <a:gd name="T1" fmla="*/ 3 h 154"/>
                    <a:gd name="T2" fmla="*/ 6 w 238"/>
                    <a:gd name="T3" fmla="*/ 74 h 154"/>
                    <a:gd name="T4" fmla="*/ 123 w 238"/>
                    <a:gd name="T5" fmla="*/ 149 h 154"/>
                    <a:gd name="T6" fmla="*/ 222 w 238"/>
                    <a:gd name="T7" fmla="*/ 100 h 154"/>
                    <a:gd name="T8" fmla="*/ 177 w 238"/>
                    <a:gd name="T9" fmla="*/ 9 h 154"/>
                    <a:gd name="T10" fmla="*/ 105 w 238"/>
                    <a:gd name="T11" fmla="*/ 3 h 154"/>
                  </a:gdLst>
                  <a:ahLst/>
                  <a:cxnLst>
                    <a:cxn ang="0">
                      <a:pos x="T0" y="T1"/>
                    </a:cxn>
                    <a:cxn ang="0">
                      <a:pos x="T2" y="T3"/>
                    </a:cxn>
                    <a:cxn ang="0">
                      <a:pos x="T4" y="T5"/>
                    </a:cxn>
                    <a:cxn ang="0">
                      <a:pos x="T6" y="T7"/>
                    </a:cxn>
                    <a:cxn ang="0">
                      <a:pos x="T8" y="T9"/>
                    </a:cxn>
                    <a:cxn ang="0">
                      <a:pos x="T10" y="T11"/>
                    </a:cxn>
                  </a:cxnLst>
                  <a:rect l="0" t="0" r="r" b="b"/>
                  <a:pathLst>
                    <a:path w="238" h="154">
                      <a:moveTo>
                        <a:pt x="105" y="3"/>
                      </a:moveTo>
                      <a:cubicBezTo>
                        <a:pt x="68" y="7"/>
                        <a:pt x="11" y="26"/>
                        <a:pt x="6" y="74"/>
                      </a:cubicBezTo>
                      <a:cubicBezTo>
                        <a:pt x="0" y="139"/>
                        <a:pt x="79" y="154"/>
                        <a:pt x="123" y="149"/>
                      </a:cubicBezTo>
                      <a:cubicBezTo>
                        <a:pt x="159" y="144"/>
                        <a:pt x="206" y="141"/>
                        <a:pt x="222" y="100"/>
                      </a:cubicBezTo>
                      <a:cubicBezTo>
                        <a:pt x="238" y="61"/>
                        <a:pt x="211" y="20"/>
                        <a:pt x="177" y="9"/>
                      </a:cubicBezTo>
                      <a:cubicBezTo>
                        <a:pt x="155" y="1"/>
                        <a:pt x="128" y="0"/>
                        <a:pt x="105"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3" name="Freeform 29">
                  <a:extLst>
                    <a:ext uri="{FF2B5EF4-FFF2-40B4-BE49-F238E27FC236}">
                      <a16:creationId xmlns:a16="http://schemas.microsoft.com/office/drawing/2014/main" id="{4D84431D-D1E6-4047-A51F-07838447C8CB}"/>
                    </a:ext>
                  </a:extLst>
                </p:cNvPr>
                <p:cNvSpPr>
                  <a:spLocks/>
                </p:cNvSpPr>
                <p:nvPr/>
              </p:nvSpPr>
              <p:spPr bwMode="auto">
                <a:xfrm>
                  <a:off x="2805114" y="958850"/>
                  <a:ext cx="1017588" cy="668338"/>
                </a:xfrm>
                <a:custGeom>
                  <a:avLst/>
                  <a:gdLst>
                    <a:gd name="T0" fmla="*/ 108 w 240"/>
                    <a:gd name="T1" fmla="*/ 4 h 157"/>
                    <a:gd name="T2" fmla="*/ 5 w 240"/>
                    <a:gd name="T3" fmla="*/ 82 h 157"/>
                    <a:gd name="T4" fmla="*/ 106 w 240"/>
                    <a:gd name="T5" fmla="*/ 156 h 157"/>
                    <a:gd name="T6" fmla="*/ 228 w 240"/>
                    <a:gd name="T7" fmla="*/ 102 h 157"/>
                    <a:gd name="T8" fmla="*/ 205 w 240"/>
                    <a:gd name="T9" fmla="*/ 23 h 157"/>
                    <a:gd name="T10" fmla="*/ 108 w 240"/>
                    <a:gd name="T11" fmla="*/ 4 h 157"/>
                    <a:gd name="T12" fmla="*/ 106 w 240"/>
                    <a:gd name="T13" fmla="*/ 6 h 157"/>
                    <a:gd name="T14" fmla="*/ 226 w 240"/>
                    <a:gd name="T15" fmla="*/ 81 h 157"/>
                    <a:gd name="T16" fmla="*/ 102 w 240"/>
                    <a:gd name="T17" fmla="*/ 153 h 157"/>
                    <a:gd name="T18" fmla="*/ 12 w 240"/>
                    <a:gd name="T19" fmla="*/ 94 h 157"/>
                    <a:gd name="T20" fmla="*/ 107 w 240"/>
                    <a:gd name="T21" fmla="*/ 6 h 157"/>
                    <a:gd name="T22" fmla="*/ 108 w 240"/>
                    <a:gd name="T23" fmla="*/ 4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0" h="157">
                      <a:moveTo>
                        <a:pt x="108" y="4"/>
                      </a:moveTo>
                      <a:cubicBezTo>
                        <a:pt x="63" y="10"/>
                        <a:pt x="9" y="31"/>
                        <a:pt x="5" y="82"/>
                      </a:cubicBezTo>
                      <a:cubicBezTo>
                        <a:pt x="2" y="135"/>
                        <a:pt x="64" y="155"/>
                        <a:pt x="106" y="156"/>
                      </a:cubicBezTo>
                      <a:cubicBezTo>
                        <a:pt x="150" y="157"/>
                        <a:pt x="208" y="146"/>
                        <a:pt x="228" y="102"/>
                      </a:cubicBezTo>
                      <a:cubicBezTo>
                        <a:pt x="240" y="74"/>
                        <a:pt x="226" y="42"/>
                        <a:pt x="205" y="23"/>
                      </a:cubicBezTo>
                      <a:cubicBezTo>
                        <a:pt x="180" y="0"/>
                        <a:pt x="140" y="1"/>
                        <a:pt x="108" y="4"/>
                      </a:cubicBezTo>
                      <a:cubicBezTo>
                        <a:pt x="107" y="4"/>
                        <a:pt x="102" y="7"/>
                        <a:pt x="106" y="6"/>
                      </a:cubicBezTo>
                      <a:cubicBezTo>
                        <a:pt x="159" y="1"/>
                        <a:pt x="225" y="16"/>
                        <a:pt x="226" y="81"/>
                      </a:cubicBezTo>
                      <a:cubicBezTo>
                        <a:pt x="228" y="142"/>
                        <a:pt x="148" y="156"/>
                        <a:pt x="102" y="153"/>
                      </a:cubicBezTo>
                      <a:cubicBezTo>
                        <a:pt x="64" y="151"/>
                        <a:pt x="21" y="134"/>
                        <a:pt x="12" y="94"/>
                      </a:cubicBezTo>
                      <a:cubicBezTo>
                        <a:pt x="0" y="39"/>
                        <a:pt x="63" y="12"/>
                        <a:pt x="107" y="6"/>
                      </a:cubicBezTo>
                      <a:cubicBezTo>
                        <a:pt x="109" y="6"/>
                        <a:pt x="112" y="3"/>
                        <a:pt x="108" y="4"/>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4" name="Freeform 30">
                  <a:extLst>
                    <a:ext uri="{FF2B5EF4-FFF2-40B4-BE49-F238E27FC236}">
                      <a16:creationId xmlns:a16="http://schemas.microsoft.com/office/drawing/2014/main" id="{364A0D15-1017-499A-BEF5-D58985E0CB9D}"/>
                    </a:ext>
                  </a:extLst>
                </p:cNvPr>
                <p:cNvSpPr>
                  <a:spLocks/>
                </p:cNvSpPr>
                <p:nvPr/>
              </p:nvSpPr>
              <p:spPr bwMode="auto">
                <a:xfrm>
                  <a:off x="2906714" y="1052513"/>
                  <a:ext cx="771525" cy="136525"/>
                </a:xfrm>
                <a:custGeom>
                  <a:avLst/>
                  <a:gdLst>
                    <a:gd name="T0" fmla="*/ 3 w 182"/>
                    <a:gd name="T1" fmla="*/ 17 h 32"/>
                    <a:gd name="T2" fmla="*/ 179 w 182"/>
                    <a:gd name="T3" fmla="*/ 2 h 32"/>
                    <a:gd name="T4" fmla="*/ 175 w 182"/>
                    <a:gd name="T5" fmla="*/ 1 h 32"/>
                    <a:gd name="T6" fmla="*/ 7 w 182"/>
                    <a:gd name="T7" fmla="*/ 14 h 32"/>
                    <a:gd name="T8" fmla="*/ 3 w 182"/>
                    <a:gd name="T9" fmla="*/ 17 h 32"/>
                  </a:gdLst>
                  <a:ahLst/>
                  <a:cxnLst>
                    <a:cxn ang="0">
                      <a:pos x="T0" y="T1"/>
                    </a:cxn>
                    <a:cxn ang="0">
                      <a:pos x="T2" y="T3"/>
                    </a:cxn>
                    <a:cxn ang="0">
                      <a:pos x="T4" y="T5"/>
                    </a:cxn>
                    <a:cxn ang="0">
                      <a:pos x="T6" y="T7"/>
                    </a:cxn>
                    <a:cxn ang="0">
                      <a:pos x="T8" y="T9"/>
                    </a:cxn>
                  </a:cxnLst>
                  <a:rect l="0" t="0" r="r" b="b"/>
                  <a:pathLst>
                    <a:path w="182" h="32">
                      <a:moveTo>
                        <a:pt x="3" y="17"/>
                      </a:moveTo>
                      <a:cubicBezTo>
                        <a:pt x="60" y="32"/>
                        <a:pt x="126" y="28"/>
                        <a:pt x="179" y="2"/>
                      </a:cubicBezTo>
                      <a:cubicBezTo>
                        <a:pt x="182" y="1"/>
                        <a:pt x="177" y="0"/>
                        <a:pt x="175" y="1"/>
                      </a:cubicBezTo>
                      <a:cubicBezTo>
                        <a:pt x="125" y="26"/>
                        <a:pt x="61" y="28"/>
                        <a:pt x="7" y="14"/>
                      </a:cubicBezTo>
                      <a:cubicBezTo>
                        <a:pt x="5" y="13"/>
                        <a:pt x="0" y="16"/>
                        <a:pt x="3" y="17"/>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5" name="Freeform 31">
                  <a:extLst>
                    <a:ext uri="{FF2B5EF4-FFF2-40B4-BE49-F238E27FC236}">
                      <a16:creationId xmlns:a16="http://schemas.microsoft.com/office/drawing/2014/main" id="{8EECAB9F-31A3-4030-AC38-BE89F752056A}"/>
                    </a:ext>
                  </a:extLst>
                </p:cNvPr>
                <p:cNvSpPr>
                  <a:spLocks/>
                </p:cNvSpPr>
                <p:nvPr/>
              </p:nvSpPr>
              <p:spPr bwMode="auto">
                <a:xfrm>
                  <a:off x="2838451" y="1163638"/>
                  <a:ext cx="928688" cy="215900"/>
                </a:xfrm>
                <a:custGeom>
                  <a:avLst/>
                  <a:gdLst>
                    <a:gd name="T0" fmla="*/ 0 w 219"/>
                    <a:gd name="T1" fmla="*/ 26 h 51"/>
                    <a:gd name="T2" fmla="*/ 216 w 219"/>
                    <a:gd name="T3" fmla="*/ 1 h 51"/>
                    <a:gd name="T4" fmla="*/ 212 w 219"/>
                    <a:gd name="T5" fmla="*/ 1 h 51"/>
                    <a:gd name="T6" fmla="*/ 6 w 219"/>
                    <a:gd name="T7" fmla="*/ 24 h 51"/>
                    <a:gd name="T8" fmla="*/ 0 w 219"/>
                    <a:gd name="T9" fmla="*/ 26 h 51"/>
                  </a:gdLst>
                  <a:ahLst/>
                  <a:cxnLst>
                    <a:cxn ang="0">
                      <a:pos x="T0" y="T1"/>
                    </a:cxn>
                    <a:cxn ang="0">
                      <a:pos x="T2" y="T3"/>
                    </a:cxn>
                    <a:cxn ang="0">
                      <a:pos x="T4" y="T5"/>
                    </a:cxn>
                    <a:cxn ang="0">
                      <a:pos x="T6" y="T7"/>
                    </a:cxn>
                    <a:cxn ang="0">
                      <a:pos x="T8" y="T9"/>
                    </a:cxn>
                  </a:cxnLst>
                  <a:rect l="0" t="0" r="r" b="b"/>
                  <a:pathLst>
                    <a:path w="219" h="51">
                      <a:moveTo>
                        <a:pt x="0" y="26"/>
                      </a:moveTo>
                      <a:cubicBezTo>
                        <a:pt x="70" y="51"/>
                        <a:pt x="155" y="44"/>
                        <a:pt x="216" y="1"/>
                      </a:cubicBezTo>
                      <a:cubicBezTo>
                        <a:pt x="219" y="0"/>
                        <a:pt x="213" y="0"/>
                        <a:pt x="212" y="1"/>
                      </a:cubicBezTo>
                      <a:cubicBezTo>
                        <a:pt x="153" y="42"/>
                        <a:pt x="72" y="48"/>
                        <a:pt x="6" y="24"/>
                      </a:cubicBezTo>
                      <a:cubicBezTo>
                        <a:pt x="4" y="23"/>
                        <a:pt x="0" y="26"/>
                        <a:pt x="0" y="26"/>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6" name="Freeform 32">
                  <a:extLst>
                    <a:ext uri="{FF2B5EF4-FFF2-40B4-BE49-F238E27FC236}">
                      <a16:creationId xmlns:a16="http://schemas.microsoft.com/office/drawing/2014/main" id="{AA84166D-5FAA-47F0-B8C4-F8288EB21D6F}"/>
                    </a:ext>
                  </a:extLst>
                </p:cNvPr>
                <p:cNvSpPr>
                  <a:spLocks/>
                </p:cNvSpPr>
                <p:nvPr/>
              </p:nvSpPr>
              <p:spPr bwMode="auto">
                <a:xfrm>
                  <a:off x="2863851" y="1316038"/>
                  <a:ext cx="928688" cy="233363"/>
                </a:xfrm>
                <a:custGeom>
                  <a:avLst/>
                  <a:gdLst>
                    <a:gd name="T0" fmla="*/ 4 w 219"/>
                    <a:gd name="T1" fmla="*/ 34 h 55"/>
                    <a:gd name="T2" fmla="*/ 216 w 219"/>
                    <a:gd name="T3" fmla="*/ 5 h 55"/>
                    <a:gd name="T4" fmla="*/ 212 w 219"/>
                    <a:gd name="T5" fmla="*/ 2 h 55"/>
                    <a:gd name="T6" fmla="*/ 7 w 219"/>
                    <a:gd name="T7" fmla="*/ 30 h 55"/>
                    <a:gd name="T8" fmla="*/ 4 w 219"/>
                    <a:gd name="T9" fmla="*/ 34 h 55"/>
                  </a:gdLst>
                  <a:ahLst/>
                  <a:cxnLst>
                    <a:cxn ang="0">
                      <a:pos x="T0" y="T1"/>
                    </a:cxn>
                    <a:cxn ang="0">
                      <a:pos x="T2" y="T3"/>
                    </a:cxn>
                    <a:cxn ang="0">
                      <a:pos x="T4" y="T5"/>
                    </a:cxn>
                    <a:cxn ang="0">
                      <a:pos x="T6" y="T7"/>
                    </a:cxn>
                    <a:cxn ang="0">
                      <a:pos x="T8" y="T9"/>
                    </a:cxn>
                  </a:cxnLst>
                  <a:rect l="0" t="0" r="r" b="b"/>
                  <a:pathLst>
                    <a:path w="219" h="55">
                      <a:moveTo>
                        <a:pt x="4" y="34"/>
                      </a:moveTo>
                      <a:cubicBezTo>
                        <a:pt x="74" y="55"/>
                        <a:pt x="156" y="45"/>
                        <a:pt x="216" y="5"/>
                      </a:cubicBezTo>
                      <a:cubicBezTo>
                        <a:pt x="219" y="2"/>
                        <a:pt x="215" y="0"/>
                        <a:pt x="212" y="2"/>
                      </a:cubicBezTo>
                      <a:cubicBezTo>
                        <a:pt x="154" y="41"/>
                        <a:pt x="74" y="50"/>
                        <a:pt x="7" y="30"/>
                      </a:cubicBezTo>
                      <a:cubicBezTo>
                        <a:pt x="5" y="29"/>
                        <a:pt x="0" y="33"/>
                        <a:pt x="4" y="34"/>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7" name="Freeform 33">
                  <a:extLst>
                    <a:ext uri="{FF2B5EF4-FFF2-40B4-BE49-F238E27FC236}">
                      <a16:creationId xmlns:a16="http://schemas.microsoft.com/office/drawing/2014/main" id="{FC589D9E-E272-4FBE-A35E-99BA84E60D48}"/>
                    </a:ext>
                  </a:extLst>
                </p:cNvPr>
                <p:cNvSpPr>
                  <a:spLocks/>
                </p:cNvSpPr>
                <p:nvPr/>
              </p:nvSpPr>
              <p:spPr bwMode="auto">
                <a:xfrm>
                  <a:off x="2947989" y="1019175"/>
                  <a:ext cx="230188" cy="595313"/>
                </a:xfrm>
                <a:custGeom>
                  <a:avLst/>
                  <a:gdLst>
                    <a:gd name="T0" fmla="*/ 27 w 54"/>
                    <a:gd name="T1" fmla="*/ 3 h 140"/>
                    <a:gd name="T2" fmla="*/ 47 w 54"/>
                    <a:gd name="T3" fmla="*/ 139 h 140"/>
                    <a:gd name="T4" fmla="*/ 51 w 54"/>
                    <a:gd name="T5" fmla="*/ 135 h 140"/>
                    <a:gd name="T6" fmla="*/ 32 w 54"/>
                    <a:gd name="T7" fmla="*/ 3 h 140"/>
                    <a:gd name="T8" fmla="*/ 27 w 54"/>
                    <a:gd name="T9" fmla="*/ 3 h 140"/>
                  </a:gdLst>
                  <a:ahLst/>
                  <a:cxnLst>
                    <a:cxn ang="0">
                      <a:pos x="T0" y="T1"/>
                    </a:cxn>
                    <a:cxn ang="0">
                      <a:pos x="T2" y="T3"/>
                    </a:cxn>
                    <a:cxn ang="0">
                      <a:pos x="T4" y="T5"/>
                    </a:cxn>
                    <a:cxn ang="0">
                      <a:pos x="T6" y="T7"/>
                    </a:cxn>
                    <a:cxn ang="0">
                      <a:pos x="T8" y="T9"/>
                    </a:cxn>
                  </a:cxnLst>
                  <a:rect l="0" t="0" r="r" b="b"/>
                  <a:pathLst>
                    <a:path w="54" h="140">
                      <a:moveTo>
                        <a:pt x="27" y="3"/>
                      </a:moveTo>
                      <a:cubicBezTo>
                        <a:pt x="0" y="48"/>
                        <a:pt x="2" y="106"/>
                        <a:pt x="47" y="139"/>
                      </a:cubicBezTo>
                      <a:cubicBezTo>
                        <a:pt x="49" y="140"/>
                        <a:pt x="54" y="137"/>
                        <a:pt x="51" y="135"/>
                      </a:cubicBezTo>
                      <a:cubicBezTo>
                        <a:pt x="8" y="103"/>
                        <a:pt x="6" y="47"/>
                        <a:pt x="32" y="3"/>
                      </a:cubicBezTo>
                      <a:cubicBezTo>
                        <a:pt x="34" y="0"/>
                        <a:pt x="28" y="1"/>
                        <a:pt x="27" y="3"/>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8" name="Freeform 34">
                  <a:extLst>
                    <a:ext uri="{FF2B5EF4-FFF2-40B4-BE49-F238E27FC236}">
                      <a16:creationId xmlns:a16="http://schemas.microsoft.com/office/drawing/2014/main" id="{D66B347F-2AE9-465C-94FB-525232EB2AE9}"/>
                    </a:ext>
                  </a:extLst>
                </p:cNvPr>
                <p:cNvSpPr>
                  <a:spLocks/>
                </p:cNvSpPr>
                <p:nvPr/>
              </p:nvSpPr>
              <p:spPr bwMode="auto">
                <a:xfrm>
                  <a:off x="3181351" y="971550"/>
                  <a:ext cx="179388" cy="655638"/>
                </a:xfrm>
                <a:custGeom>
                  <a:avLst/>
                  <a:gdLst>
                    <a:gd name="T0" fmla="*/ 10 w 42"/>
                    <a:gd name="T1" fmla="*/ 4 h 154"/>
                    <a:gd name="T2" fmla="*/ 35 w 42"/>
                    <a:gd name="T3" fmla="*/ 152 h 154"/>
                    <a:gd name="T4" fmla="*/ 40 w 42"/>
                    <a:gd name="T5" fmla="*/ 149 h 154"/>
                    <a:gd name="T6" fmla="*/ 16 w 42"/>
                    <a:gd name="T7" fmla="*/ 3 h 154"/>
                    <a:gd name="T8" fmla="*/ 10 w 42"/>
                    <a:gd name="T9" fmla="*/ 4 h 154"/>
                  </a:gdLst>
                  <a:ahLst/>
                  <a:cxnLst>
                    <a:cxn ang="0">
                      <a:pos x="T0" y="T1"/>
                    </a:cxn>
                    <a:cxn ang="0">
                      <a:pos x="T2" y="T3"/>
                    </a:cxn>
                    <a:cxn ang="0">
                      <a:pos x="T4" y="T5"/>
                    </a:cxn>
                    <a:cxn ang="0">
                      <a:pos x="T6" y="T7"/>
                    </a:cxn>
                    <a:cxn ang="0">
                      <a:pos x="T8" y="T9"/>
                    </a:cxn>
                  </a:cxnLst>
                  <a:rect l="0" t="0" r="r" b="b"/>
                  <a:pathLst>
                    <a:path w="42" h="154">
                      <a:moveTo>
                        <a:pt x="10" y="4"/>
                      </a:moveTo>
                      <a:cubicBezTo>
                        <a:pt x="0" y="52"/>
                        <a:pt x="0" y="114"/>
                        <a:pt x="35" y="152"/>
                      </a:cubicBezTo>
                      <a:cubicBezTo>
                        <a:pt x="36" y="154"/>
                        <a:pt x="42" y="152"/>
                        <a:pt x="40" y="149"/>
                      </a:cubicBezTo>
                      <a:cubicBezTo>
                        <a:pt x="6" y="112"/>
                        <a:pt x="6" y="50"/>
                        <a:pt x="16" y="3"/>
                      </a:cubicBezTo>
                      <a:cubicBezTo>
                        <a:pt x="16" y="0"/>
                        <a:pt x="10" y="1"/>
                        <a:pt x="10" y="4"/>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9" name="Freeform 35">
                  <a:extLst>
                    <a:ext uri="{FF2B5EF4-FFF2-40B4-BE49-F238E27FC236}">
                      <a16:creationId xmlns:a16="http://schemas.microsoft.com/office/drawing/2014/main" id="{7D22794B-FF33-441E-BAA6-3A352A60F082}"/>
                    </a:ext>
                  </a:extLst>
                </p:cNvPr>
                <p:cNvSpPr>
                  <a:spLocks/>
                </p:cNvSpPr>
                <p:nvPr/>
              </p:nvSpPr>
              <p:spPr bwMode="auto">
                <a:xfrm>
                  <a:off x="3373439" y="971550"/>
                  <a:ext cx="142875" cy="620713"/>
                </a:xfrm>
                <a:custGeom>
                  <a:avLst/>
                  <a:gdLst>
                    <a:gd name="T0" fmla="*/ 9 w 34"/>
                    <a:gd name="T1" fmla="*/ 3 h 146"/>
                    <a:gd name="T2" fmla="*/ 28 w 34"/>
                    <a:gd name="T3" fmla="*/ 145 h 146"/>
                    <a:gd name="T4" fmla="*/ 34 w 34"/>
                    <a:gd name="T5" fmla="*/ 143 h 146"/>
                    <a:gd name="T6" fmla="*/ 14 w 34"/>
                    <a:gd name="T7" fmla="*/ 2 h 146"/>
                    <a:gd name="T8" fmla="*/ 9 w 34"/>
                    <a:gd name="T9" fmla="*/ 3 h 146"/>
                  </a:gdLst>
                  <a:ahLst/>
                  <a:cxnLst>
                    <a:cxn ang="0">
                      <a:pos x="T0" y="T1"/>
                    </a:cxn>
                    <a:cxn ang="0">
                      <a:pos x="T2" y="T3"/>
                    </a:cxn>
                    <a:cxn ang="0">
                      <a:pos x="T4" y="T5"/>
                    </a:cxn>
                    <a:cxn ang="0">
                      <a:pos x="T6" y="T7"/>
                    </a:cxn>
                    <a:cxn ang="0">
                      <a:pos x="T8" y="T9"/>
                    </a:cxn>
                  </a:cxnLst>
                  <a:rect l="0" t="0" r="r" b="b"/>
                  <a:pathLst>
                    <a:path w="34" h="146">
                      <a:moveTo>
                        <a:pt x="9" y="3"/>
                      </a:moveTo>
                      <a:cubicBezTo>
                        <a:pt x="0" y="50"/>
                        <a:pt x="7" y="102"/>
                        <a:pt x="28" y="145"/>
                      </a:cubicBezTo>
                      <a:cubicBezTo>
                        <a:pt x="29" y="146"/>
                        <a:pt x="34" y="145"/>
                        <a:pt x="34" y="143"/>
                      </a:cubicBezTo>
                      <a:cubicBezTo>
                        <a:pt x="13" y="101"/>
                        <a:pt x="6" y="49"/>
                        <a:pt x="14" y="2"/>
                      </a:cubicBezTo>
                      <a:cubicBezTo>
                        <a:pt x="15" y="0"/>
                        <a:pt x="9" y="1"/>
                        <a:pt x="9" y="3"/>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0" name="Freeform 36">
                  <a:extLst>
                    <a:ext uri="{FF2B5EF4-FFF2-40B4-BE49-F238E27FC236}">
                      <a16:creationId xmlns:a16="http://schemas.microsoft.com/office/drawing/2014/main" id="{BE854255-249C-4505-8191-076938418AD4}"/>
                    </a:ext>
                  </a:extLst>
                </p:cNvPr>
                <p:cNvSpPr>
                  <a:spLocks/>
                </p:cNvSpPr>
                <p:nvPr/>
              </p:nvSpPr>
              <p:spPr bwMode="auto">
                <a:xfrm>
                  <a:off x="3546476" y="992188"/>
                  <a:ext cx="157163" cy="519113"/>
                </a:xfrm>
                <a:custGeom>
                  <a:avLst/>
                  <a:gdLst>
                    <a:gd name="T0" fmla="*/ 0 w 37"/>
                    <a:gd name="T1" fmla="*/ 3 h 122"/>
                    <a:gd name="T2" fmla="*/ 29 w 37"/>
                    <a:gd name="T3" fmla="*/ 120 h 122"/>
                    <a:gd name="T4" fmla="*/ 35 w 37"/>
                    <a:gd name="T5" fmla="*/ 117 h 122"/>
                    <a:gd name="T6" fmla="*/ 6 w 37"/>
                    <a:gd name="T7" fmla="*/ 3 h 122"/>
                    <a:gd name="T8" fmla="*/ 0 w 37"/>
                    <a:gd name="T9" fmla="*/ 3 h 122"/>
                  </a:gdLst>
                  <a:ahLst/>
                  <a:cxnLst>
                    <a:cxn ang="0">
                      <a:pos x="T0" y="T1"/>
                    </a:cxn>
                    <a:cxn ang="0">
                      <a:pos x="T2" y="T3"/>
                    </a:cxn>
                    <a:cxn ang="0">
                      <a:pos x="T4" y="T5"/>
                    </a:cxn>
                    <a:cxn ang="0">
                      <a:pos x="T6" y="T7"/>
                    </a:cxn>
                    <a:cxn ang="0">
                      <a:pos x="T8" y="T9"/>
                    </a:cxn>
                  </a:cxnLst>
                  <a:rect l="0" t="0" r="r" b="b"/>
                  <a:pathLst>
                    <a:path w="37" h="122">
                      <a:moveTo>
                        <a:pt x="0" y="3"/>
                      </a:moveTo>
                      <a:cubicBezTo>
                        <a:pt x="1" y="40"/>
                        <a:pt x="3" y="92"/>
                        <a:pt x="29" y="120"/>
                      </a:cubicBezTo>
                      <a:cubicBezTo>
                        <a:pt x="31" y="122"/>
                        <a:pt x="37" y="119"/>
                        <a:pt x="35" y="117"/>
                      </a:cubicBezTo>
                      <a:cubicBezTo>
                        <a:pt x="9" y="90"/>
                        <a:pt x="7" y="38"/>
                        <a:pt x="6" y="3"/>
                      </a:cubicBezTo>
                      <a:cubicBezTo>
                        <a:pt x="6" y="0"/>
                        <a:pt x="0" y="1"/>
                        <a:pt x="0" y="3"/>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1" name="Freeform 37">
                  <a:extLst>
                    <a:ext uri="{FF2B5EF4-FFF2-40B4-BE49-F238E27FC236}">
                      <a16:creationId xmlns:a16="http://schemas.microsoft.com/office/drawing/2014/main" id="{1066D79C-7B6A-43D8-A3F8-87BB292354AA}"/>
                    </a:ext>
                  </a:extLst>
                </p:cNvPr>
                <p:cNvSpPr>
                  <a:spLocks/>
                </p:cNvSpPr>
                <p:nvPr/>
              </p:nvSpPr>
              <p:spPr bwMode="auto">
                <a:xfrm>
                  <a:off x="2863851" y="2303463"/>
                  <a:ext cx="966788" cy="565150"/>
                </a:xfrm>
                <a:custGeom>
                  <a:avLst/>
                  <a:gdLst>
                    <a:gd name="T0" fmla="*/ 0 w 609"/>
                    <a:gd name="T1" fmla="*/ 19 h 356"/>
                    <a:gd name="T2" fmla="*/ 59 w 609"/>
                    <a:gd name="T3" fmla="*/ 356 h 356"/>
                    <a:gd name="T4" fmla="*/ 542 w 609"/>
                    <a:gd name="T5" fmla="*/ 356 h 356"/>
                    <a:gd name="T6" fmla="*/ 609 w 609"/>
                    <a:gd name="T7" fmla="*/ 0 h 356"/>
                    <a:gd name="T8" fmla="*/ 0 w 609"/>
                    <a:gd name="T9" fmla="*/ 19 h 356"/>
                  </a:gdLst>
                  <a:ahLst/>
                  <a:cxnLst>
                    <a:cxn ang="0">
                      <a:pos x="T0" y="T1"/>
                    </a:cxn>
                    <a:cxn ang="0">
                      <a:pos x="T2" y="T3"/>
                    </a:cxn>
                    <a:cxn ang="0">
                      <a:pos x="T4" y="T5"/>
                    </a:cxn>
                    <a:cxn ang="0">
                      <a:pos x="T6" y="T7"/>
                    </a:cxn>
                    <a:cxn ang="0">
                      <a:pos x="T8" y="T9"/>
                    </a:cxn>
                  </a:cxnLst>
                  <a:rect l="0" t="0" r="r" b="b"/>
                  <a:pathLst>
                    <a:path w="609" h="356">
                      <a:moveTo>
                        <a:pt x="0" y="19"/>
                      </a:moveTo>
                      <a:lnTo>
                        <a:pt x="59" y="356"/>
                      </a:lnTo>
                      <a:lnTo>
                        <a:pt x="542" y="356"/>
                      </a:lnTo>
                      <a:lnTo>
                        <a:pt x="609" y="0"/>
                      </a:lnTo>
                      <a:lnTo>
                        <a:pt x="0" y="19"/>
                      </a:lnTo>
                      <a:close/>
                    </a:path>
                  </a:pathLst>
                </a:custGeom>
                <a:solidFill>
                  <a:srgbClr val="E0A8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2" name="Freeform 38">
                  <a:extLst>
                    <a:ext uri="{FF2B5EF4-FFF2-40B4-BE49-F238E27FC236}">
                      <a16:creationId xmlns:a16="http://schemas.microsoft.com/office/drawing/2014/main" id="{12738FF7-A4E4-4058-92E1-EAD5FB89C470}"/>
                    </a:ext>
                  </a:extLst>
                </p:cNvPr>
                <p:cNvSpPr>
                  <a:spLocks/>
                </p:cNvSpPr>
                <p:nvPr/>
              </p:nvSpPr>
              <p:spPr bwMode="auto">
                <a:xfrm>
                  <a:off x="2863851" y="2303463"/>
                  <a:ext cx="966788" cy="565150"/>
                </a:xfrm>
                <a:custGeom>
                  <a:avLst/>
                  <a:gdLst>
                    <a:gd name="T0" fmla="*/ 0 w 609"/>
                    <a:gd name="T1" fmla="*/ 19 h 356"/>
                    <a:gd name="T2" fmla="*/ 59 w 609"/>
                    <a:gd name="T3" fmla="*/ 356 h 356"/>
                    <a:gd name="T4" fmla="*/ 542 w 609"/>
                    <a:gd name="T5" fmla="*/ 356 h 356"/>
                    <a:gd name="T6" fmla="*/ 609 w 609"/>
                    <a:gd name="T7" fmla="*/ 0 h 356"/>
                    <a:gd name="T8" fmla="*/ 0 w 609"/>
                    <a:gd name="T9" fmla="*/ 19 h 356"/>
                  </a:gdLst>
                  <a:ahLst/>
                  <a:cxnLst>
                    <a:cxn ang="0">
                      <a:pos x="T0" y="T1"/>
                    </a:cxn>
                    <a:cxn ang="0">
                      <a:pos x="T2" y="T3"/>
                    </a:cxn>
                    <a:cxn ang="0">
                      <a:pos x="T4" y="T5"/>
                    </a:cxn>
                    <a:cxn ang="0">
                      <a:pos x="T6" y="T7"/>
                    </a:cxn>
                    <a:cxn ang="0">
                      <a:pos x="T8" y="T9"/>
                    </a:cxn>
                  </a:cxnLst>
                  <a:rect l="0" t="0" r="r" b="b"/>
                  <a:pathLst>
                    <a:path w="609" h="356">
                      <a:moveTo>
                        <a:pt x="0" y="19"/>
                      </a:moveTo>
                      <a:lnTo>
                        <a:pt x="59" y="356"/>
                      </a:lnTo>
                      <a:lnTo>
                        <a:pt x="542" y="356"/>
                      </a:lnTo>
                      <a:lnTo>
                        <a:pt x="609" y="0"/>
                      </a:lnTo>
                      <a:lnTo>
                        <a:pt x="0" y="1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3" name="Freeform 39">
                  <a:extLst>
                    <a:ext uri="{FF2B5EF4-FFF2-40B4-BE49-F238E27FC236}">
                      <a16:creationId xmlns:a16="http://schemas.microsoft.com/office/drawing/2014/main" id="{EF0FAC57-ADDD-42DD-8B61-9DF6ECBF7CDC}"/>
                    </a:ext>
                  </a:extLst>
                </p:cNvPr>
                <p:cNvSpPr>
                  <a:spLocks/>
                </p:cNvSpPr>
                <p:nvPr/>
              </p:nvSpPr>
              <p:spPr bwMode="auto">
                <a:xfrm>
                  <a:off x="2944814" y="2303463"/>
                  <a:ext cx="885825" cy="565150"/>
                </a:xfrm>
                <a:custGeom>
                  <a:avLst/>
                  <a:gdLst>
                    <a:gd name="T0" fmla="*/ 209 w 209"/>
                    <a:gd name="T1" fmla="*/ 0 h 133"/>
                    <a:gd name="T2" fmla="*/ 188 w 209"/>
                    <a:gd name="T3" fmla="*/ 1 h 133"/>
                    <a:gd name="T4" fmla="*/ 0 w 209"/>
                    <a:gd name="T5" fmla="*/ 114 h 133"/>
                    <a:gd name="T6" fmla="*/ 3 w 209"/>
                    <a:gd name="T7" fmla="*/ 133 h 133"/>
                    <a:gd name="T8" fmla="*/ 184 w 209"/>
                    <a:gd name="T9" fmla="*/ 133 h 133"/>
                    <a:gd name="T10" fmla="*/ 209 w 209"/>
                    <a:gd name="T11" fmla="*/ 0 h 133"/>
                  </a:gdLst>
                  <a:ahLst/>
                  <a:cxnLst>
                    <a:cxn ang="0">
                      <a:pos x="T0" y="T1"/>
                    </a:cxn>
                    <a:cxn ang="0">
                      <a:pos x="T2" y="T3"/>
                    </a:cxn>
                    <a:cxn ang="0">
                      <a:pos x="T4" y="T5"/>
                    </a:cxn>
                    <a:cxn ang="0">
                      <a:pos x="T6" y="T7"/>
                    </a:cxn>
                    <a:cxn ang="0">
                      <a:pos x="T8" y="T9"/>
                    </a:cxn>
                    <a:cxn ang="0">
                      <a:pos x="T10" y="T11"/>
                    </a:cxn>
                  </a:cxnLst>
                  <a:rect l="0" t="0" r="r" b="b"/>
                  <a:pathLst>
                    <a:path w="209" h="133">
                      <a:moveTo>
                        <a:pt x="209" y="0"/>
                      </a:moveTo>
                      <a:cubicBezTo>
                        <a:pt x="188" y="1"/>
                        <a:pt x="188" y="1"/>
                        <a:pt x="188" y="1"/>
                      </a:cubicBezTo>
                      <a:cubicBezTo>
                        <a:pt x="132" y="47"/>
                        <a:pt x="68" y="93"/>
                        <a:pt x="0" y="114"/>
                      </a:cubicBezTo>
                      <a:cubicBezTo>
                        <a:pt x="3" y="133"/>
                        <a:pt x="3" y="133"/>
                        <a:pt x="3" y="133"/>
                      </a:cubicBezTo>
                      <a:cubicBezTo>
                        <a:pt x="184" y="133"/>
                        <a:pt x="184" y="133"/>
                        <a:pt x="184" y="133"/>
                      </a:cubicBezTo>
                      <a:cubicBezTo>
                        <a:pt x="209" y="0"/>
                        <a:pt x="209" y="0"/>
                        <a:pt x="209" y="0"/>
                      </a:cubicBezTo>
                    </a:path>
                  </a:pathLst>
                </a:custGeom>
                <a:solidFill>
                  <a:srgbClr val="D79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4" name="Freeform 40">
                  <a:extLst>
                    <a:ext uri="{FF2B5EF4-FFF2-40B4-BE49-F238E27FC236}">
                      <a16:creationId xmlns:a16="http://schemas.microsoft.com/office/drawing/2014/main" id="{1E49E186-03D8-4C66-A179-CBF68AF62CB9}"/>
                    </a:ext>
                  </a:extLst>
                </p:cNvPr>
                <p:cNvSpPr>
                  <a:spLocks/>
                </p:cNvSpPr>
                <p:nvPr/>
              </p:nvSpPr>
              <p:spPr bwMode="auto">
                <a:xfrm>
                  <a:off x="2795589" y="2268538"/>
                  <a:ext cx="996950" cy="582613"/>
                </a:xfrm>
                <a:custGeom>
                  <a:avLst/>
                  <a:gdLst>
                    <a:gd name="T0" fmla="*/ 0 w 235"/>
                    <a:gd name="T1" fmla="*/ 9 h 137"/>
                    <a:gd name="T2" fmla="*/ 23 w 235"/>
                    <a:gd name="T3" fmla="*/ 136 h 137"/>
                    <a:gd name="T4" fmla="*/ 25 w 235"/>
                    <a:gd name="T5" fmla="*/ 137 h 137"/>
                    <a:gd name="T6" fmla="*/ 206 w 235"/>
                    <a:gd name="T7" fmla="*/ 137 h 137"/>
                    <a:gd name="T8" fmla="*/ 210 w 235"/>
                    <a:gd name="T9" fmla="*/ 135 h 137"/>
                    <a:gd name="T10" fmla="*/ 235 w 235"/>
                    <a:gd name="T11" fmla="*/ 2 h 137"/>
                    <a:gd name="T12" fmla="*/ 229 w 235"/>
                    <a:gd name="T13" fmla="*/ 3 h 137"/>
                    <a:gd name="T14" fmla="*/ 207 w 235"/>
                    <a:gd name="T15" fmla="*/ 123 h 137"/>
                    <a:gd name="T16" fmla="*/ 205 w 235"/>
                    <a:gd name="T17" fmla="*/ 132 h 137"/>
                    <a:gd name="T18" fmla="*/ 208 w 235"/>
                    <a:gd name="T19" fmla="*/ 134 h 137"/>
                    <a:gd name="T20" fmla="*/ 193 w 235"/>
                    <a:gd name="T21" fmla="*/ 134 h 137"/>
                    <a:gd name="T22" fmla="*/ 122 w 235"/>
                    <a:gd name="T23" fmla="*/ 134 h 137"/>
                    <a:gd name="T24" fmla="*/ 50 w 235"/>
                    <a:gd name="T25" fmla="*/ 134 h 137"/>
                    <a:gd name="T26" fmla="*/ 30 w 235"/>
                    <a:gd name="T27" fmla="*/ 134 h 137"/>
                    <a:gd name="T28" fmla="*/ 29 w 235"/>
                    <a:gd name="T29" fmla="*/ 134 h 137"/>
                    <a:gd name="T30" fmla="*/ 27 w 235"/>
                    <a:gd name="T31" fmla="*/ 127 h 137"/>
                    <a:gd name="T32" fmla="*/ 6 w 235"/>
                    <a:gd name="T33" fmla="*/ 8 h 137"/>
                    <a:gd name="T34" fmla="*/ 0 w 235"/>
                    <a:gd name="T35" fmla="*/ 9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5" h="137">
                      <a:moveTo>
                        <a:pt x="0" y="9"/>
                      </a:moveTo>
                      <a:cubicBezTo>
                        <a:pt x="8" y="52"/>
                        <a:pt x="15" y="94"/>
                        <a:pt x="23" y="136"/>
                      </a:cubicBezTo>
                      <a:cubicBezTo>
                        <a:pt x="23" y="137"/>
                        <a:pt x="24" y="137"/>
                        <a:pt x="25" y="137"/>
                      </a:cubicBezTo>
                      <a:cubicBezTo>
                        <a:pt x="85" y="137"/>
                        <a:pt x="145" y="137"/>
                        <a:pt x="206" y="137"/>
                      </a:cubicBezTo>
                      <a:cubicBezTo>
                        <a:pt x="207" y="137"/>
                        <a:pt x="210" y="136"/>
                        <a:pt x="210" y="135"/>
                      </a:cubicBezTo>
                      <a:cubicBezTo>
                        <a:pt x="218" y="91"/>
                        <a:pt x="226" y="46"/>
                        <a:pt x="235" y="2"/>
                      </a:cubicBezTo>
                      <a:cubicBezTo>
                        <a:pt x="235" y="0"/>
                        <a:pt x="229" y="1"/>
                        <a:pt x="229" y="3"/>
                      </a:cubicBezTo>
                      <a:cubicBezTo>
                        <a:pt x="221" y="43"/>
                        <a:pt x="214" y="83"/>
                        <a:pt x="207" y="123"/>
                      </a:cubicBezTo>
                      <a:cubicBezTo>
                        <a:pt x="206" y="126"/>
                        <a:pt x="205" y="129"/>
                        <a:pt x="205" y="132"/>
                      </a:cubicBezTo>
                      <a:cubicBezTo>
                        <a:pt x="204" y="137"/>
                        <a:pt x="204" y="134"/>
                        <a:pt x="208" y="134"/>
                      </a:cubicBezTo>
                      <a:cubicBezTo>
                        <a:pt x="203" y="134"/>
                        <a:pt x="198" y="134"/>
                        <a:pt x="193" y="134"/>
                      </a:cubicBezTo>
                      <a:cubicBezTo>
                        <a:pt x="169" y="134"/>
                        <a:pt x="145" y="134"/>
                        <a:pt x="122" y="134"/>
                      </a:cubicBezTo>
                      <a:cubicBezTo>
                        <a:pt x="98" y="134"/>
                        <a:pt x="74" y="134"/>
                        <a:pt x="50" y="134"/>
                      </a:cubicBezTo>
                      <a:cubicBezTo>
                        <a:pt x="43" y="134"/>
                        <a:pt x="36" y="134"/>
                        <a:pt x="30" y="134"/>
                      </a:cubicBezTo>
                      <a:cubicBezTo>
                        <a:pt x="26" y="134"/>
                        <a:pt x="28" y="134"/>
                        <a:pt x="29" y="134"/>
                      </a:cubicBezTo>
                      <a:cubicBezTo>
                        <a:pt x="28" y="132"/>
                        <a:pt x="28" y="130"/>
                        <a:pt x="27" y="127"/>
                      </a:cubicBezTo>
                      <a:cubicBezTo>
                        <a:pt x="20" y="88"/>
                        <a:pt x="13" y="48"/>
                        <a:pt x="6" y="8"/>
                      </a:cubicBezTo>
                      <a:cubicBezTo>
                        <a:pt x="6" y="6"/>
                        <a:pt x="0" y="8"/>
                        <a:pt x="0" y="9"/>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5" name="Freeform 41">
                  <a:extLst>
                    <a:ext uri="{FF2B5EF4-FFF2-40B4-BE49-F238E27FC236}">
                      <a16:creationId xmlns:a16="http://schemas.microsoft.com/office/drawing/2014/main" id="{7AD69E1F-A933-48DD-89A1-9D57FBBB2677}"/>
                    </a:ext>
                  </a:extLst>
                </p:cNvPr>
                <p:cNvSpPr>
                  <a:spLocks/>
                </p:cNvSpPr>
                <p:nvPr/>
              </p:nvSpPr>
              <p:spPr bwMode="auto">
                <a:xfrm>
                  <a:off x="2744789" y="2055813"/>
                  <a:ext cx="1195388" cy="344488"/>
                </a:xfrm>
                <a:custGeom>
                  <a:avLst/>
                  <a:gdLst>
                    <a:gd name="T0" fmla="*/ 0 w 282"/>
                    <a:gd name="T1" fmla="*/ 15 h 81"/>
                    <a:gd name="T2" fmla="*/ 282 w 282"/>
                    <a:gd name="T3" fmla="*/ 0 h 81"/>
                    <a:gd name="T4" fmla="*/ 278 w 282"/>
                    <a:gd name="T5" fmla="*/ 54 h 81"/>
                    <a:gd name="T6" fmla="*/ 6 w 282"/>
                    <a:gd name="T7" fmla="*/ 60 h 81"/>
                    <a:gd name="T8" fmla="*/ 0 w 282"/>
                    <a:gd name="T9" fmla="*/ 15 h 81"/>
                  </a:gdLst>
                  <a:ahLst/>
                  <a:cxnLst>
                    <a:cxn ang="0">
                      <a:pos x="T0" y="T1"/>
                    </a:cxn>
                    <a:cxn ang="0">
                      <a:pos x="T2" y="T3"/>
                    </a:cxn>
                    <a:cxn ang="0">
                      <a:pos x="T4" y="T5"/>
                    </a:cxn>
                    <a:cxn ang="0">
                      <a:pos x="T6" y="T7"/>
                    </a:cxn>
                    <a:cxn ang="0">
                      <a:pos x="T8" y="T9"/>
                    </a:cxn>
                  </a:cxnLst>
                  <a:rect l="0" t="0" r="r" b="b"/>
                  <a:pathLst>
                    <a:path w="282" h="81">
                      <a:moveTo>
                        <a:pt x="0" y="15"/>
                      </a:moveTo>
                      <a:cubicBezTo>
                        <a:pt x="0" y="15"/>
                        <a:pt x="121" y="44"/>
                        <a:pt x="282" y="0"/>
                      </a:cubicBezTo>
                      <a:cubicBezTo>
                        <a:pt x="278" y="54"/>
                        <a:pt x="278" y="54"/>
                        <a:pt x="278" y="54"/>
                      </a:cubicBezTo>
                      <a:cubicBezTo>
                        <a:pt x="278" y="54"/>
                        <a:pt x="110" y="81"/>
                        <a:pt x="6" y="60"/>
                      </a:cubicBezTo>
                      <a:cubicBezTo>
                        <a:pt x="6" y="60"/>
                        <a:pt x="0" y="38"/>
                        <a:pt x="0" y="15"/>
                      </a:cubicBezTo>
                      <a:close/>
                    </a:path>
                  </a:pathLst>
                </a:custGeom>
                <a:solidFill>
                  <a:srgbClr val="B591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6" name="Freeform 42">
                  <a:extLst>
                    <a:ext uri="{FF2B5EF4-FFF2-40B4-BE49-F238E27FC236}">
                      <a16:creationId xmlns:a16="http://schemas.microsoft.com/office/drawing/2014/main" id="{F9225829-3FEF-4B2A-933A-7272F24BF8F8}"/>
                    </a:ext>
                  </a:extLst>
                </p:cNvPr>
                <p:cNvSpPr>
                  <a:spLocks/>
                </p:cNvSpPr>
                <p:nvPr/>
              </p:nvSpPr>
              <p:spPr bwMode="auto">
                <a:xfrm>
                  <a:off x="2690814" y="2030413"/>
                  <a:ext cx="1220788" cy="336550"/>
                </a:xfrm>
                <a:custGeom>
                  <a:avLst/>
                  <a:gdLst>
                    <a:gd name="T0" fmla="*/ 1 w 288"/>
                    <a:gd name="T1" fmla="*/ 17 h 79"/>
                    <a:gd name="T2" fmla="*/ 116 w 288"/>
                    <a:gd name="T3" fmla="*/ 27 h 79"/>
                    <a:gd name="T4" fmla="*/ 226 w 288"/>
                    <a:gd name="T5" fmla="*/ 16 h 79"/>
                    <a:gd name="T6" fmla="*/ 282 w 288"/>
                    <a:gd name="T7" fmla="*/ 3 h 79"/>
                    <a:gd name="T8" fmla="*/ 280 w 288"/>
                    <a:gd name="T9" fmla="*/ 35 h 79"/>
                    <a:gd name="T10" fmla="*/ 279 w 288"/>
                    <a:gd name="T11" fmla="*/ 48 h 79"/>
                    <a:gd name="T12" fmla="*/ 282 w 288"/>
                    <a:gd name="T13" fmla="*/ 55 h 79"/>
                    <a:gd name="T14" fmla="*/ 267 w 288"/>
                    <a:gd name="T15" fmla="*/ 57 h 79"/>
                    <a:gd name="T16" fmla="*/ 186 w 288"/>
                    <a:gd name="T17" fmla="*/ 65 h 79"/>
                    <a:gd name="T18" fmla="*/ 76 w 288"/>
                    <a:gd name="T19" fmla="*/ 67 h 79"/>
                    <a:gd name="T20" fmla="*/ 17 w 288"/>
                    <a:gd name="T21" fmla="*/ 61 h 79"/>
                    <a:gd name="T22" fmla="*/ 7 w 288"/>
                    <a:gd name="T23" fmla="*/ 15 h 79"/>
                    <a:gd name="T24" fmla="*/ 1 w 288"/>
                    <a:gd name="T25" fmla="*/ 17 h 79"/>
                    <a:gd name="T26" fmla="*/ 7 w 288"/>
                    <a:gd name="T27" fmla="*/ 62 h 79"/>
                    <a:gd name="T28" fmla="*/ 8 w 288"/>
                    <a:gd name="T29" fmla="*/ 63 h 79"/>
                    <a:gd name="T30" fmla="*/ 281 w 288"/>
                    <a:gd name="T31" fmla="*/ 56 h 79"/>
                    <a:gd name="T32" fmla="*/ 284 w 288"/>
                    <a:gd name="T33" fmla="*/ 55 h 79"/>
                    <a:gd name="T34" fmla="*/ 288 w 288"/>
                    <a:gd name="T35" fmla="*/ 0 h 79"/>
                    <a:gd name="T36" fmla="*/ 285 w 288"/>
                    <a:gd name="T37" fmla="*/ 0 h 79"/>
                    <a:gd name="T38" fmla="*/ 6 w 288"/>
                    <a:gd name="T39" fmla="*/ 15 h 79"/>
                    <a:gd name="T40" fmla="*/ 1 w 288"/>
                    <a:gd name="T41" fmla="*/ 17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8" h="79">
                      <a:moveTo>
                        <a:pt x="1" y="17"/>
                      </a:moveTo>
                      <a:cubicBezTo>
                        <a:pt x="38" y="26"/>
                        <a:pt x="78" y="27"/>
                        <a:pt x="116" y="27"/>
                      </a:cubicBezTo>
                      <a:cubicBezTo>
                        <a:pt x="153" y="26"/>
                        <a:pt x="190" y="22"/>
                        <a:pt x="226" y="16"/>
                      </a:cubicBezTo>
                      <a:cubicBezTo>
                        <a:pt x="232" y="15"/>
                        <a:pt x="282" y="5"/>
                        <a:pt x="282" y="3"/>
                      </a:cubicBezTo>
                      <a:cubicBezTo>
                        <a:pt x="282" y="14"/>
                        <a:pt x="281" y="24"/>
                        <a:pt x="280" y="35"/>
                      </a:cubicBezTo>
                      <a:cubicBezTo>
                        <a:pt x="280" y="39"/>
                        <a:pt x="280" y="44"/>
                        <a:pt x="279" y="48"/>
                      </a:cubicBezTo>
                      <a:cubicBezTo>
                        <a:pt x="279" y="54"/>
                        <a:pt x="277" y="55"/>
                        <a:pt x="282" y="55"/>
                      </a:cubicBezTo>
                      <a:cubicBezTo>
                        <a:pt x="277" y="55"/>
                        <a:pt x="272" y="56"/>
                        <a:pt x="267" y="57"/>
                      </a:cubicBezTo>
                      <a:cubicBezTo>
                        <a:pt x="240" y="60"/>
                        <a:pt x="213" y="63"/>
                        <a:pt x="186" y="65"/>
                      </a:cubicBezTo>
                      <a:cubicBezTo>
                        <a:pt x="149" y="68"/>
                        <a:pt x="112" y="69"/>
                        <a:pt x="76" y="67"/>
                      </a:cubicBezTo>
                      <a:cubicBezTo>
                        <a:pt x="56" y="67"/>
                        <a:pt x="37" y="65"/>
                        <a:pt x="17" y="61"/>
                      </a:cubicBezTo>
                      <a:cubicBezTo>
                        <a:pt x="6" y="59"/>
                        <a:pt x="7" y="24"/>
                        <a:pt x="7" y="15"/>
                      </a:cubicBezTo>
                      <a:cubicBezTo>
                        <a:pt x="7" y="14"/>
                        <a:pt x="1" y="15"/>
                        <a:pt x="1" y="17"/>
                      </a:cubicBezTo>
                      <a:cubicBezTo>
                        <a:pt x="1" y="32"/>
                        <a:pt x="3" y="47"/>
                        <a:pt x="7" y="62"/>
                      </a:cubicBezTo>
                      <a:cubicBezTo>
                        <a:pt x="8" y="63"/>
                        <a:pt x="8" y="63"/>
                        <a:pt x="8" y="63"/>
                      </a:cubicBezTo>
                      <a:cubicBezTo>
                        <a:pt x="96" y="79"/>
                        <a:pt x="192" y="70"/>
                        <a:pt x="281" y="56"/>
                      </a:cubicBezTo>
                      <a:cubicBezTo>
                        <a:pt x="282" y="56"/>
                        <a:pt x="284" y="56"/>
                        <a:pt x="284" y="55"/>
                      </a:cubicBezTo>
                      <a:cubicBezTo>
                        <a:pt x="286" y="37"/>
                        <a:pt x="287" y="18"/>
                        <a:pt x="288" y="0"/>
                      </a:cubicBezTo>
                      <a:cubicBezTo>
                        <a:pt x="288" y="0"/>
                        <a:pt x="285" y="0"/>
                        <a:pt x="285" y="0"/>
                      </a:cubicBezTo>
                      <a:cubicBezTo>
                        <a:pt x="198" y="24"/>
                        <a:pt x="96" y="37"/>
                        <a:pt x="6" y="15"/>
                      </a:cubicBezTo>
                      <a:cubicBezTo>
                        <a:pt x="5" y="15"/>
                        <a:pt x="0" y="17"/>
                        <a:pt x="1" y="17"/>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7" name="Freeform 43">
                  <a:extLst>
                    <a:ext uri="{FF2B5EF4-FFF2-40B4-BE49-F238E27FC236}">
                      <a16:creationId xmlns:a16="http://schemas.microsoft.com/office/drawing/2014/main" id="{A6B98B78-0019-49B9-9964-9053817B1EC3}"/>
                    </a:ext>
                  </a:extLst>
                </p:cNvPr>
                <p:cNvSpPr>
                  <a:spLocks/>
                </p:cNvSpPr>
                <p:nvPr/>
              </p:nvSpPr>
              <p:spPr bwMode="auto">
                <a:xfrm>
                  <a:off x="2881314" y="1843088"/>
                  <a:ext cx="355600" cy="217488"/>
                </a:xfrm>
                <a:custGeom>
                  <a:avLst/>
                  <a:gdLst>
                    <a:gd name="T0" fmla="*/ 78 w 84"/>
                    <a:gd name="T1" fmla="*/ 28 h 51"/>
                    <a:gd name="T2" fmla="*/ 25 w 84"/>
                    <a:gd name="T3" fmla="*/ 2 h 51"/>
                    <a:gd name="T4" fmla="*/ 1 w 84"/>
                    <a:gd name="T5" fmla="*/ 15 h 51"/>
                    <a:gd name="T6" fmla="*/ 24 w 84"/>
                    <a:gd name="T7" fmla="*/ 43 h 51"/>
                    <a:gd name="T8" fmla="*/ 80 w 84"/>
                    <a:gd name="T9" fmla="*/ 40 h 51"/>
                    <a:gd name="T10" fmla="*/ 78 w 84"/>
                    <a:gd name="T11" fmla="*/ 38 h 51"/>
                    <a:gd name="T12" fmla="*/ 7 w 84"/>
                    <a:gd name="T13" fmla="*/ 19 h 51"/>
                    <a:gd name="T14" fmla="*/ 40 w 84"/>
                    <a:gd name="T15" fmla="*/ 10 h 51"/>
                    <a:gd name="T16" fmla="*/ 73 w 84"/>
                    <a:gd name="T17" fmla="*/ 30 h 51"/>
                    <a:gd name="T18" fmla="*/ 78 w 84"/>
                    <a:gd name="T19" fmla="*/ 28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4" h="51">
                      <a:moveTo>
                        <a:pt x="78" y="28"/>
                      </a:moveTo>
                      <a:cubicBezTo>
                        <a:pt x="63" y="18"/>
                        <a:pt x="44" y="3"/>
                        <a:pt x="25" y="2"/>
                      </a:cubicBezTo>
                      <a:cubicBezTo>
                        <a:pt x="17" y="2"/>
                        <a:pt x="2" y="4"/>
                        <a:pt x="1" y="15"/>
                      </a:cubicBezTo>
                      <a:cubicBezTo>
                        <a:pt x="0" y="28"/>
                        <a:pt x="13" y="38"/>
                        <a:pt x="24" y="43"/>
                      </a:cubicBezTo>
                      <a:cubicBezTo>
                        <a:pt x="42" y="51"/>
                        <a:pt x="63" y="46"/>
                        <a:pt x="80" y="40"/>
                      </a:cubicBezTo>
                      <a:cubicBezTo>
                        <a:pt x="84" y="38"/>
                        <a:pt x="81" y="38"/>
                        <a:pt x="78" y="38"/>
                      </a:cubicBezTo>
                      <a:cubicBezTo>
                        <a:pt x="56" y="47"/>
                        <a:pt x="16" y="49"/>
                        <a:pt x="7" y="19"/>
                      </a:cubicBezTo>
                      <a:cubicBezTo>
                        <a:pt x="1" y="0"/>
                        <a:pt x="30" y="6"/>
                        <a:pt x="40" y="10"/>
                      </a:cubicBezTo>
                      <a:cubicBezTo>
                        <a:pt x="51" y="15"/>
                        <a:pt x="62" y="23"/>
                        <a:pt x="73" y="30"/>
                      </a:cubicBezTo>
                      <a:cubicBezTo>
                        <a:pt x="74" y="31"/>
                        <a:pt x="79" y="28"/>
                        <a:pt x="78" y="28"/>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8" name="Freeform 44">
                  <a:extLst>
                    <a:ext uri="{FF2B5EF4-FFF2-40B4-BE49-F238E27FC236}">
                      <a16:creationId xmlns:a16="http://schemas.microsoft.com/office/drawing/2014/main" id="{74B6E21A-4E95-4AA3-B925-E5C28306BB2C}"/>
                    </a:ext>
                  </a:extLst>
                </p:cNvPr>
                <p:cNvSpPr>
                  <a:spLocks/>
                </p:cNvSpPr>
                <p:nvPr/>
              </p:nvSpPr>
              <p:spPr bwMode="auto">
                <a:xfrm>
                  <a:off x="3143251" y="2366963"/>
                  <a:ext cx="331788" cy="327025"/>
                </a:xfrm>
                <a:custGeom>
                  <a:avLst/>
                  <a:gdLst>
                    <a:gd name="T0" fmla="*/ 36 w 78"/>
                    <a:gd name="T1" fmla="*/ 30 h 77"/>
                    <a:gd name="T2" fmla="*/ 64 w 78"/>
                    <a:gd name="T3" fmla="*/ 16 h 77"/>
                    <a:gd name="T4" fmla="*/ 33 w 78"/>
                    <a:gd name="T5" fmla="*/ 77 h 77"/>
                    <a:gd name="T6" fmla="*/ 5 w 78"/>
                    <a:gd name="T7" fmla="*/ 23 h 77"/>
                    <a:gd name="T8" fmla="*/ 36 w 78"/>
                    <a:gd name="T9" fmla="*/ 30 h 77"/>
                  </a:gdLst>
                  <a:ahLst/>
                  <a:cxnLst>
                    <a:cxn ang="0">
                      <a:pos x="T0" y="T1"/>
                    </a:cxn>
                    <a:cxn ang="0">
                      <a:pos x="T2" y="T3"/>
                    </a:cxn>
                    <a:cxn ang="0">
                      <a:pos x="T4" y="T5"/>
                    </a:cxn>
                    <a:cxn ang="0">
                      <a:pos x="T6" y="T7"/>
                    </a:cxn>
                    <a:cxn ang="0">
                      <a:pos x="T8" y="T9"/>
                    </a:cxn>
                  </a:cxnLst>
                  <a:rect l="0" t="0" r="r" b="b"/>
                  <a:pathLst>
                    <a:path w="78" h="77">
                      <a:moveTo>
                        <a:pt x="36" y="30"/>
                      </a:moveTo>
                      <a:cubicBezTo>
                        <a:pt x="36" y="30"/>
                        <a:pt x="49" y="0"/>
                        <a:pt x="64" y="16"/>
                      </a:cubicBezTo>
                      <a:cubicBezTo>
                        <a:pt x="78" y="31"/>
                        <a:pt x="47" y="50"/>
                        <a:pt x="33" y="77"/>
                      </a:cubicBezTo>
                      <a:cubicBezTo>
                        <a:pt x="33" y="77"/>
                        <a:pt x="0" y="39"/>
                        <a:pt x="5" y="23"/>
                      </a:cubicBezTo>
                      <a:cubicBezTo>
                        <a:pt x="11" y="6"/>
                        <a:pt x="29" y="7"/>
                        <a:pt x="36" y="3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9" name="Freeform 45">
                  <a:extLst>
                    <a:ext uri="{FF2B5EF4-FFF2-40B4-BE49-F238E27FC236}">
                      <a16:creationId xmlns:a16="http://schemas.microsoft.com/office/drawing/2014/main" id="{02D22DD4-030B-4DED-8EA7-FEE5387B727A}"/>
                    </a:ext>
                  </a:extLst>
                </p:cNvPr>
                <p:cNvSpPr>
                  <a:spLocks/>
                </p:cNvSpPr>
                <p:nvPr/>
              </p:nvSpPr>
              <p:spPr bwMode="auto">
                <a:xfrm>
                  <a:off x="2498726" y="1903413"/>
                  <a:ext cx="238125" cy="204788"/>
                </a:xfrm>
                <a:custGeom>
                  <a:avLst/>
                  <a:gdLst>
                    <a:gd name="T0" fmla="*/ 32 w 56"/>
                    <a:gd name="T1" fmla="*/ 46 h 48"/>
                    <a:gd name="T2" fmla="*/ 16 w 56"/>
                    <a:gd name="T3" fmla="*/ 39 h 48"/>
                    <a:gd name="T4" fmla="*/ 18 w 56"/>
                    <a:gd name="T5" fmla="*/ 6 h 48"/>
                    <a:gd name="T6" fmla="*/ 38 w 56"/>
                    <a:gd name="T7" fmla="*/ 9 h 48"/>
                    <a:gd name="T8" fmla="*/ 41 w 56"/>
                    <a:gd name="T9" fmla="*/ 26 h 48"/>
                    <a:gd name="T10" fmla="*/ 30 w 56"/>
                    <a:gd name="T11" fmla="*/ 33 h 48"/>
                    <a:gd name="T12" fmla="*/ 24 w 56"/>
                    <a:gd name="T13" fmla="*/ 26 h 48"/>
                    <a:gd name="T14" fmla="*/ 24 w 56"/>
                    <a:gd name="T15" fmla="*/ 18 h 48"/>
                    <a:gd name="T16" fmla="*/ 31 w 56"/>
                    <a:gd name="T17" fmla="*/ 18 h 48"/>
                    <a:gd name="T18" fmla="*/ 33 w 56"/>
                    <a:gd name="T19" fmla="*/ 24 h 48"/>
                    <a:gd name="T20" fmla="*/ 29 w 56"/>
                    <a:gd name="T21" fmla="*/ 27 h 48"/>
                    <a:gd name="T22" fmla="*/ 32 w 56"/>
                    <a:gd name="T23" fmla="*/ 12 h 48"/>
                    <a:gd name="T24" fmla="*/ 18 w 56"/>
                    <a:gd name="T25" fmla="*/ 25 h 48"/>
                    <a:gd name="T26" fmla="*/ 46 w 56"/>
                    <a:gd name="T27" fmla="*/ 12 h 48"/>
                    <a:gd name="T28" fmla="*/ 25 w 56"/>
                    <a:gd name="T29" fmla="*/ 1 h 48"/>
                    <a:gd name="T30" fmla="*/ 4 w 56"/>
                    <a:gd name="T31" fmla="*/ 23 h 48"/>
                    <a:gd name="T32" fmla="*/ 27 w 56"/>
                    <a:gd name="T33" fmla="*/ 48 h 48"/>
                    <a:gd name="T34" fmla="*/ 32 w 56"/>
                    <a:gd name="T35" fmla="*/ 4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6" h="48">
                      <a:moveTo>
                        <a:pt x="32" y="46"/>
                      </a:moveTo>
                      <a:cubicBezTo>
                        <a:pt x="26" y="45"/>
                        <a:pt x="21" y="43"/>
                        <a:pt x="16" y="39"/>
                      </a:cubicBezTo>
                      <a:cubicBezTo>
                        <a:pt x="5" y="31"/>
                        <a:pt x="9" y="14"/>
                        <a:pt x="18" y="6"/>
                      </a:cubicBezTo>
                      <a:cubicBezTo>
                        <a:pt x="24" y="0"/>
                        <a:pt x="33" y="5"/>
                        <a:pt x="38" y="9"/>
                      </a:cubicBezTo>
                      <a:cubicBezTo>
                        <a:pt x="42" y="14"/>
                        <a:pt x="44" y="20"/>
                        <a:pt x="41" y="26"/>
                      </a:cubicBezTo>
                      <a:cubicBezTo>
                        <a:pt x="39" y="31"/>
                        <a:pt x="35" y="35"/>
                        <a:pt x="30" y="33"/>
                      </a:cubicBezTo>
                      <a:cubicBezTo>
                        <a:pt x="28" y="31"/>
                        <a:pt x="26" y="29"/>
                        <a:pt x="24" y="26"/>
                      </a:cubicBezTo>
                      <a:cubicBezTo>
                        <a:pt x="23" y="23"/>
                        <a:pt x="23" y="21"/>
                        <a:pt x="24" y="18"/>
                      </a:cubicBezTo>
                      <a:cubicBezTo>
                        <a:pt x="26" y="14"/>
                        <a:pt x="29" y="15"/>
                        <a:pt x="31" y="18"/>
                      </a:cubicBezTo>
                      <a:cubicBezTo>
                        <a:pt x="33" y="20"/>
                        <a:pt x="29" y="24"/>
                        <a:pt x="33" y="24"/>
                      </a:cubicBezTo>
                      <a:cubicBezTo>
                        <a:pt x="32" y="24"/>
                        <a:pt x="26" y="26"/>
                        <a:pt x="29" y="27"/>
                      </a:cubicBezTo>
                      <a:cubicBezTo>
                        <a:pt x="38" y="27"/>
                        <a:pt x="41" y="15"/>
                        <a:pt x="32" y="12"/>
                      </a:cubicBezTo>
                      <a:cubicBezTo>
                        <a:pt x="25" y="10"/>
                        <a:pt x="16" y="18"/>
                        <a:pt x="18" y="25"/>
                      </a:cubicBezTo>
                      <a:cubicBezTo>
                        <a:pt x="22" y="47"/>
                        <a:pt x="56" y="32"/>
                        <a:pt x="46" y="12"/>
                      </a:cubicBezTo>
                      <a:cubicBezTo>
                        <a:pt x="42" y="4"/>
                        <a:pt x="33" y="0"/>
                        <a:pt x="25" y="1"/>
                      </a:cubicBezTo>
                      <a:cubicBezTo>
                        <a:pt x="13" y="3"/>
                        <a:pt x="6" y="12"/>
                        <a:pt x="4" y="23"/>
                      </a:cubicBezTo>
                      <a:cubicBezTo>
                        <a:pt x="0" y="37"/>
                        <a:pt x="15" y="46"/>
                        <a:pt x="27" y="48"/>
                      </a:cubicBezTo>
                      <a:cubicBezTo>
                        <a:pt x="29" y="48"/>
                        <a:pt x="34" y="46"/>
                        <a:pt x="32" y="46"/>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0" name="Freeform 46">
                  <a:extLst>
                    <a:ext uri="{FF2B5EF4-FFF2-40B4-BE49-F238E27FC236}">
                      <a16:creationId xmlns:a16="http://schemas.microsoft.com/office/drawing/2014/main" id="{1D8A8D87-6874-4FE6-BB63-B87AC5D2CEF0}"/>
                    </a:ext>
                  </a:extLst>
                </p:cNvPr>
                <p:cNvSpPr>
                  <a:spLocks/>
                </p:cNvSpPr>
                <p:nvPr/>
              </p:nvSpPr>
              <p:spPr bwMode="auto">
                <a:xfrm>
                  <a:off x="3724276" y="1724025"/>
                  <a:ext cx="195263" cy="192088"/>
                </a:xfrm>
                <a:custGeom>
                  <a:avLst/>
                  <a:gdLst>
                    <a:gd name="T0" fmla="*/ 19 w 46"/>
                    <a:gd name="T1" fmla="*/ 4 h 45"/>
                    <a:gd name="T2" fmla="*/ 31 w 46"/>
                    <a:gd name="T3" fmla="*/ 14 h 45"/>
                    <a:gd name="T4" fmla="*/ 23 w 46"/>
                    <a:gd name="T5" fmla="*/ 40 h 45"/>
                    <a:gd name="T6" fmla="*/ 6 w 46"/>
                    <a:gd name="T7" fmla="*/ 25 h 45"/>
                    <a:gd name="T8" fmla="*/ 21 w 46"/>
                    <a:gd name="T9" fmla="*/ 21 h 45"/>
                    <a:gd name="T10" fmla="*/ 23 w 46"/>
                    <a:gd name="T11" fmla="*/ 28 h 45"/>
                    <a:gd name="T12" fmla="*/ 19 w 46"/>
                    <a:gd name="T13" fmla="*/ 30 h 45"/>
                    <a:gd name="T14" fmla="*/ 16 w 46"/>
                    <a:gd name="T15" fmla="*/ 26 h 45"/>
                    <a:gd name="T16" fmla="*/ 20 w 46"/>
                    <a:gd name="T17" fmla="*/ 22 h 45"/>
                    <a:gd name="T18" fmla="*/ 13 w 46"/>
                    <a:gd name="T19" fmla="*/ 33 h 45"/>
                    <a:gd name="T20" fmla="*/ 29 w 46"/>
                    <a:gd name="T21" fmla="*/ 27 h 45"/>
                    <a:gd name="T22" fmla="*/ 14 w 46"/>
                    <a:gd name="T23" fmla="*/ 14 h 45"/>
                    <a:gd name="T24" fmla="*/ 1 w 46"/>
                    <a:gd name="T25" fmla="*/ 29 h 45"/>
                    <a:gd name="T26" fmla="*/ 15 w 46"/>
                    <a:gd name="T27" fmla="*/ 43 h 45"/>
                    <a:gd name="T28" fmla="*/ 36 w 46"/>
                    <a:gd name="T29" fmla="*/ 35 h 45"/>
                    <a:gd name="T30" fmla="*/ 24 w 46"/>
                    <a:gd name="T31" fmla="*/ 1 h 45"/>
                    <a:gd name="T32" fmla="*/ 19 w 46"/>
                    <a:gd name="T33" fmla="*/ 4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45">
                      <a:moveTo>
                        <a:pt x="19" y="4"/>
                      </a:moveTo>
                      <a:cubicBezTo>
                        <a:pt x="24" y="7"/>
                        <a:pt x="28" y="10"/>
                        <a:pt x="31" y="14"/>
                      </a:cubicBezTo>
                      <a:cubicBezTo>
                        <a:pt x="37" y="23"/>
                        <a:pt x="35" y="38"/>
                        <a:pt x="23" y="40"/>
                      </a:cubicBezTo>
                      <a:cubicBezTo>
                        <a:pt x="15" y="42"/>
                        <a:pt x="6" y="33"/>
                        <a:pt x="6" y="25"/>
                      </a:cubicBezTo>
                      <a:cubicBezTo>
                        <a:pt x="7" y="17"/>
                        <a:pt x="16" y="16"/>
                        <a:pt x="21" y="21"/>
                      </a:cubicBezTo>
                      <a:cubicBezTo>
                        <a:pt x="23" y="23"/>
                        <a:pt x="24" y="25"/>
                        <a:pt x="23" y="28"/>
                      </a:cubicBezTo>
                      <a:cubicBezTo>
                        <a:pt x="23" y="30"/>
                        <a:pt x="21" y="31"/>
                        <a:pt x="19" y="30"/>
                      </a:cubicBezTo>
                      <a:cubicBezTo>
                        <a:pt x="16" y="29"/>
                        <a:pt x="19" y="26"/>
                        <a:pt x="16" y="26"/>
                      </a:cubicBezTo>
                      <a:cubicBezTo>
                        <a:pt x="18" y="26"/>
                        <a:pt x="23" y="23"/>
                        <a:pt x="20" y="22"/>
                      </a:cubicBezTo>
                      <a:cubicBezTo>
                        <a:pt x="14" y="21"/>
                        <a:pt x="8" y="29"/>
                        <a:pt x="13" y="33"/>
                      </a:cubicBezTo>
                      <a:cubicBezTo>
                        <a:pt x="19" y="37"/>
                        <a:pt x="27" y="33"/>
                        <a:pt x="29" y="27"/>
                      </a:cubicBezTo>
                      <a:cubicBezTo>
                        <a:pt x="32" y="19"/>
                        <a:pt x="20" y="13"/>
                        <a:pt x="14" y="14"/>
                      </a:cubicBezTo>
                      <a:cubicBezTo>
                        <a:pt x="6" y="14"/>
                        <a:pt x="0" y="22"/>
                        <a:pt x="1" y="29"/>
                      </a:cubicBezTo>
                      <a:cubicBezTo>
                        <a:pt x="2" y="36"/>
                        <a:pt x="9" y="41"/>
                        <a:pt x="15" y="43"/>
                      </a:cubicBezTo>
                      <a:cubicBezTo>
                        <a:pt x="23" y="45"/>
                        <a:pt x="31" y="42"/>
                        <a:pt x="36" y="35"/>
                      </a:cubicBezTo>
                      <a:cubicBezTo>
                        <a:pt x="46" y="22"/>
                        <a:pt x="37" y="8"/>
                        <a:pt x="24" y="1"/>
                      </a:cubicBezTo>
                      <a:cubicBezTo>
                        <a:pt x="22" y="0"/>
                        <a:pt x="17" y="3"/>
                        <a:pt x="19" y="4"/>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1" name="Freeform 47">
                  <a:extLst>
                    <a:ext uri="{FF2B5EF4-FFF2-40B4-BE49-F238E27FC236}">
                      <a16:creationId xmlns:a16="http://schemas.microsoft.com/office/drawing/2014/main" id="{8451B7ED-2313-4080-958C-1769900B709A}"/>
                    </a:ext>
                  </a:extLst>
                </p:cNvPr>
                <p:cNvSpPr>
                  <a:spLocks/>
                </p:cNvSpPr>
                <p:nvPr/>
              </p:nvSpPr>
              <p:spPr bwMode="auto">
                <a:xfrm>
                  <a:off x="2295526" y="469900"/>
                  <a:ext cx="446088" cy="425450"/>
                </a:xfrm>
                <a:custGeom>
                  <a:avLst/>
                  <a:gdLst>
                    <a:gd name="T0" fmla="*/ 60 w 105"/>
                    <a:gd name="T1" fmla="*/ 7 h 100"/>
                    <a:gd name="T2" fmla="*/ 85 w 105"/>
                    <a:gd name="T3" fmla="*/ 72 h 100"/>
                    <a:gd name="T4" fmla="*/ 6 w 105"/>
                    <a:gd name="T5" fmla="*/ 55 h 100"/>
                    <a:gd name="T6" fmla="*/ 60 w 105"/>
                    <a:gd name="T7" fmla="*/ 7 h 100"/>
                  </a:gdLst>
                  <a:ahLst/>
                  <a:cxnLst>
                    <a:cxn ang="0">
                      <a:pos x="T0" y="T1"/>
                    </a:cxn>
                    <a:cxn ang="0">
                      <a:pos x="T2" y="T3"/>
                    </a:cxn>
                    <a:cxn ang="0">
                      <a:pos x="T4" y="T5"/>
                    </a:cxn>
                    <a:cxn ang="0">
                      <a:pos x="T6" y="T7"/>
                    </a:cxn>
                  </a:cxnLst>
                  <a:rect l="0" t="0" r="r" b="b"/>
                  <a:pathLst>
                    <a:path w="105" h="100">
                      <a:moveTo>
                        <a:pt x="60" y="7"/>
                      </a:moveTo>
                      <a:cubicBezTo>
                        <a:pt x="85" y="14"/>
                        <a:pt x="105" y="45"/>
                        <a:pt x="85" y="72"/>
                      </a:cubicBezTo>
                      <a:cubicBezTo>
                        <a:pt x="65" y="100"/>
                        <a:pt x="11" y="93"/>
                        <a:pt x="6" y="55"/>
                      </a:cubicBezTo>
                      <a:cubicBezTo>
                        <a:pt x="0" y="17"/>
                        <a:pt x="34" y="0"/>
                        <a:pt x="60" y="7"/>
                      </a:cubicBezTo>
                      <a:close/>
                    </a:path>
                  </a:pathLst>
                </a:custGeom>
                <a:solidFill>
                  <a:srgbClr val="FFCF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2" name="Freeform 48">
                  <a:extLst>
                    <a:ext uri="{FF2B5EF4-FFF2-40B4-BE49-F238E27FC236}">
                      <a16:creationId xmlns:a16="http://schemas.microsoft.com/office/drawing/2014/main" id="{1A5D9437-ACFF-4DA7-87B6-72717337A4B9}"/>
                    </a:ext>
                  </a:extLst>
                </p:cNvPr>
                <p:cNvSpPr>
                  <a:spLocks/>
                </p:cNvSpPr>
                <p:nvPr/>
              </p:nvSpPr>
              <p:spPr bwMode="auto">
                <a:xfrm>
                  <a:off x="2257426" y="439738"/>
                  <a:ext cx="484188" cy="400050"/>
                </a:xfrm>
                <a:custGeom>
                  <a:avLst/>
                  <a:gdLst>
                    <a:gd name="T0" fmla="*/ 64 w 114"/>
                    <a:gd name="T1" fmla="*/ 8 h 94"/>
                    <a:gd name="T2" fmla="*/ 95 w 114"/>
                    <a:gd name="T3" fmla="*/ 59 h 94"/>
                    <a:gd name="T4" fmla="*/ 40 w 114"/>
                    <a:gd name="T5" fmla="*/ 84 h 94"/>
                    <a:gd name="T6" fmla="*/ 15 w 114"/>
                    <a:gd name="T7" fmla="*/ 41 h 94"/>
                    <a:gd name="T8" fmla="*/ 65 w 114"/>
                    <a:gd name="T9" fmla="*/ 8 h 94"/>
                    <a:gd name="T10" fmla="*/ 69 w 114"/>
                    <a:gd name="T11" fmla="*/ 5 h 94"/>
                    <a:gd name="T12" fmla="*/ 15 w 114"/>
                    <a:gd name="T13" fmla="*/ 24 h 94"/>
                    <a:gd name="T14" fmla="*/ 36 w 114"/>
                    <a:gd name="T15" fmla="*/ 86 h 94"/>
                    <a:gd name="T16" fmla="*/ 90 w 114"/>
                    <a:gd name="T17" fmla="*/ 77 h 94"/>
                    <a:gd name="T18" fmla="*/ 69 w 114"/>
                    <a:gd name="T19" fmla="*/ 5 h 94"/>
                    <a:gd name="T20" fmla="*/ 64 w 114"/>
                    <a:gd name="T21" fmla="*/ 8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4" h="94">
                      <a:moveTo>
                        <a:pt x="64" y="8"/>
                      </a:moveTo>
                      <a:cubicBezTo>
                        <a:pt x="87" y="15"/>
                        <a:pt x="101" y="36"/>
                        <a:pt x="95" y="59"/>
                      </a:cubicBezTo>
                      <a:cubicBezTo>
                        <a:pt x="90" y="84"/>
                        <a:pt x="62" y="91"/>
                        <a:pt x="40" y="84"/>
                      </a:cubicBezTo>
                      <a:cubicBezTo>
                        <a:pt x="22" y="77"/>
                        <a:pt x="14" y="59"/>
                        <a:pt x="15" y="41"/>
                      </a:cubicBezTo>
                      <a:cubicBezTo>
                        <a:pt x="16" y="16"/>
                        <a:pt x="42" y="3"/>
                        <a:pt x="65" y="8"/>
                      </a:cubicBezTo>
                      <a:cubicBezTo>
                        <a:pt x="67" y="8"/>
                        <a:pt x="72" y="6"/>
                        <a:pt x="69" y="5"/>
                      </a:cubicBezTo>
                      <a:cubicBezTo>
                        <a:pt x="49" y="0"/>
                        <a:pt x="27" y="7"/>
                        <a:pt x="15" y="24"/>
                      </a:cubicBezTo>
                      <a:cubicBezTo>
                        <a:pt x="0" y="47"/>
                        <a:pt x="13" y="76"/>
                        <a:pt x="36" y="86"/>
                      </a:cubicBezTo>
                      <a:cubicBezTo>
                        <a:pt x="52" y="94"/>
                        <a:pt x="77" y="90"/>
                        <a:pt x="90" y="77"/>
                      </a:cubicBezTo>
                      <a:cubicBezTo>
                        <a:pt x="114" y="51"/>
                        <a:pt x="100" y="15"/>
                        <a:pt x="69" y="5"/>
                      </a:cubicBezTo>
                      <a:cubicBezTo>
                        <a:pt x="68" y="5"/>
                        <a:pt x="62" y="7"/>
                        <a:pt x="64" y="8"/>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3" name="Freeform 49">
                  <a:extLst>
                    <a:ext uri="{FF2B5EF4-FFF2-40B4-BE49-F238E27FC236}">
                      <a16:creationId xmlns:a16="http://schemas.microsoft.com/office/drawing/2014/main" id="{7E14BCDD-E88A-47F5-A728-E03B6417F2CB}"/>
                    </a:ext>
                  </a:extLst>
                </p:cNvPr>
                <p:cNvSpPr>
                  <a:spLocks/>
                </p:cNvSpPr>
                <p:nvPr/>
              </p:nvSpPr>
              <p:spPr bwMode="auto">
                <a:xfrm>
                  <a:off x="2355851" y="627063"/>
                  <a:ext cx="66675" cy="33338"/>
                </a:xfrm>
                <a:custGeom>
                  <a:avLst/>
                  <a:gdLst>
                    <a:gd name="T0" fmla="*/ 0 w 16"/>
                    <a:gd name="T1" fmla="*/ 3 h 8"/>
                    <a:gd name="T2" fmla="*/ 7 w 16"/>
                    <a:gd name="T3" fmla="*/ 8 h 8"/>
                    <a:gd name="T4" fmla="*/ 15 w 16"/>
                    <a:gd name="T5" fmla="*/ 5 h 8"/>
                    <a:gd name="T6" fmla="*/ 8 w 16"/>
                    <a:gd name="T7" fmla="*/ 0 h 8"/>
                    <a:gd name="T8" fmla="*/ 0 w 16"/>
                    <a:gd name="T9" fmla="*/ 3 h 8"/>
                  </a:gdLst>
                  <a:ahLst/>
                  <a:cxnLst>
                    <a:cxn ang="0">
                      <a:pos x="T0" y="T1"/>
                    </a:cxn>
                    <a:cxn ang="0">
                      <a:pos x="T2" y="T3"/>
                    </a:cxn>
                    <a:cxn ang="0">
                      <a:pos x="T4" y="T5"/>
                    </a:cxn>
                    <a:cxn ang="0">
                      <a:pos x="T6" y="T7"/>
                    </a:cxn>
                    <a:cxn ang="0">
                      <a:pos x="T8" y="T9"/>
                    </a:cxn>
                  </a:cxnLst>
                  <a:rect l="0" t="0" r="r" b="b"/>
                  <a:pathLst>
                    <a:path w="16" h="8">
                      <a:moveTo>
                        <a:pt x="0" y="3"/>
                      </a:moveTo>
                      <a:cubicBezTo>
                        <a:pt x="0" y="5"/>
                        <a:pt x="3" y="7"/>
                        <a:pt x="7" y="8"/>
                      </a:cubicBezTo>
                      <a:cubicBezTo>
                        <a:pt x="12" y="8"/>
                        <a:pt x="15" y="7"/>
                        <a:pt x="15" y="5"/>
                      </a:cubicBezTo>
                      <a:cubicBezTo>
                        <a:pt x="16" y="3"/>
                        <a:pt x="13" y="1"/>
                        <a:pt x="8" y="0"/>
                      </a:cubicBezTo>
                      <a:cubicBezTo>
                        <a:pt x="4" y="0"/>
                        <a:pt x="1" y="1"/>
                        <a:pt x="0"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4" name="Freeform 50">
                  <a:extLst>
                    <a:ext uri="{FF2B5EF4-FFF2-40B4-BE49-F238E27FC236}">
                      <a16:creationId xmlns:a16="http://schemas.microsoft.com/office/drawing/2014/main" id="{7C341778-C154-4A9B-A339-2F76B953BEFC}"/>
                    </a:ext>
                  </a:extLst>
                </p:cNvPr>
                <p:cNvSpPr>
                  <a:spLocks/>
                </p:cNvSpPr>
                <p:nvPr/>
              </p:nvSpPr>
              <p:spPr bwMode="auto">
                <a:xfrm>
                  <a:off x="2574926" y="657225"/>
                  <a:ext cx="68263" cy="38100"/>
                </a:xfrm>
                <a:custGeom>
                  <a:avLst/>
                  <a:gdLst>
                    <a:gd name="T0" fmla="*/ 0 w 16"/>
                    <a:gd name="T1" fmla="*/ 3 h 9"/>
                    <a:gd name="T2" fmla="*/ 7 w 16"/>
                    <a:gd name="T3" fmla="*/ 8 h 9"/>
                    <a:gd name="T4" fmla="*/ 15 w 16"/>
                    <a:gd name="T5" fmla="*/ 5 h 9"/>
                    <a:gd name="T6" fmla="*/ 8 w 16"/>
                    <a:gd name="T7" fmla="*/ 1 h 9"/>
                    <a:gd name="T8" fmla="*/ 0 w 16"/>
                    <a:gd name="T9" fmla="*/ 3 h 9"/>
                  </a:gdLst>
                  <a:ahLst/>
                  <a:cxnLst>
                    <a:cxn ang="0">
                      <a:pos x="T0" y="T1"/>
                    </a:cxn>
                    <a:cxn ang="0">
                      <a:pos x="T2" y="T3"/>
                    </a:cxn>
                    <a:cxn ang="0">
                      <a:pos x="T4" y="T5"/>
                    </a:cxn>
                    <a:cxn ang="0">
                      <a:pos x="T6" y="T7"/>
                    </a:cxn>
                    <a:cxn ang="0">
                      <a:pos x="T8" y="T9"/>
                    </a:cxn>
                  </a:cxnLst>
                  <a:rect l="0" t="0" r="r" b="b"/>
                  <a:pathLst>
                    <a:path w="16" h="9">
                      <a:moveTo>
                        <a:pt x="0" y="3"/>
                      </a:moveTo>
                      <a:cubicBezTo>
                        <a:pt x="0" y="5"/>
                        <a:pt x="3" y="8"/>
                        <a:pt x="7" y="8"/>
                      </a:cubicBezTo>
                      <a:cubicBezTo>
                        <a:pt x="12" y="9"/>
                        <a:pt x="15" y="7"/>
                        <a:pt x="15" y="5"/>
                      </a:cubicBezTo>
                      <a:cubicBezTo>
                        <a:pt x="16" y="3"/>
                        <a:pt x="13" y="1"/>
                        <a:pt x="8" y="1"/>
                      </a:cubicBezTo>
                      <a:cubicBezTo>
                        <a:pt x="4" y="0"/>
                        <a:pt x="1" y="1"/>
                        <a:pt x="0"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5" name="Freeform 51">
                  <a:extLst>
                    <a:ext uri="{FF2B5EF4-FFF2-40B4-BE49-F238E27FC236}">
                      <a16:creationId xmlns:a16="http://schemas.microsoft.com/office/drawing/2014/main" id="{26FD0E78-27B2-4FA3-9E9A-37BDA040B2BD}"/>
                    </a:ext>
                  </a:extLst>
                </p:cNvPr>
                <p:cNvSpPr>
                  <a:spLocks/>
                </p:cNvSpPr>
                <p:nvPr/>
              </p:nvSpPr>
              <p:spPr bwMode="auto">
                <a:xfrm>
                  <a:off x="2363789" y="635000"/>
                  <a:ext cx="258763" cy="161925"/>
                </a:xfrm>
                <a:custGeom>
                  <a:avLst/>
                  <a:gdLst>
                    <a:gd name="T0" fmla="*/ 54 w 61"/>
                    <a:gd name="T1" fmla="*/ 11 h 38"/>
                    <a:gd name="T2" fmla="*/ 9 w 61"/>
                    <a:gd name="T3" fmla="*/ 3 h 38"/>
                    <a:gd name="T4" fmla="*/ 3 w 61"/>
                    <a:gd name="T5" fmla="*/ 4 h 38"/>
                    <a:gd name="T6" fmla="*/ 60 w 61"/>
                    <a:gd name="T7" fmla="*/ 10 h 38"/>
                    <a:gd name="T8" fmla="*/ 54 w 61"/>
                    <a:gd name="T9" fmla="*/ 11 h 38"/>
                  </a:gdLst>
                  <a:ahLst/>
                  <a:cxnLst>
                    <a:cxn ang="0">
                      <a:pos x="T0" y="T1"/>
                    </a:cxn>
                    <a:cxn ang="0">
                      <a:pos x="T2" y="T3"/>
                    </a:cxn>
                    <a:cxn ang="0">
                      <a:pos x="T4" y="T5"/>
                    </a:cxn>
                    <a:cxn ang="0">
                      <a:pos x="T6" y="T7"/>
                    </a:cxn>
                    <a:cxn ang="0">
                      <a:pos x="T8" y="T9"/>
                    </a:cxn>
                  </a:cxnLst>
                  <a:rect l="0" t="0" r="r" b="b"/>
                  <a:pathLst>
                    <a:path w="61" h="38">
                      <a:moveTo>
                        <a:pt x="54" y="11"/>
                      </a:moveTo>
                      <a:cubicBezTo>
                        <a:pt x="52" y="34"/>
                        <a:pt x="7" y="26"/>
                        <a:pt x="9" y="3"/>
                      </a:cubicBezTo>
                      <a:cubicBezTo>
                        <a:pt x="9" y="0"/>
                        <a:pt x="3" y="1"/>
                        <a:pt x="3" y="4"/>
                      </a:cubicBezTo>
                      <a:cubicBezTo>
                        <a:pt x="0" y="33"/>
                        <a:pt x="57" y="38"/>
                        <a:pt x="60" y="10"/>
                      </a:cubicBezTo>
                      <a:cubicBezTo>
                        <a:pt x="61" y="7"/>
                        <a:pt x="55" y="8"/>
                        <a:pt x="54" y="11"/>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6" name="Freeform 52">
                  <a:extLst>
                    <a:ext uri="{FF2B5EF4-FFF2-40B4-BE49-F238E27FC236}">
                      <a16:creationId xmlns:a16="http://schemas.microsoft.com/office/drawing/2014/main" id="{F3A65469-333A-4789-8342-3A65441D7BA8}"/>
                    </a:ext>
                  </a:extLst>
                </p:cNvPr>
                <p:cNvSpPr>
                  <a:spLocks/>
                </p:cNvSpPr>
                <p:nvPr/>
              </p:nvSpPr>
              <p:spPr bwMode="auto">
                <a:xfrm>
                  <a:off x="2584451" y="601663"/>
                  <a:ext cx="46038" cy="33338"/>
                </a:xfrm>
                <a:custGeom>
                  <a:avLst/>
                  <a:gdLst>
                    <a:gd name="T0" fmla="*/ 5 w 11"/>
                    <a:gd name="T1" fmla="*/ 1 h 8"/>
                    <a:gd name="T2" fmla="*/ 5 w 11"/>
                    <a:gd name="T3" fmla="*/ 8 h 8"/>
                    <a:gd name="T4" fmla="*/ 5 w 11"/>
                    <a:gd name="T5" fmla="*/ 1 h 8"/>
                  </a:gdLst>
                  <a:ahLst/>
                  <a:cxnLst>
                    <a:cxn ang="0">
                      <a:pos x="T0" y="T1"/>
                    </a:cxn>
                    <a:cxn ang="0">
                      <a:pos x="T2" y="T3"/>
                    </a:cxn>
                    <a:cxn ang="0">
                      <a:pos x="T4" y="T5"/>
                    </a:cxn>
                  </a:cxnLst>
                  <a:rect l="0" t="0" r="r" b="b"/>
                  <a:pathLst>
                    <a:path w="11" h="8">
                      <a:moveTo>
                        <a:pt x="5" y="1"/>
                      </a:moveTo>
                      <a:cubicBezTo>
                        <a:pt x="9" y="0"/>
                        <a:pt x="11" y="7"/>
                        <a:pt x="5" y="8"/>
                      </a:cubicBezTo>
                      <a:cubicBezTo>
                        <a:pt x="2" y="8"/>
                        <a:pt x="0" y="2"/>
                        <a:pt x="5" y="1"/>
                      </a:cubicBezTo>
                      <a:close/>
                    </a:path>
                  </a:pathLst>
                </a:custGeom>
                <a:solidFill>
                  <a:srgbClr val="6E270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7" name="Freeform 53">
                  <a:extLst>
                    <a:ext uri="{FF2B5EF4-FFF2-40B4-BE49-F238E27FC236}">
                      <a16:creationId xmlns:a16="http://schemas.microsoft.com/office/drawing/2014/main" id="{61F97CDD-73A9-4D75-8706-4B58F18DDC11}"/>
                    </a:ext>
                  </a:extLst>
                </p:cNvPr>
                <p:cNvSpPr>
                  <a:spLocks/>
                </p:cNvSpPr>
                <p:nvPr/>
              </p:nvSpPr>
              <p:spPr bwMode="auto">
                <a:xfrm>
                  <a:off x="2393951" y="581025"/>
                  <a:ext cx="41275" cy="33338"/>
                </a:xfrm>
                <a:custGeom>
                  <a:avLst/>
                  <a:gdLst>
                    <a:gd name="T0" fmla="*/ 4 w 10"/>
                    <a:gd name="T1" fmla="*/ 1 h 8"/>
                    <a:gd name="T2" fmla="*/ 5 w 10"/>
                    <a:gd name="T3" fmla="*/ 7 h 8"/>
                    <a:gd name="T4" fmla="*/ 4 w 10"/>
                    <a:gd name="T5" fmla="*/ 1 h 8"/>
                  </a:gdLst>
                  <a:ahLst/>
                  <a:cxnLst>
                    <a:cxn ang="0">
                      <a:pos x="T0" y="T1"/>
                    </a:cxn>
                    <a:cxn ang="0">
                      <a:pos x="T2" y="T3"/>
                    </a:cxn>
                    <a:cxn ang="0">
                      <a:pos x="T4" y="T5"/>
                    </a:cxn>
                  </a:cxnLst>
                  <a:rect l="0" t="0" r="r" b="b"/>
                  <a:pathLst>
                    <a:path w="10" h="8">
                      <a:moveTo>
                        <a:pt x="4" y="1"/>
                      </a:moveTo>
                      <a:cubicBezTo>
                        <a:pt x="9" y="0"/>
                        <a:pt x="10" y="7"/>
                        <a:pt x="5" y="7"/>
                      </a:cubicBezTo>
                      <a:cubicBezTo>
                        <a:pt x="1" y="8"/>
                        <a:pt x="0" y="2"/>
                        <a:pt x="4" y="1"/>
                      </a:cubicBezTo>
                      <a:close/>
                    </a:path>
                  </a:pathLst>
                </a:custGeom>
                <a:solidFill>
                  <a:srgbClr val="6E270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8" name="Freeform 54">
                  <a:extLst>
                    <a:ext uri="{FF2B5EF4-FFF2-40B4-BE49-F238E27FC236}">
                      <a16:creationId xmlns:a16="http://schemas.microsoft.com/office/drawing/2014/main" id="{02E649C1-5475-45E2-B144-B51F8FDE9A52}"/>
                    </a:ext>
                  </a:extLst>
                </p:cNvPr>
                <p:cNvSpPr>
                  <a:spLocks/>
                </p:cNvSpPr>
                <p:nvPr/>
              </p:nvSpPr>
              <p:spPr bwMode="auto">
                <a:xfrm>
                  <a:off x="2295526" y="831850"/>
                  <a:ext cx="76200" cy="114300"/>
                </a:xfrm>
                <a:custGeom>
                  <a:avLst/>
                  <a:gdLst>
                    <a:gd name="T0" fmla="*/ 11 w 18"/>
                    <a:gd name="T1" fmla="*/ 2 h 27"/>
                    <a:gd name="T2" fmla="*/ 1 w 18"/>
                    <a:gd name="T3" fmla="*/ 24 h 27"/>
                    <a:gd name="T4" fmla="*/ 7 w 18"/>
                    <a:gd name="T5" fmla="*/ 25 h 27"/>
                    <a:gd name="T6" fmla="*/ 17 w 18"/>
                    <a:gd name="T7" fmla="*/ 3 h 27"/>
                    <a:gd name="T8" fmla="*/ 11 w 18"/>
                    <a:gd name="T9" fmla="*/ 2 h 27"/>
                  </a:gdLst>
                  <a:ahLst/>
                  <a:cxnLst>
                    <a:cxn ang="0">
                      <a:pos x="T0" y="T1"/>
                    </a:cxn>
                    <a:cxn ang="0">
                      <a:pos x="T2" y="T3"/>
                    </a:cxn>
                    <a:cxn ang="0">
                      <a:pos x="T4" y="T5"/>
                    </a:cxn>
                    <a:cxn ang="0">
                      <a:pos x="T6" y="T7"/>
                    </a:cxn>
                    <a:cxn ang="0">
                      <a:pos x="T8" y="T9"/>
                    </a:cxn>
                  </a:cxnLst>
                  <a:rect l="0" t="0" r="r" b="b"/>
                  <a:pathLst>
                    <a:path w="18" h="27">
                      <a:moveTo>
                        <a:pt x="11" y="2"/>
                      </a:moveTo>
                      <a:cubicBezTo>
                        <a:pt x="8" y="10"/>
                        <a:pt x="5" y="17"/>
                        <a:pt x="1" y="24"/>
                      </a:cubicBezTo>
                      <a:cubicBezTo>
                        <a:pt x="0" y="27"/>
                        <a:pt x="6" y="26"/>
                        <a:pt x="7" y="25"/>
                      </a:cubicBezTo>
                      <a:cubicBezTo>
                        <a:pt x="10" y="17"/>
                        <a:pt x="13" y="10"/>
                        <a:pt x="17" y="3"/>
                      </a:cubicBezTo>
                      <a:cubicBezTo>
                        <a:pt x="18" y="0"/>
                        <a:pt x="12" y="1"/>
                        <a:pt x="11" y="2"/>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9" name="Freeform 55">
                  <a:extLst>
                    <a:ext uri="{FF2B5EF4-FFF2-40B4-BE49-F238E27FC236}">
                      <a16:creationId xmlns:a16="http://schemas.microsoft.com/office/drawing/2014/main" id="{1B941E1D-3919-4CE5-A0EA-FD5A24237FE4}"/>
                    </a:ext>
                  </a:extLst>
                </p:cNvPr>
                <p:cNvSpPr>
                  <a:spLocks/>
                </p:cNvSpPr>
                <p:nvPr/>
              </p:nvSpPr>
              <p:spPr bwMode="auto">
                <a:xfrm>
                  <a:off x="2201864" y="754063"/>
                  <a:ext cx="119063" cy="47625"/>
                </a:xfrm>
                <a:custGeom>
                  <a:avLst/>
                  <a:gdLst>
                    <a:gd name="T0" fmla="*/ 22 w 28"/>
                    <a:gd name="T1" fmla="*/ 1 h 11"/>
                    <a:gd name="T2" fmla="*/ 2 w 28"/>
                    <a:gd name="T3" fmla="*/ 9 h 11"/>
                    <a:gd name="T4" fmla="*/ 1 w 28"/>
                    <a:gd name="T5" fmla="*/ 11 h 11"/>
                    <a:gd name="T6" fmla="*/ 5 w 28"/>
                    <a:gd name="T7" fmla="*/ 10 h 11"/>
                    <a:gd name="T8" fmla="*/ 26 w 28"/>
                    <a:gd name="T9" fmla="*/ 1 h 11"/>
                    <a:gd name="T10" fmla="*/ 26 w 28"/>
                    <a:gd name="T11" fmla="*/ 0 h 11"/>
                    <a:gd name="T12" fmla="*/ 22 w 28"/>
                    <a:gd name="T13" fmla="*/ 1 h 11"/>
                  </a:gdLst>
                  <a:ahLst/>
                  <a:cxnLst>
                    <a:cxn ang="0">
                      <a:pos x="T0" y="T1"/>
                    </a:cxn>
                    <a:cxn ang="0">
                      <a:pos x="T2" y="T3"/>
                    </a:cxn>
                    <a:cxn ang="0">
                      <a:pos x="T4" y="T5"/>
                    </a:cxn>
                    <a:cxn ang="0">
                      <a:pos x="T6" y="T7"/>
                    </a:cxn>
                    <a:cxn ang="0">
                      <a:pos x="T8" y="T9"/>
                    </a:cxn>
                    <a:cxn ang="0">
                      <a:pos x="T10" y="T11"/>
                    </a:cxn>
                    <a:cxn ang="0">
                      <a:pos x="T12" y="T13"/>
                    </a:cxn>
                  </a:cxnLst>
                  <a:rect l="0" t="0" r="r" b="b"/>
                  <a:pathLst>
                    <a:path w="28" h="11">
                      <a:moveTo>
                        <a:pt x="22" y="1"/>
                      </a:moveTo>
                      <a:cubicBezTo>
                        <a:pt x="15" y="3"/>
                        <a:pt x="8" y="6"/>
                        <a:pt x="2" y="9"/>
                      </a:cubicBezTo>
                      <a:cubicBezTo>
                        <a:pt x="1" y="10"/>
                        <a:pt x="0" y="11"/>
                        <a:pt x="1" y="11"/>
                      </a:cubicBezTo>
                      <a:cubicBezTo>
                        <a:pt x="2" y="11"/>
                        <a:pt x="4" y="11"/>
                        <a:pt x="5" y="10"/>
                      </a:cubicBezTo>
                      <a:cubicBezTo>
                        <a:pt x="12" y="7"/>
                        <a:pt x="19" y="4"/>
                        <a:pt x="26" y="1"/>
                      </a:cubicBezTo>
                      <a:cubicBezTo>
                        <a:pt x="26" y="1"/>
                        <a:pt x="28" y="0"/>
                        <a:pt x="26" y="0"/>
                      </a:cubicBezTo>
                      <a:cubicBezTo>
                        <a:pt x="25" y="0"/>
                        <a:pt x="24" y="0"/>
                        <a:pt x="22" y="1"/>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0" name="Freeform 56">
                  <a:extLst>
                    <a:ext uri="{FF2B5EF4-FFF2-40B4-BE49-F238E27FC236}">
                      <a16:creationId xmlns:a16="http://schemas.microsoft.com/office/drawing/2014/main" id="{51E5688E-68E7-4637-B51F-1AE99AF312E8}"/>
                    </a:ext>
                  </a:extLst>
                </p:cNvPr>
                <p:cNvSpPr>
                  <a:spLocks/>
                </p:cNvSpPr>
                <p:nvPr/>
              </p:nvSpPr>
              <p:spPr bwMode="auto">
                <a:xfrm>
                  <a:off x="2503489" y="857250"/>
                  <a:ext cx="42863" cy="119063"/>
                </a:xfrm>
                <a:custGeom>
                  <a:avLst/>
                  <a:gdLst>
                    <a:gd name="T0" fmla="*/ 1 w 10"/>
                    <a:gd name="T1" fmla="*/ 4 h 28"/>
                    <a:gd name="T2" fmla="*/ 4 w 10"/>
                    <a:gd name="T3" fmla="*/ 25 h 28"/>
                    <a:gd name="T4" fmla="*/ 10 w 10"/>
                    <a:gd name="T5" fmla="*/ 24 h 28"/>
                    <a:gd name="T6" fmla="*/ 7 w 10"/>
                    <a:gd name="T7" fmla="*/ 3 h 28"/>
                    <a:gd name="T8" fmla="*/ 1 w 10"/>
                    <a:gd name="T9" fmla="*/ 4 h 28"/>
                  </a:gdLst>
                  <a:ahLst/>
                  <a:cxnLst>
                    <a:cxn ang="0">
                      <a:pos x="T0" y="T1"/>
                    </a:cxn>
                    <a:cxn ang="0">
                      <a:pos x="T2" y="T3"/>
                    </a:cxn>
                    <a:cxn ang="0">
                      <a:pos x="T4" y="T5"/>
                    </a:cxn>
                    <a:cxn ang="0">
                      <a:pos x="T6" y="T7"/>
                    </a:cxn>
                    <a:cxn ang="0">
                      <a:pos x="T8" y="T9"/>
                    </a:cxn>
                  </a:cxnLst>
                  <a:rect l="0" t="0" r="r" b="b"/>
                  <a:pathLst>
                    <a:path w="10" h="28">
                      <a:moveTo>
                        <a:pt x="1" y="4"/>
                      </a:moveTo>
                      <a:cubicBezTo>
                        <a:pt x="2" y="11"/>
                        <a:pt x="3" y="18"/>
                        <a:pt x="4" y="25"/>
                      </a:cubicBezTo>
                      <a:cubicBezTo>
                        <a:pt x="4" y="28"/>
                        <a:pt x="10" y="26"/>
                        <a:pt x="10" y="24"/>
                      </a:cubicBezTo>
                      <a:cubicBezTo>
                        <a:pt x="9" y="17"/>
                        <a:pt x="8" y="10"/>
                        <a:pt x="7" y="3"/>
                      </a:cubicBezTo>
                      <a:cubicBezTo>
                        <a:pt x="6" y="0"/>
                        <a:pt x="0" y="2"/>
                        <a:pt x="1" y="4"/>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1" name="Freeform 57">
                  <a:extLst>
                    <a:ext uri="{FF2B5EF4-FFF2-40B4-BE49-F238E27FC236}">
                      <a16:creationId xmlns:a16="http://schemas.microsoft.com/office/drawing/2014/main" id="{A306B226-76BA-4A4D-99CE-E2F4F5F5C4CD}"/>
                    </a:ext>
                  </a:extLst>
                </p:cNvPr>
                <p:cNvSpPr>
                  <a:spLocks/>
                </p:cNvSpPr>
                <p:nvPr/>
              </p:nvSpPr>
              <p:spPr bwMode="auto">
                <a:xfrm>
                  <a:off x="2635251" y="801688"/>
                  <a:ext cx="93663" cy="96838"/>
                </a:xfrm>
                <a:custGeom>
                  <a:avLst/>
                  <a:gdLst>
                    <a:gd name="T0" fmla="*/ 1 w 22"/>
                    <a:gd name="T1" fmla="*/ 3 h 23"/>
                    <a:gd name="T2" fmla="*/ 15 w 22"/>
                    <a:gd name="T3" fmla="*/ 22 h 23"/>
                    <a:gd name="T4" fmla="*/ 21 w 22"/>
                    <a:gd name="T5" fmla="*/ 19 h 23"/>
                    <a:gd name="T6" fmla="*/ 7 w 22"/>
                    <a:gd name="T7" fmla="*/ 1 h 23"/>
                    <a:gd name="T8" fmla="*/ 1 w 22"/>
                    <a:gd name="T9" fmla="*/ 3 h 23"/>
                  </a:gdLst>
                  <a:ahLst/>
                  <a:cxnLst>
                    <a:cxn ang="0">
                      <a:pos x="T0" y="T1"/>
                    </a:cxn>
                    <a:cxn ang="0">
                      <a:pos x="T2" y="T3"/>
                    </a:cxn>
                    <a:cxn ang="0">
                      <a:pos x="T4" y="T5"/>
                    </a:cxn>
                    <a:cxn ang="0">
                      <a:pos x="T6" y="T7"/>
                    </a:cxn>
                    <a:cxn ang="0">
                      <a:pos x="T8" y="T9"/>
                    </a:cxn>
                  </a:cxnLst>
                  <a:rect l="0" t="0" r="r" b="b"/>
                  <a:pathLst>
                    <a:path w="22" h="23">
                      <a:moveTo>
                        <a:pt x="1" y="3"/>
                      </a:moveTo>
                      <a:cubicBezTo>
                        <a:pt x="6" y="9"/>
                        <a:pt x="11" y="16"/>
                        <a:pt x="15" y="22"/>
                      </a:cubicBezTo>
                      <a:cubicBezTo>
                        <a:pt x="16" y="23"/>
                        <a:pt x="22" y="21"/>
                        <a:pt x="21" y="19"/>
                      </a:cubicBezTo>
                      <a:cubicBezTo>
                        <a:pt x="16" y="13"/>
                        <a:pt x="11" y="7"/>
                        <a:pt x="7" y="1"/>
                      </a:cubicBezTo>
                      <a:cubicBezTo>
                        <a:pt x="6" y="0"/>
                        <a:pt x="0" y="2"/>
                        <a:pt x="1" y="3"/>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2" name="Freeform 58">
                  <a:extLst>
                    <a:ext uri="{FF2B5EF4-FFF2-40B4-BE49-F238E27FC236}">
                      <a16:creationId xmlns:a16="http://schemas.microsoft.com/office/drawing/2014/main" id="{9928ACB5-2507-40F9-8959-CE8CEAEB4809}"/>
                    </a:ext>
                  </a:extLst>
                </p:cNvPr>
                <p:cNvSpPr>
                  <a:spLocks/>
                </p:cNvSpPr>
                <p:nvPr/>
              </p:nvSpPr>
              <p:spPr bwMode="auto">
                <a:xfrm>
                  <a:off x="2105026" y="631825"/>
                  <a:ext cx="169863" cy="28575"/>
                </a:xfrm>
                <a:custGeom>
                  <a:avLst/>
                  <a:gdLst>
                    <a:gd name="T0" fmla="*/ 36 w 40"/>
                    <a:gd name="T1" fmla="*/ 0 h 7"/>
                    <a:gd name="T2" fmla="*/ 5 w 40"/>
                    <a:gd name="T3" fmla="*/ 3 h 7"/>
                    <a:gd name="T4" fmla="*/ 4 w 40"/>
                    <a:gd name="T5" fmla="*/ 7 h 7"/>
                    <a:gd name="T6" fmla="*/ 36 w 40"/>
                    <a:gd name="T7" fmla="*/ 4 h 7"/>
                    <a:gd name="T8" fmla="*/ 36 w 40"/>
                    <a:gd name="T9" fmla="*/ 0 h 7"/>
                  </a:gdLst>
                  <a:ahLst/>
                  <a:cxnLst>
                    <a:cxn ang="0">
                      <a:pos x="T0" y="T1"/>
                    </a:cxn>
                    <a:cxn ang="0">
                      <a:pos x="T2" y="T3"/>
                    </a:cxn>
                    <a:cxn ang="0">
                      <a:pos x="T4" y="T5"/>
                    </a:cxn>
                    <a:cxn ang="0">
                      <a:pos x="T6" y="T7"/>
                    </a:cxn>
                    <a:cxn ang="0">
                      <a:pos x="T8" y="T9"/>
                    </a:cxn>
                  </a:cxnLst>
                  <a:rect l="0" t="0" r="r" b="b"/>
                  <a:pathLst>
                    <a:path w="40" h="7">
                      <a:moveTo>
                        <a:pt x="36" y="0"/>
                      </a:moveTo>
                      <a:cubicBezTo>
                        <a:pt x="26" y="1"/>
                        <a:pt x="15" y="2"/>
                        <a:pt x="5" y="3"/>
                      </a:cubicBezTo>
                      <a:cubicBezTo>
                        <a:pt x="2" y="3"/>
                        <a:pt x="0" y="7"/>
                        <a:pt x="4" y="7"/>
                      </a:cubicBezTo>
                      <a:cubicBezTo>
                        <a:pt x="15" y="6"/>
                        <a:pt x="25" y="5"/>
                        <a:pt x="36" y="4"/>
                      </a:cubicBezTo>
                      <a:cubicBezTo>
                        <a:pt x="39" y="4"/>
                        <a:pt x="40" y="0"/>
                        <a:pt x="36" y="0"/>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3" name="Freeform 59">
                  <a:extLst>
                    <a:ext uri="{FF2B5EF4-FFF2-40B4-BE49-F238E27FC236}">
                      <a16:creationId xmlns:a16="http://schemas.microsoft.com/office/drawing/2014/main" id="{5439517C-229B-4948-9A30-256534AFD2B0}"/>
                    </a:ext>
                  </a:extLst>
                </p:cNvPr>
                <p:cNvSpPr>
                  <a:spLocks/>
                </p:cNvSpPr>
                <p:nvPr/>
              </p:nvSpPr>
              <p:spPr bwMode="auto">
                <a:xfrm>
                  <a:off x="2236789" y="414338"/>
                  <a:ext cx="114300" cy="80963"/>
                </a:xfrm>
                <a:custGeom>
                  <a:avLst/>
                  <a:gdLst>
                    <a:gd name="T0" fmla="*/ 26 w 27"/>
                    <a:gd name="T1" fmla="*/ 15 h 19"/>
                    <a:gd name="T2" fmla="*/ 7 w 27"/>
                    <a:gd name="T3" fmla="*/ 1 h 19"/>
                    <a:gd name="T4" fmla="*/ 1 w 27"/>
                    <a:gd name="T5" fmla="*/ 4 h 19"/>
                    <a:gd name="T6" fmla="*/ 20 w 27"/>
                    <a:gd name="T7" fmla="*/ 17 h 19"/>
                    <a:gd name="T8" fmla="*/ 26 w 27"/>
                    <a:gd name="T9" fmla="*/ 15 h 19"/>
                  </a:gdLst>
                  <a:ahLst/>
                  <a:cxnLst>
                    <a:cxn ang="0">
                      <a:pos x="T0" y="T1"/>
                    </a:cxn>
                    <a:cxn ang="0">
                      <a:pos x="T2" y="T3"/>
                    </a:cxn>
                    <a:cxn ang="0">
                      <a:pos x="T4" y="T5"/>
                    </a:cxn>
                    <a:cxn ang="0">
                      <a:pos x="T6" y="T7"/>
                    </a:cxn>
                    <a:cxn ang="0">
                      <a:pos x="T8" y="T9"/>
                    </a:cxn>
                  </a:cxnLst>
                  <a:rect l="0" t="0" r="r" b="b"/>
                  <a:pathLst>
                    <a:path w="27" h="19">
                      <a:moveTo>
                        <a:pt x="26" y="15"/>
                      </a:moveTo>
                      <a:cubicBezTo>
                        <a:pt x="19" y="11"/>
                        <a:pt x="13" y="6"/>
                        <a:pt x="7" y="1"/>
                      </a:cubicBezTo>
                      <a:cubicBezTo>
                        <a:pt x="5" y="0"/>
                        <a:pt x="0" y="3"/>
                        <a:pt x="1" y="4"/>
                      </a:cubicBezTo>
                      <a:cubicBezTo>
                        <a:pt x="8" y="8"/>
                        <a:pt x="14" y="13"/>
                        <a:pt x="20" y="17"/>
                      </a:cubicBezTo>
                      <a:cubicBezTo>
                        <a:pt x="22" y="19"/>
                        <a:pt x="27" y="16"/>
                        <a:pt x="26" y="15"/>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4" name="Freeform 60">
                  <a:extLst>
                    <a:ext uri="{FF2B5EF4-FFF2-40B4-BE49-F238E27FC236}">
                      <a16:creationId xmlns:a16="http://schemas.microsoft.com/office/drawing/2014/main" id="{2351994F-5E9A-4B7D-9FCE-32306D565CE1}"/>
                    </a:ext>
                  </a:extLst>
                </p:cNvPr>
                <p:cNvSpPr>
                  <a:spLocks/>
                </p:cNvSpPr>
                <p:nvPr/>
              </p:nvSpPr>
              <p:spPr bwMode="auto">
                <a:xfrm>
                  <a:off x="2444751" y="333375"/>
                  <a:ext cx="28575" cy="101600"/>
                </a:xfrm>
                <a:custGeom>
                  <a:avLst/>
                  <a:gdLst>
                    <a:gd name="T0" fmla="*/ 7 w 7"/>
                    <a:gd name="T1" fmla="*/ 20 h 24"/>
                    <a:gd name="T2" fmla="*/ 6 w 7"/>
                    <a:gd name="T3" fmla="*/ 3 h 24"/>
                    <a:gd name="T4" fmla="*/ 0 w 7"/>
                    <a:gd name="T5" fmla="*/ 3 h 24"/>
                    <a:gd name="T6" fmla="*/ 1 w 7"/>
                    <a:gd name="T7" fmla="*/ 21 h 24"/>
                    <a:gd name="T8" fmla="*/ 7 w 7"/>
                    <a:gd name="T9" fmla="*/ 20 h 24"/>
                  </a:gdLst>
                  <a:ahLst/>
                  <a:cxnLst>
                    <a:cxn ang="0">
                      <a:pos x="T0" y="T1"/>
                    </a:cxn>
                    <a:cxn ang="0">
                      <a:pos x="T2" y="T3"/>
                    </a:cxn>
                    <a:cxn ang="0">
                      <a:pos x="T4" y="T5"/>
                    </a:cxn>
                    <a:cxn ang="0">
                      <a:pos x="T6" y="T7"/>
                    </a:cxn>
                    <a:cxn ang="0">
                      <a:pos x="T8" y="T9"/>
                    </a:cxn>
                  </a:cxnLst>
                  <a:rect l="0" t="0" r="r" b="b"/>
                  <a:pathLst>
                    <a:path w="7" h="24">
                      <a:moveTo>
                        <a:pt x="7" y="20"/>
                      </a:moveTo>
                      <a:cubicBezTo>
                        <a:pt x="6" y="15"/>
                        <a:pt x="6" y="9"/>
                        <a:pt x="6" y="3"/>
                      </a:cubicBezTo>
                      <a:cubicBezTo>
                        <a:pt x="6" y="0"/>
                        <a:pt x="0" y="1"/>
                        <a:pt x="0" y="3"/>
                      </a:cubicBezTo>
                      <a:cubicBezTo>
                        <a:pt x="0" y="9"/>
                        <a:pt x="1" y="15"/>
                        <a:pt x="1" y="21"/>
                      </a:cubicBezTo>
                      <a:cubicBezTo>
                        <a:pt x="1" y="24"/>
                        <a:pt x="7" y="23"/>
                        <a:pt x="7" y="20"/>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5" name="Freeform 61">
                  <a:extLst>
                    <a:ext uri="{FF2B5EF4-FFF2-40B4-BE49-F238E27FC236}">
                      <a16:creationId xmlns:a16="http://schemas.microsoft.com/office/drawing/2014/main" id="{C7824D50-F8D5-4E88-87F1-EC1D80DD6378}"/>
                    </a:ext>
                  </a:extLst>
                </p:cNvPr>
                <p:cNvSpPr>
                  <a:spLocks/>
                </p:cNvSpPr>
                <p:nvPr/>
              </p:nvSpPr>
              <p:spPr bwMode="auto">
                <a:xfrm>
                  <a:off x="2574926" y="338138"/>
                  <a:ext cx="85725" cy="119063"/>
                </a:xfrm>
                <a:custGeom>
                  <a:avLst/>
                  <a:gdLst>
                    <a:gd name="T0" fmla="*/ 6 w 20"/>
                    <a:gd name="T1" fmla="*/ 25 h 28"/>
                    <a:gd name="T2" fmla="*/ 19 w 20"/>
                    <a:gd name="T3" fmla="*/ 1 h 28"/>
                    <a:gd name="T4" fmla="*/ 14 w 20"/>
                    <a:gd name="T5" fmla="*/ 2 h 28"/>
                    <a:gd name="T6" fmla="*/ 0 w 20"/>
                    <a:gd name="T7" fmla="*/ 26 h 28"/>
                    <a:gd name="T8" fmla="*/ 6 w 20"/>
                    <a:gd name="T9" fmla="*/ 25 h 28"/>
                  </a:gdLst>
                  <a:ahLst/>
                  <a:cxnLst>
                    <a:cxn ang="0">
                      <a:pos x="T0" y="T1"/>
                    </a:cxn>
                    <a:cxn ang="0">
                      <a:pos x="T2" y="T3"/>
                    </a:cxn>
                    <a:cxn ang="0">
                      <a:pos x="T4" y="T5"/>
                    </a:cxn>
                    <a:cxn ang="0">
                      <a:pos x="T6" y="T7"/>
                    </a:cxn>
                    <a:cxn ang="0">
                      <a:pos x="T8" y="T9"/>
                    </a:cxn>
                  </a:cxnLst>
                  <a:rect l="0" t="0" r="r" b="b"/>
                  <a:pathLst>
                    <a:path w="20" h="28">
                      <a:moveTo>
                        <a:pt x="6" y="25"/>
                      </a:moveTo>
                      <a:cubicBezTo>
                        <a:pt x="10" y="17"/>
                        <a:pt x="15" y="9"/>
                        <a:pt x="19" y="1"/>
                      </a:cubicBezTo>
                      <a:cubicBezTo>
                        <a:pt x="20" y="0"/>
                        <a:pt x="14" y="0"/>
                        <a:pt x="14" y="2"/>
                      </a:cubicBezTo>
                      <a:cubicBezTo>
                        <a:pt x="9" y="10"/>
                        <a:pt x="5" y="18"/>
                        <a:pt x="0" y="26"/>
                      </a:cubicBezTo>
                      <a:cubicBezTo>
                        <a:pt x="0" y="28"/>
                        <a:pt x="5" y="27"/>
                        <a:pt x="6" y="25"/>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6" name="Freeform 62">
                  <a:extLst>
                    <a:ext uri="{FF2B5EF4-FFF2-40B4-BE49-F238E27FC236}">
                      <a16:creationId xmlns:a16="http://schemas.microsoft.com/office/drawing/2014/main" id="{CF9ADA14-95E7-4EC1-B83B-03BE10EB3E89}"/>
                    </a:ext>
                  </a:extLst>
                </p:cNvPr>
                <p:cNvSpPr>
                  <a:spLocks/>
                </p:cNvSpPr>
                <p:nvPr/>
              </p:nvSpPr>
              <p:spPr bwMode="auto">
                <a:xfrm>
                  <a:off x="2673351" y="465138"/>
                  <a:ext cx="144463" cy="76200"/>
                </a:xfrm>
                <a:custGeom>
                  <a:avLst/>
                  <a:gdLst>
                    <a:gd name="T0" fmla="*/ 7 w 34"/>
                    <a:gd name="T1" fmla="*/ 17 h 18"/>
                    <a:gd name="T2" fmla="*/ 31 w 34"/>
                    <a:gd name="T3" fmla="*/ 3 h 18"/>
                    <a:gd name="T4" fmla="*/ 27 w 34"/>
                    <a:gd name="T5" fmla="*/ 1 h 18"/>
                    <a:gd name="T6" fmla="*/ 3 w 34"/>
                    <a:gd name="T7" fmla="*/ 14 h 18"/>
                    <a:gd name="T8" fmla="*/ 7 w 34"/>
                    <a:gd name="T9" fmla="*/ 17 h 18"/>
                  </a:gdLst>
                  <a:ahLst/>
                  <a:cxnLst>
                    <a:cxn ang="0">
                      <a:pos x="T0" y="T1"/>
                    </a:cxn>
                    <a:cxn ang="0">
                      <a:pos x="T2" y="T3"/>
                    </a:cxn>
                    <a:cxn ang="0">
                      <a:pos x="T4" y="T5"/>
                    </a:cxn>
                    <a:cxn ang="0">
                      <a:pos x="T6" y="T7"/>
                    </a:cxn>
                    <a:cxn ang="0">
                      <a:pos x="T8" y="T9"/>
                    </a:cxn>
                  </a:cxnLst>
                  <a:rect l="0" t="0" r="r" b="b"/>
                  <a:pathLst>
                    <a:path w="34" h="18">
                      <a:moveTo>
                        <a:pt x="7" y="17"/>
                      </a:moveTo>
                      <a:cubicBezTo>
                        <a:pt x="15" y="12"/>
                        <a:pt x="23" y="8"/>
                        <a:pt x="31" y="3"/>
                      </a:cubicBezTo>
                      <a:cubicBezTo>
                        <a:pt x="34" y="1"/>
                        <a:pt x="29" y="0"/>
                        <a:pt x="27" y="1"/>
                      </a:cubicBezTo>
                      <a:cubicBezTo>
                        <a:pt x="19" y="5"/>
                        <a:pt x="11" y="10"/>
                        <a:pt x="3" y="14"/>
                      </a:cubicBezTo>
                      <a:cubicBezTo>
                        <a:pt x="0" y="16"/>
                        <a:pt x="5" y="18"/>
                        <a:pt x="7" y="17"/>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7" name="Freeform 63">
                  <a:extLst>
                    <a:ext uri="{FF2B5EF4-FFF2-40B4-BE49-F238E27FC236}">
                      <a16:creationId xmlns:a16="http://schemas.microsoft.com/office/drawing/2014/main" id="{06FC9835-9C49-43E1-A2E9-E9E676347D64}"/>
                    </a:ext>
                  </a:extLst>
                </p:cNvPr>
                <p:cNvSpPr>
                  <a:spLocks/>
                </p:cNvSpPr>
                <p:nvPr/>
              </p:nvSpPr>
              <p:spPr bwMode="auto">
                <a:xfrm>
                  <a:off x="2716214" y="690563"/>
                  <a:ext cx="122238" cy="47625"/>
                </a:xfrm>
                <a:custGeom>
                  <a:avLst/>
                  <a:gdLst>
                    <a:gd name="T0" fmla="*/ 1 w 29"/>
                    <a:gd name="T1" fmla="*/ 2 h 11"/>
                    <a:gd name="T2" fmla="*/ 22 w 29"/>
                    <a:gd name="T3" fmla="*/ 10 h 11"/>
                    <a:gd name="T4" fmla="*/ 26 w 29"/>
                    <a:gd name="T5" fmla="*/ 10 h 11"/>
                    <a:gd name="T6" fmla="*/ 28 w 29"/>
                    <a:gd name="T7" fmla="*/ 8 h 11"/>
                    <a:gd name="T8" fmla="*/ 6 w 29"/>
                    <a:gd name="T9" fmla="*/ 0 h 11"/>
                    <a:gd name="T10" fmla="*/ 2 w 29"/>
                    <a:gd name="T11" fmla="*/ 1 h 11"/>
                    <a:gd name="T12" fmla="*/ 1 w 29"/>
                    <a:gd name="T13" fmla="*/ 2 h 11"/>
                  </a:gdLst>
                  <a:ahLst/>
                  <a:cxnLst>
                    <a:cxn ang="0">
                      <a:pos x="T0" y="T1"/>
                    </a:cxn>
                    <a:cxn ang="0">
                      <a:pos x="T2" y="T3"/>
                    </a:cxn>
                    <a:cxn ang="0">
                      <a:pos x="T4" y="T5"/>
                    </a:cxn>
                    <a:cxn ang="0">
                      <a:pos x="T6" y="T7"/>
                    </a:cxn>
                    <a:cxn ang="0">
                      <a:pos x="T8" y="T9"/>
                    </a:cxn>
                    <a:cxn ang="0">
                      <a:pos x="T10" y="T11"/>
                    </a:cxn>
                    <a:cxn ang="0">
                      <a:pos x="T12" y="T13"/>
                    </a:cxn>
                  </a:cxnLst>
                  <a:rect l="0" t="0" r="r" b="b"/>
                  <a:pathLst>
                    <a:path w="29" h="11">
                      <a:moveTo>
                        <a:pt x="1" y="2"/>
                      </a:moveTo>
                      <a:cubicBezTo>
                        <a:pt x="8" y="5"/>
                        <a:pt x="15" y="8"/>
                        <a:pt x="22" y="10"/>
                      </a:cubicBezTo>
                      <a:cubicBezTo>
                        <a:pt x="23" y="11"/>
                        <a:pt x="25" y="10"/>
                        <a:pt x="26" y="10"/>
                      </a:cubicBezTo>
                      <a:cubicBezTo>
                        <a:pt x="26" y="10"/>
                        <a:pt x="29" y="9"/>
                        <a:pt x="28" y="8"/>
                      </a:cubicBezTo>
                      <a:cubicBezTo>
                        <a:pt x="20" y="6"/>
                        <a:pt x="13" y="3"/>
                        <a:pt x="6" y="0"/>
                      </a:cubicBezTo>
                      <a:cubicBezTo>
                        <a:pt x="5" y="0"/>
                        <a:pt x="3" y="0"/>
                        <a:pt x="2" y="1"/>
                      </a:cubicBezTo>
                      <a:cubicBezTo>
                        <a:pt x="2" y="1"/>
                        <a:pt x="0" y="2"/>
                        <a:pt x="1" y="2"/>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8" name="Freeform 64">
                  <a:extLst>
                    <a:ext uri="{FF2B5EF4-FFF2-40B4-BE49-F238E27FC236}">
                      <a16:creationId xmlns:a16="http://schemas.microsoft.com/office/drawing/2014/main" id="{2E09F3AF-1668-45B9-9F55-DAC5CD00FC5B}"/>
                    </a:ext>
                  </a:extLst>
                </p:cNvPr>
                <p:cNvSpPr>
                  <a:spLocks/>
                </p:cNvSpPr>
                <p:nvPr/>
              </p:nvSpPr>
              <p:spPr bwMode="auto">
                <a:xfrm>
                  <a:off x="2665414" y="1019175"/>
                  <a:ext cx="198438" cy="284163"/>
                </a:xfrm>
                <a:custGeom>
                  <a:avLst/>
                  <a:gdLst>
                    <a:gd name="T0" fmla="*/ 36 w 47"/>
                    <a:gd name="T1" fmla="*/ 0 h 67"/>
                    <a:gd name="T2" fmla="*/ 32 w 47"/>
                    <a:gd name="T3" fmla="*/ 0 h 67"/>
                    <a:gd name="T4" fmla="*/ 9 w 47"/>
                    <a:gd name="T5" fmla="*/ 23 h 67"/>
                    <a:gd name="T6" fmla="*/ 7 w 47"/>
                    <a:gd name="T7" fmla="*/ 60 h 67"/>
                    <a:gd name="T8" fmla="*/ 16 w 47"/>
                    <a:gd name="T9" fmla="*/ 67 h 67"/>
                    <a:gd name="T10" fmla="*/ 16 w 47"/>
                    <a:gd name="T11" fmla="*/ 67 h 67"/>
                    <a:gd name="T12" fmla="*/ 19 w 47"/>
                    <a:gd name="T13" fmla="*/ 66 h 67"/>
                    <a:gd name="T14" fmla="*/ 20 w 47"/>
                    <a:gd name="T15" fmla="*/ 53 h 67"/>
                    <a:gd name="T16" fmla="*/ 32 w 47"/>
                    <a:gd name="T17" fmla="*/ 20 h 67"/>
                    <a:gd name="T18" fmla="*/ 47 w 47"/>
                    <a:gd name="T19" fmla="*/ 5 h 67"/>
                    <a:gd name="T20" fmla="*/ 36 w 47"/>
                    <a:gd name="T21" fmla="*/ 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 h="67">
                      <a:moveTo>
                        <a:pt x="36" y="0"/>
                      </a:moveTo>
                      <a:cubicBezTo>
                        <a:pt x="34" y="0"/>
                        <a:pt x="33" y="0"/>
                        <a:pt x="32" y="0"/>
                      </a:cubicBezTo>
                      <a:cubicBezTo>
                        <a:pt x="22" y="2"/>
                        <a:pt x="14" y="14"/>
                        <a:pt x="9" y="23"/>
                      </a:cubicBezTo>
                      <a:cubicBezTo>
                        <a:pt x="4" y="33"/>
                        <a:pt x="0" y="50"/>
                        <a:pt x="7" y="60"/>
                      </a:cubicBezTo>
                      <a:cubicBezTo>
                        <a:pt x="9" y="63"/>
                        <a:pt x="12" y="67"/>
                        <a:pt x="16" y="67"/>
                      </a:cubicBezTo>
                      <a:cubicBezTo>
                        <a:pt x="16" y="67"/>
                        <a:pt x="16" y="67"/>
                        <a:pt x="16" y="67"/>
                      </a:cubicBezTo>
                      <a:cubicBezTo>
                        <a:pt x="17" y="67"/>
                        <a:pt x="18" y="67"/>
                        <a:pt x="19" y="66"/>
                      </a:cubicBezTo>
                      <a:cubicBezTo>
                        <a:pt x="23" y="63"/>
                        <a:pt x="20" y="57"/>
                        <a:pt x="20" y="53"/>
                      </a:cubicBezTo>
                      <a:cubicBezTo>
                        <a:pt x="19" y="40"/>
                        <a:pt x="23" y="29"/>
                        <a:pt x="32" y="20"/>
                      </a:cubicBezTo>
                      <a:cubicBezTo>
                        <a:pt x="37" y="15"/>
                        <a:pt x="43" y="11"/>
                        <a:pt x="47" y="5"/>
                      </a:cubicBezTo>
                      <a:cubicBezTo>
                        <a:pt x="45" y="1"/>
                        <a:pt x="40" y="0"/>
                        <a:pt x="36" y="0"/>
                      </a:cubicBezTo>
                    </a:path>
                  </a:pathLst>
                </a:custGeom>
                <a:solidFill>
                  <a:srgbClr val="FEE9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9" name="Freeform 65">
                  <a:extLst>
                    <a:ext uri="{FF2B5EF4-FFF2-40B4-BE49-F238E27FC236}">
                      <a16:creationId xmlns:a16="http://schemas.microsoft.com/office/drawing/2014/main" id="{F070A995-DFBF-4B5B-9457-0D42CEE9CD8E}"/>
                    </a:ext>
                  </a:extLst>
                </p:cNvPr>
                <p:cNvSpPr>
                  <a:spLocks/>
                </p:cNvSpPr>
                <p:nvPr/>
              </p:nvSpPr>
              <p:spPr bwMode="auto">
                <a:xfrm>
                  <a:off x="2767014" y="1579563"/>
                  <a:ext cx="198438" cy="149225"/>
                </a:xfrm>
                <a:custGeom>
                  <a:avLst/>
                  <a:gdLst>
                    <a:gd name="T0" fmla="*/ 5 w 47"/>
                    <a:gd name="T1" fmla="*/ 0 h 35"/>
                    <a:gd name="T2" fmla="*/ 1 w 47"/>
                    <a:gd name="T3" fmla="*/ 15 h 35"/>
                    <a:gd name="T4" fmla="*/ 19 w 47"/>
                    <a:gd name="T5" fmla="*/ 35 h 35"/>
                    <a:gd name="T6" fmla="*/ 22 w 47"/>
                    <a:gd name="T7" fmla="*/ 34 h 35"/>
                    <a:gd name="T8" fmla="*/ 47 w 47"/>
                    <a:gd name="T9" fmla="*/ 27 h 35"/>
                    <a:gd name="T10" fmla="*/ 21 w 47"/>
                    <a:gd name="T11" fmla="*/ 16 h 35"/>
                    <a:gd name="T12" fmla="*/ 5 w 47"/>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47" h="35">
                      <a:moveTo>
                        <a:pt x="5" y="0"/>
                      </a:moveTo>
                      <a:cubicBezTo>
                        <a:pt x="1" y="4"/>
                        <a:pt x="0" y="10"/>
                        <a:pt x="1" y="15"/>
                      </a:cubicBezTo>
                      <a:cubicBezTo>
                        <a:pt x="3" y="24"/>
                        <a:pt x="11" y="30"/>
                        <a:pt x="19" y="35"/>
                      </a:cubicBezTo>
                      <a:cubicBezTo>
                        <a:pt x="21" y="35"/>
                        <a:pt x="22" y="34"/>
                        <a:pt x="22" y="34"/>
                      </a:cubicBezTo>
                      <a:cubicBezTo>
                        <a:pt x="31" y="32"/>
                        <a:pt x="39" y="29"/>
                        <a:pt x="47" y="27"/>
                      </a:cubicBezTo>
                      <a:cubicBezTo>
                        <a:pt x="37" y="26"/>
                        <a:pt x="28" y="23"/>
                        <a:pt x="21" y="16"/>
                      </a:cubicBezTo>
                      <a:cubicBezTo>
                        <a:pt x="15" y="11"/>
                        <a:pt x="11" y="4"/>
                        <a:pt x="5" y="0"/>
                      </a:cubicBezTo>
                    </a:path>
                  </a:pathLst>
                </a:custGeom>
                <a:solidFill>
                  <a:srgbClr val="FEE9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0" name="Freeform 66">
                  <a:extLst>
                    <a:ext uri="{FF2B5EF4-FFF2-40B4-BE49-F238E27FC236}">
                      <a16:creationId xmlns:a16="http://schemas.microsoft.com/office/drawing/2014/main" id="{EE87CB4B-9A11-4608-A174-8497FC750012}"/>
                    </a:ext>
                  </a:extLst>
                </p:cNvPr>
                <p:cNvSpPr>
                  <a:spLocks/>
                </p:cNvSpPr>
                <p:nvPr/>
              </p:nvSpPr>
              <p:spPr bwMode="auto">
                <a:xfrm>
                  <a:off x="2846389" y="1690688"/>
                  <a:ext cx="212725" cy="76200"/>
                </a:xfrm>
                <a:custGeom>
                  <a:avLst/>
                  <a:gdLst>
                    <a:gd name="T0" fmla="*/ 44 w 50"/>
                    <a:gd name="T1" fmla="*/ 0 h 18"/>
                    <a:gd name="T2" fmla="*/ 35 w 50"/>
                    <a:gd name="T3" fmla="*/ 1 h 18"/>
                    <a:gd name="T4" fmla="*/ 32 w 50"/>
                    <a:gd name="T5" fmla="*/ 1 h 18"/>
                    <a:gd name="T6" fmla="*/ 28 w 50"/>
                    <a:gd name="T7" fmla="*/ 1 h 18"/>
                    <a:gd name="T8" fmla="*/ 3 w 50"/>
                    <a:gd name="T9" fmla="*/ 8 h 18"/>
                    <a:gd name="T10" fmla="*/ 0 w 50"/>
                    <a:gd name="T11" fmla="*/ 9 h 18"/>
                    <a:gd name="T12" fmla="*/ 5 w 50"/>
                    <a:gd name="T13" fmla="*/ 12 h 18"/>
                    <a:gd name="T14" fmla="*/ 28 w 50"/>
                    <a:gd name="T15" fmla="*/ 18 h 18"/>
                    <a:gd name="T16" fmla="*/ 43 w 50"/>
                    <a:gd name="T17" fmla="*/ 14 h 18"/>
                    <a:gd name="T18" fmla="*/ 50 w 50"/>
                    <a:gd name="T19" fmla="*/ 5 h 18"/>
                    <a:gd name="T20" fmla="*/ 48 w 50"/>
                    <a:gd name="T21" fmla="*/ 1 h 18"/>
                    <a:gd name="T22" fmla="*/ 44 w 50"/>
                    <a:gd name="T2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0" h="18">
                      <a:moveTo>
                        <a:pt x="44" y="0"/>
                      </a:moveTo>
                      <a:cubicBezTo>
                        <a:pt x="41" y="0"/>
                        <a:pt x="37" y="1"/>
                        <a:pt x="35" y="1"/>
                      </a:cubicBezTo>
                      <a:cubicBezTo>
                        <a:pt x="34" y="1"/>
                        <a:pt x="33" y="1"/>
                        <a:pt x="32" y="1"/>
                      </a:cubicBezTo>
                      <a:cubicBezTo>
                        <a:pt x="30" y="1"/>
                        <a:pt x="29" y="1"/>
                        <a:pt x="28" y="1"/>
                      </a:cubicBezTo>
                      <a:cubicBezTo>
                        <a:pt x="20" y="3"/>
                        <a:pt x="12" y="6"/>
                        <a:pt x="3" y="8"/>
                      </a:cubicBezTo>
                      <a:cubicBezTo>
                        <a:pt x="3" y="8"/>
                        <a:pt x="2" y="9"/>
                        <a:pt x="0" y="9"/>
                      </a:cubicBezTo>
                      <a:cubicBezTo>
                        <a:pt x="2" y="10"/>
                        <a:pt x="3" y="11"/>
                        <a:pt x="5" y="12"/>
                      </a:cubicBezTo>
                      <a:cubicBezTo>
                        <a:pt x="12" y="15"/>
                        <a:pt x="20" y="18"/>
                        <a:pt x="28" y="18"/>
                      </a:cubicBezTo>
                      <a:cubicBezTo>
                        <a:pt x="34" y="18"/>
                        <a:pt x="39" y="17"/>
                        <a:pt x="43" y="14"/>
                      </a:cubicBezTo>
                      <a:cubicBezTo>
                        <a:pt x="46" y="12"/>
                        <a:pt x="49" y="8"/>
                        <a:pt x="50" y="5"/>
                      </a:cubicBezTo>
                      <a:cubicBezTo>
                        <a:pt x="50" y="3"/>
                        <a:pt x="49" y="2"/>
                        <a:pt x="48" y="1"/>
                      </a:cubicBezTo>
                      <a:cubicBezTo>
                        <a:pt x="47" y="0"/>
                        <a:pt x="45" y="0"/>
                        <a:pt x="44" y="0"/>
                      </a:cubicBezTo>
                    </a:path>
                  </a:pathLst>
                </a:custGeom>
                <a:solidFill>
                  <a:srgbClr val="FEE3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1" name="Freeform 67">
                  <a:extLst>
                    <a:ext uri="{FF2B5EF4-FFF2-40B4-BE49-F238E27FC236}">
                      <a16:creationId xmlns:a16="http://schemas.microsoft.com/office/drawing/2014/main" id="{2C52F5D8-CEA0-4D95-9FE2-D0638B677E76}"/>
                    </a:ext>
                  </a:extLst>
                </p:cNvPr>
                <p:cNvSpPr>
                  <a:spLocks/>
                </p:cNvSpPr>
                <p:nvPr/>
              </p:nvSpPr>
              <p:spPr bwMode="auto">
                <a:xfrm>
                  <a:off x="3287714" y="1655763"/>
                  <a:ext cx="309563" cy="141288"/>
                </a:xfrm>
                <a:custGeom>
                  <a:avLst/>
                  <a:gdLst>
                    <a:gd name="T0" fmla="*/ 67 w 73"/>
                    <a:gd name="T1" fmla="*/ 0 h 33"/>
                    <a:gd name="T2" fmla="*/ 57 w 73"/>
                    <a:gd name="T3" fmla="*/ 7 h 33"/>
                    <a:gd name="T4" fmla="*/ 30 w 73"/>
                    <a:gd name="T5" fmla="*/ 17 h 33"/>
                    <a:gd name="T6" fmla="*/ 23 w 73"/>
                    <a:gd name="T7" fmla="*/ 16 h 33"/>
                    <a:gd name="T8" fmla="*/ 2 w 73"/>
                    <a:gd name="T9" fmla="*/ 12 h 33"/>
                    <a:gd name="T10" fmla="*/ 7 w 73"/>
                    <a:gd name="T11" fmla="*/ 26 h 33"/>
                    <a:gd name="T12" fmla="*/ 28 w 73"/>
                    <a:gd name="T13" fmla="*/ 33 h 33"/>
                    <a:gd name="T14" fmla="*/ 38 w 73"/>
                    <a:gd name="T15" fmla="*/ 33 h 33"/>
                    <a:gd name="T16" fmla="*/ 71 w 73"/>
                    <a:gd name="T17" fmla="*/ 13 h 33"/>
                    <a:gd name="T18" fmla="*/ 71 w 73"/>
                    <a:gd name="T19" fmla="*/ 2 h 33"/>
                    <a:gd name="T20" fmla="*/ 68 w 73"/>
                    <a:gd name="T21" fmla="*/ 0 h 33"/>
                    <a:gd name="T22" fmla="*/ 67 w 73"/>
                    <a:gd name="T23"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3" h="33">
                      <a:moveTo>
                        <a:pt x="67" y="0"/>
                      </a:moveTo>
                      <a:cubicBezTo>
                        <a:pt x="63" y="0"/>
                        <a:pt x="60" y="5"/>
                        <a:pt x="57" y="7"/>
                      </a:cubicBezTo>
                      <a:cubicBezTo>
                        <a:pt x="49" y="13"/>
                        <a:pt x="40" y="17"/>
                        <a:pt x="30" y="17"/>
                      </a:cubicBezTo>
                      <a:cubicBezTo>
                        <a:pt x="28" y="17"/>
                        <a:pt x="25" y="16"/>
                        <a:pt x="23" y="16"/>
                      </a:cubicBezTo>
                      <a:cubicBezTo>
                        <a:pt x="16" y="15"/>
                        <a:pt x="9" y="12"/>
                        <a:pt x="2" y="12"/>
                      </a:cubicBezTo>
                      <a:cubicBezTo>
                        <a:pt x="0" y="17"/>
                        <a:pt x="3" y="23"/>
                        <a:pt x="7" y="26"/>
                      </a:cubicBezTo>
                      <a:cubicBezTo>
                        <a:pt x="12" y="32"/>
                        <a:pt x="20" y="33"/>
                        <a:pt x="28" y="33"/>
                      </a:cubicBezTo>
                      <a:cubicBezTo>
                        <a:pt x="32" y="33"/>
                        <a:pt x="35" y="33"/>
                        <a:pt x="38" y="33"/>
                      </a:cubicBezTo>
                      <a:cubicBezTo>
                        <a:pt x="50" y="31"/>
                        <a:pt x="66" y="26"/>
                        <a:pt x="71" y="13"/>
                      </a:cubicBezTo>
                      <a:cubicBezTo>
                        <a:pt x="72" y="10"/>
                        <a:pt x="73" y="5"/>
                        <a:pt x="71" y="2"/>
                      </a:cubicBezTo>
                      <a:cubicBezTo>
                        <a:pt x="71" y="1"/>
                        <a:pt x="70" y="1"/>
                        <a:pt x="68" y="0"/>
                      </a:cubicBezTo>
                      <a:cubicBezTo>
                        <a:pt x="68" y="0"/>
                        <a:pt x="68" y="0"/>
                        <a:pt x="67" y="0"/>
                      </a:cubicBezTo>
                    </a:path>
                  </a:pathLst>
                </a:custGeom>
                <a:solidFill>
                  <a:srgbClr val="FEE3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2" name="Freeform 68">
                  <a:extLst>
                    <a:ext uri="{FF2B5EF4-FFF2-40B4-BE49-F238E27FC236}">
                      <a16:creationId xmlns:a16="http://schemas.microsoft.com/office/drawing/2014/main" id="{4C45E003-7BCF-4503-91C8-375E04678EB3}"/>
                    </a:ext>
                  </a:extLst>
                </p:cNvPr>
                <p:cNvSpPr>
                  <a:spLocks/>
                </p:cNvSpPr>
                <p:nvPr/>
              </p:nvSpPr>
              <p:spPr bwMode="auto">
                <a:xfrm>
                  <a:off x="3759201" y="1308100"/>
                  <a:ext cx="211138" cy="280988"/>
                </a:xfrm>
                <a:custGeom>
                  <a:avLst/>
                  <a:gdLst>
                    <a:gd name="T0" fmla="*/ 34 w 50"/>
                    <a:gd name="T1" fmla="*/ 0 h 66"/>
                    <a:gd name="T2" fmla="*/ 31 w 50"/>
                    <a:gd name="T3" fmla="*/ 1 h 66"/>
                    <a:gd name="T4" fmla="*/ 30 w 50"/>
                    <a:gd name="T5" fmla="*/ 14 h 66"/>
                    <a:gd name="T6" fmla="*/ 17 w 50"/>
                    <a:gd name="T7" fmla="*/ 47 h 66"/>
                    <a:gd name="T8" fmla="*/ 0 w 50"/>
                    <a:gd name="T9" fmla="*/ 61 h 66"/>
                    <a:gd name="T10" fmla="*/ 13 w 50"/>
                    <a:gd name="T11" fmla="*/ 66 h 66"/>
                    <a:gd name="T12" fmla="*/ 15 w 50"/>
                    <a:gd name="T13" fmla="*/ 66 h 66"/>
                    <a:gd name="T14" fmla="*/ 39 w 50"/>
                    <a:gd name="T15" fmla="*/ 45 h 66"/>
                    <a:gd name="T16" fmla="*/ 43 w 50"/>
                    <a:gd name="T17" fmla="*/ 7 h 66"/>
                    <a:gd name="T18" fmla="*/ 34 w 50"/>
                    <a:gd name="T19" fmla="*/ 0 h 66"/>
                    <a:gd name="T20" fmla="*/ 34 w 50"/>
                    <a:gd name="T21"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 h="66">
                      <a:moveTo>
                        <a:pt x="34" y="0"/>
                      </a:moveTo>
                      <a:cubicBezTo>
                        <a:pt x="33" y="0"/>
                        <a:pt x="32" y="0"/>
                        <a:pt x="31" y="1"/>
                      </a:cubicBezTo>
                      <a:cubicBezTo>
                        <a:pt x="27" y="4"/>
                        <a:pt x="30" y="10"/>
                        <a:pt x="30" y="14"/>
                      </a:cubicBezTo>
                      <a:cubicBezTo>
                        <a:pt x="29" y="26"/>
                        <a:pt x="26" y="38"/>
                        <a:pt x="17" y="47"/>
                      </a:cubicBezTo>
                      <a:cubicBezTo>
                        <a:pt x="11" y="52"/>
                        <a:pt x="5" y="55"/>
                        <a:pt x="0" y="61"/>
                      </a:cubicBezTo>
                      <a:cubicBezTo>
                        <a:pt x="3" y="65"/>
                        <a:pt x="8" y="66"/>
                        <a:pt x="13" y="66"/>
                      </a:cubicBezTo>
                      <a:cubicBezTo>
                        <a:pt x="13" y="66"/>
                        <a:pt x="14" y="66"/>
                        <a:pt x="15" y="66"/>
                      </a:cubicBezTo>
                      <a:cubicBezTo>
                        <a:pt x="26" y="65"/>
                        <a:pt x="34" y="53"/>
                        <a:pt x="39" y="45"/>
                      </a:cubicBezTo>
                      <a:cubicBezTo>
                        <a:pt x="45" y="34"/>
                        <a:pt x="50" y="18"/>
                        <a:pt x="43" y="7"/>
                      </a:cubicBezTo>
                      <a:cubicBezTo>
                        <a:pt x="41" y="4"/>
                        <a:pt x="38" y="0"/>
                        <a:pt x="34" y="0"/>
                      </a:cubicBezTo>
                      <a:cubicBezTo>
                        <a:pt x="34" y="0"/>
                        <a:pt x="34" y="0"/>
                        <a:pt x="34" y="0"/>
                      </a:cubicBezTo>
                    </a:path>
                  </a:pathLst>
                </a:custGeom>
                <a:solidFill>
                  <a:srgbClr val="FEE3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3" name="Freeform 69">
                  <a:extLst>
                    <a:ext uri="{FF2B5EF4-FFF2-40B4-BE49-F238E27FC236}">
                      <a16:creationId xmlns:a16="http://schemas.microsoft.com/office/drawing/2014/main" id="{4AC9C484-13A3-4A10-8B7C-AC3844EC6C5D}"/>
                    </a:ext>
                  </a:extLst>
                </p:cNvPr>
                <p:cNvSpPr>
                  <a:spLocks/>
                </p:cNvSpPr>
                <p:nvPr/>
              </p:nvSpPr>
              <p:spPr bwMode="auto">
                <a:xfrm>
                  <a:off x="3089276" y="784225"/>
                  <a:ext cx="309563" cy="141288"/>
                </a:xfrm>
                <a:custGeom>
                  <a:avLst/>
                  <a:gdLst>
                    <a:gd name="T0" fmla="*/ 44 w 73"/>
                    <a:gd name="T1" fmla="*/ 0 h 33"/>
                    <a:gd name="T2" fmla="*/ 36 w 73"/>
                    <a:gd name="T3" fmla="*/ 1 h 33"/>
                    <a:gd name="T4" fmla="*/ 3 w 73"/>
                    <a:gd name="T5" fmla="*/ 19 h 33"/>
                    <a:gd name="T6" fmla="*/ 2 w 73"/>
                    <a:gd name="T7" fmla="*/ 31 h 33"/>
                    <a:gd name="T8" fmla="*/ 5 w 73"/>
                    <a:gd name="T9" fmla="*/ 33 h 33"/>
                    <a:gd name="T10" fmla="*/ 6 w 73"/>
                    <a:gd name="T11" fmla="*/ 33 h 33"/>
                    <a:gd name="T12" fmla="*/ 16 w 73"/>
                    <a:gd name="T13" fmla="*/ 26 h 33"/>
                    <a:gd name="T14" fmla="*/ 43 w 73"/>
                    <a:gd name="T15" fmla="*/ 17 h 33"/>
                    <a:gd name="T16" fmla="*/ 50 w 73"/>
                    <a:gd name="T17" fmla="*/ 18 h 33"/>
                    <a:gd name="T18" fmla="*/ 72 w 73"/>
                    <a:gd name="T19" fmla="*/ 22 h 33"/>
                    <a:gd name="T20" fmla="*/ 67 w 73"/>
                    <a:gd name="T21" fmla="*/ 7 h 33"/>
                    <a:gd name="T22" fmla="*/ 44 w 73"/>
                    <a:gd name="T23"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3" h="33">
                      <a:moveTo>
                        <a:pt x="44" y="0"/>
                      </a:moveTo>
                      <a:cubicBezTo>
                        <a:pt x="41" y="0"/>
                        <a:pt x="38" y="0"/>
                        <a:pt x="36" y="1"/>
                      </a:cubicBezTo>
                      <a:cubicBezTo>
                        <a:pt x="24" y="2"/>
                        <a:pt x="8" y="7"/>
                        <a:pt x="3" y="19"/>
                      </a:cubicBezTo>
                      <a:cubicBezTo>
                        <a:pt x="1" y="22"/>
                        <a:pt x="0" y="28"/>
                        <a:pt x="2" y="31"/>
                      </a:cubicBezTo>
                      <a:cubicBezTo>
                        <a:pt x="3" y="32"/>
                        <a:pt x="3" y="32"/>
                        <a:pt x="5" y="33"/>
                      </a:cubicBezTo>
                      <a:cubicBezTo>
                        <a:pt x="5" y="33"/>
                        <a:pt x="6" y="33"/>
                        <a:pt x="6" y="33"/>
                      </a:cubicBezTo>
                      <a:cubicBezTo>
                        <a:pt x="10" y="33"/>
                        <a:pt x="14" y="28"/>
                        <a:pt x="16" y="26"/>
                      </a:cubicBezTo>
                      <a:cubicBezTo>
                        <a:pt x="24" y="20"/>
                        <a:pt x="33" y="17"/>
                        <a:pt x="43" y="17"/>
                      </a:cubicBezTo>
                      <a:cubicBezTo>
                        <a:pt x="45" y="17"/>
                        <a:pt x="48" y="17"/>
                        <a:pt x="50" y="18"/>
                      </a:cubicBezTo>
                      <a:cubicBezTo>
                        <a:pt x="57" y="19"/>
                        <a:pt x="64" y="22"/>
                        <a:pt x="72" y="22"/>
                      </a:cubicBezTo>
                      <a:cubicBezTo>
                        <a:pt x="73" y="17"/>
                        <a:pt x="70" y="11"/>
                        <a:pt x="67" y="7"/>
                      </a:cubicBezTo>
                      <a:cubicBezTo>
                        <a:pt x="61" y="2"/>
                        <a:pt x="53" y="0"/>
                        <a:pt x="44" y="0"/>
                      </a:cubicBezTo>
                    </a:path>
                  </a:pathLst>
                </a:custGeom>
                <a:solidFill>
                  <a:srgbClr val="FEE9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4" name="Freeform 70">
                  <a:extLst>
                    <a:ext uri="{FF2B5EF4-FFF2-40B4-BE49-F238E27FC236}">
                      <a16:creationId xmlns:a16="http://schemas.microsoft.com/office/drawing/2014/main" id="{F3E8156F-BA27-409E-8EAB-676622E71878}"/>
                    </a:ext>
                  </a:extLst>
                </p:cNvPr>
                <p:cNvSpPr>
                  <a:spLocks/>
                </p:cNvSpPr>
                <p:nvPr/>
              </p:nvSpPr>
              <p:spPr bwMode="auto">
                <a:xfrm>
                  <a:off x="3630614" y="890588"/>
                  <a:ext cx="258763" cy="242888"/>
                </a:xfrm>
                <a:custGeom>
                  <a:avLst/>
                  <a:gdLst>
                    <a:gd name="T0" fmla="*/ 16 w 61"/>
                    <a:gd name="T1" fmla="*/ 0 h 57"/>
                    <a:gd name="T2" fmla="*/ 10 w 61"/>
                    <a:gd name="T3" fmla="*/ 1 h 57"/>
                    <a:gd name="T4" fmla="*/ 1 w 61"/>
                    <a:gd name="T5" fmla="*/ 7 h 57"/>
                    <a:gd name="T6" fmla="*/ 1 w 61"/>
                    <a:gd name="T7" fmla="*/ 11 h 57"/>
                    <a:gd name="T8" fmla="*/ 13 w 61"/>
                    <a:gd name="T9" fmla="*/ 16 h 57"/>
                    <a:gd name="T10" fmla="*/ 41 w 61"/>
                    <a:gd name="T11" fmla="*/ 37 h 57"/>
                    <a:gd name="T12" fmla="*/ 50 w 61"/>
                    <a:gd name="T13" fmla="*/ 57 h 57"/>
                    <a:gd name="T14" fmla="*/ 59 w 61"/>
                    <a:gd name="T15" fmla="*/ 44 h 57"/>
                    <a:gd name="T16" fmla="*/ 45 w 61"/>
                    <a:gd name="T17" fmla="*/ 15 h 57"/>
                    <a:gd name="T18" fmla="*/ 16 w 61"/>
                    <a:gd name="T19"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1" h="57">
                      <a:moveTo>
                        <a:pt x="16" y="0"/>
                      </a:moveTo>
                      <a:cubicBezTo>
                        <a:pt x="14" y="0"/>
                        <a:pt x="12" y="0"/>
                        <a:pt x="10" y="1"/>
                      </a:cubicBezTo>
                      <a:cubicBezTo>
                        <a:pt x="7" y="2"/>
                        <a:pt x="2" y="4"/>
                        <a:pt x="1" y="7"/>
                      </a:cubicBezTo>
                      <a:cubicBezTo>
                        <a:pt x="0" y="8"/>
                        <a:pt x="0" y="9"/>
                        <a:pt x="1" y="11"/>
                      </a:cubicBezTo>
                      <a:cubicBezTo>
                        <a:pt x="2" y="15"/>
                        <a:pt x="9" y="15"/>
                        <a:pt x="13" y="16"/>
                      </a:cubicBezTo>
                      <a:cubicBezTo>
                        <a:pt x="25" y="19"/>
                        <a:pt x="35" y="26"/>
                        <a:pt x="41" y="37"/>
                      </a:cubicBezTo>
                      <a:cubicBezTo>
                        <a:pt x="44" y="44"/>
                        <a:pt x="46" y="51"/>
                        <a:pt x="50" y="57"/>
                      </a:cubicBezTo>
                      <a:cubicBezTo>
                        <a:pt x="55" y="55"/>
                        <a:pt x="58" y="49"/>
                        <a:pt x="59" y="44"/>
                      </a:cubicBezTo>
                      <a:cubicBezTo>
                        <a:pt x="61" y="33"/>
                        <a:pt x="52" y="23"/>
                        <a:pt x="45" y="15"/>
                      </a:cubicBezTo>
                      <a:cubicBezTo>
                        <a:pt x="38" y="8"/>
                        <a:pt x="27" y="0"/>
                        <a:pt x="16" y="0"/>
                      </a:cubicBezTo>
                    </a:path>
                  </a:pathLst>
                </a:custGeom>
                <a:solidFill>
                  <a:srgbClr val="FEE9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grpSp>
        </p:grpSp>
        <p:sp>
          <p:nvSpPr>
            <p:cNvPr id="75" name="文本框 558">
              <a:extLst>
                <a:ext uri="{FF2B5EF4-FFF2-40B4-BE49-F238E27FC236}">
                  <a16:creationId xmlns:a16="http://schemas.microsoft.com/office/drawing/2014/main" id="{90578701-C52D-4979-A4E7-282140F98DCA}"/>
                </a:ext>
              </a:extLst>
            </p:cNvPr>
            <p:cNvSpPr txBox="1"/>
            <p:nvPr/>
          </p:nvSpPr>
          <p:spPr>
            <a:xfrm>
              <a:off x="2199920" y="2233755"/>
              <a:ext cx="3463784" cy="584775"/>
            </a:xfrm>
            <a:prstGeom prst="rect">
              <a:avLst/>
            </a:prstGeom>
            <a:noFill/>
          </p:spPr>
          <p:txBody>
            <a:bodyPr wrap="square" rtlCol="0">
              <a:spAutoFit/>
              <a:scene3d>
                <a:camera prst="orthographicFront"/>
                <a:lightRig rig="threePt" dir="t"/>
              </a:scene3d>
              <a:sp3d contourW="12700"/>
            </a:bodyPr>
            <a:lstStyle/>
            <a:p>
              <a:pPr>
                <a:spcBef>
                  <a:spcPts val="500"/>
                </a:spcBef>
                <a:spcAft>
                  <a:spcPts val="500"/>
                </a:spcAft>
              </a:pPr>
              <a:r>
                <a:rPr lang="en-US" sz="3200" dirty="0" err="1">
                  <a:effectLst/>
                  <a:latin typeface="Calibri" panose="020F0502020204030204" pitchFamily="34" charset="0"/>
                  <a:ea typeface="SimSun" panose="02010600030101010101" pitchFamily="2" charset="-122"/>
                  <a:cs typeface="Calibri" panose="020F0502020204030204" pitchFamily="34" charset="0"/>
                </a:rPr>
                <a:t>Nêu</a:t>
              </a:r>
              <a:r>
                <a:rPr lang="en-US" sz="3200" dirty="0">
                  <a:effectLst/>
                  <a:latin typeface="Calibri" panose="020F0502020204030204" pitchFamily="34" charset="0"/>
                  <a:ea typeface="SimSun" panose="02010600030101010101" pitchFamily="2" charset="-122"/>
                  <a:cs typeface="Calibri" panose="020F0502020204030204" pitchFamily="34" charset="0"/>
                </a:rPr>
                <a:t> </a:t>
              </a:r>
              <a:r>
                <a:rPr lang="en-US" sz="3200" dirty="0" err="1">
                  <a:effectLst/>
                  <a:latin typeface="Calibri" panose="020F0502020204030204" pitchFamily="34" charset="0"/>
                  <a:ea typeface="SimSun" panose="02010600030101010101" pitchFamily="2" charset="-122"/>
                  <a:cs typeface="Calibri" panose="020F0502020204030204" pitchFamily="34" charset="0"/>
                </a:rPr>
                <a:t>nhận</a:t>
              </a:r>
              <a:r>
                <a:rPr lang="en-US" sz="3200" dirty="0">
                  <a:effectLst/>
                  <a:latin typeface="Calibri" panose="020F0502020204030204" pitchFamily="34" charset="0"/>
                  <a:ea typeface="SimSun" panose="02010600030101010101" pitchFamily="2" charset="-122"/>
                  <a:cs typeface="Calibri" panose="020F0502020204030204" pitchFamily="34" charset="0"/>
                </a:rPr>
                <a:t> </a:t>
              </a:r>
              <a:r>
                <a:rPr lang="en-US" sz="3200" dirty="0" err="1">
                  <a:effectLst/>
                  <a:latin typeface="Calibri" panose="020F0502020204030204" pitchFamily="34" charset="0"/>
                  <a:ea typeface="SimSun" panose="02010600030101010101" pitchFamily="2" charset="-122"/>
                  <a:cs typeface="Calibri" panose="020F0502020204030204" pitchFamily="34" charset="0"/>
                </a:rPr>
                <a:t>xét</a:t>
              </a:r>
              <a:r>
                <a:rPr lang="en-US" sz="3200" dirty="0">
                  <a:effectLst/>
                  <a:latin typeface="Calibri" panose="020F0502020204030204" pitchFamily="34" charset="0"/>
                  <a:ea typeface="SimSun" panose="02010600030101010101" pitchFamily="2" charset="-122"/>
                  <a:cs typeface="Calibri" panose="020F0502020204030204" pitchFamily="34" charset="0"/>
                </a:rPr>
                <a:t> </a:t>
              </a:r>
              <a:r>
                <a:rPr lang="en-US" sz="3200" dirty="0" err="1">
                  <a:effectLst/>
                  <a:latin typeface="Calibri" panose="020F0502020204030204" pitchFamily="34" charset="0"/>
                  <a:ea typeface="SimSun" panose="02010600030101010101" pitchFamily="2" charset="-122"/>
                  <a:cs typeface="Calibri" panose="020F0502020204030204" pitchFamily="34" charset="0"/>
                </a:rPr>
                <a:t>của</a:t>
              </a:r>
              <a:r>
                <a:rPr lang="en-US" sz="3200" dirty="0">
                  <a:effectLst/>
                  <a:latin typeface="Calibri" panose="020F0502020204030204" pitchFamily="34" charset="0"/>
                  <a:ea typeface="SimSun" panose="02010600030101010101" pitchFamily="2" charset="-122"/>
                  <a:cs typeface="Calibri" panose="020F0502020204030204" pitchFamily="34" charset="0"/>
                </a:rPr>
                <a:t> </a:t>
              </a:r>
              <a:r>
                <a:rPr lang="en-US" sz="3200" dirty="0" err="1">
                  <a:effectLst/>
                  <a:latin typeface="Calibri" panose="020F0502020204030204" pitchFamily="34" charset="0"/>
                  <a:ea typeface="SimSun" panose="02010600030101010101" pitchFamily="2" charset="-122"/>
                  <a:cs typeface="Calibri" panose="020F0502020204030204" pitchFamily="34" charset="0"/>
                </a:rPr>
                <a:t>em</a:t>
              </a:r>
              <a:r>
                <a:rPr lang="en-US" sz="3200" dirty="0">
                  <a:effectLst/>
                  <a:latin typeface="Calibri" panose="020F0502020204030204" pitchFamily="34" charset="0"/>
                  <a:ea typeface="SimSun" panose="02010600030101010101" pitchFamily="2" charset="-122"/>
                  <a:cs typeface="Calibri" panose="020F0502020204030204" pitchFamily="34" charset="0"/>
                </a:rPr>
                <a:t> </a:t>
              </a:r>
              <a:r>
                <a:rPr lang="en-US" sz="3200" dirty="0" err="1">
                  <a:effectLst/>
                  <a:latin typeface="Calibri" panose="020F0502020204030204" pitchFamily="34" charset="0"/>
                  <a:ea typeface="SimSun" panose="02010600030101010101" pitchFamily="2" charset="-122"/>
                  <a:cs typeface="Calibri" panose="020F0502020204030204" pitchFamily="34" charset="0"/>
                </a:rPr>
                <a:t>khi</a:t>
              </a:r>
              <a:r>
                <a:rPr lang="en-US" sz="3200" dirty="0">
                  <a:effectLst/>
                  <a:latin typeface="Calibri" panose="020F0502020204030204" pitchFamily="34" charset="0"/>
                  <a:ea typeface="SimSun" panose="02010600030101010101" pitchFamily="2" charset="-122"/>
                  <a:cs typeface="Calibri" panose="020F0502020204030204" pitchFamily="34" charset="0"/>
                </a:rPr>
                <a:t> </a:t>
              </a:r>
              <a:r>
                <a:rPr lang="en-US" sz="3200" dirty="0" err="1">
                  <a:effectLst/>
                  <a:latin typeface="Calibri" panose="020F0502020204030204" pitchFamily="34" charset="0"/>
                  <a:ea typeface="SimSun" panose="02010600030101010101" pitchFamily="2" charset="-122"/>
                  <a:cs typeface="Calibri" panose="020F0502020204030204" pitchFamily="34" charset="0"/>
                </a:rPr>
                <a:t>quan</a:t>
              </a:r>
              <a:r>
                <a:rPr lang="en-US" sz="3200" dirty="0">
                  <a:effectLst/>
                  <a:latin typeface="Calibri" panose="020F0502020204030204" pitchFamily="34" charset="0"/>
                  <a:ea typeface="SimSun" panose="02010600030101010101" pitchFamily="2" charset="-122"/>
                  <a:cs typeface="Calibri" panose="020F0502020204030204" pitchFamily="34" charset="0"/>
                </a:rPr>
                <a:t> </a:t>
              </a:r>
              <a:r>
                <a:rPr lang="en-US" sz="3200" dirty="0" err="1">
                  <a:effectLst/>
                  <a:latin typeface="Calibri" panose="020F0502020204030204" pitchFamily="34" charset="0"/>
                  <a:ea typeface="SimSun" panose="02010600030101010101" pitchFamily="2" charset="-122"/>
                  <a:cs typeface="Calibri" panose="020F0502020204030204" pitchFamily="34" charset="0"/>
                </a:rPr>
                <a:t>sát</a:t>
              </a:r>
              <a:r>
                <a:rPr lang="en-US" sz="3200" dirty="0">
                  <a:effectLst/>
                  <a:latin typeface="Calibri" panose="020F0502020204030204" pitchFamily="34" charset="0"/>
                  <a:ea typeface="SimSun" panose="02010600030101010101" pitchFamily="2" charset="-122"/>
                  <a:cs typeface="Calibri" panose="020F0502020204030204" pitchFamily="34" charset="0"/>
                </a:rPr>
                <a:t> </a:t>
              </a:r>
              <a:r>
                <a:rPr lang="en-US" sz="3200" dirty="0" err="1">
                  <a:effectLst/>
                  <a:latin typeface="Calibri" panose="020F0502020204030204" pitchFamily="34" charset="0"/>
                  <a:ea typeface="SimSun" panose="02010600030101010101" pitchFamily="2" charset="-122"/>
                  <a:cs typeface="Calibri" panose="020F0502020204030204" pitchFamily="34" charset="0"/>
                </a:rPr>
                <a:t>bức</a:t>
              </a:r>
              <a:r>
                <a:rPr lang="en-US" sz="3200" dirty="0">
                  <a:effectLst/>
                  <a:latin typeface="Calibri" panose="020F0502020204030204" pitchFamily="34" charset="0"/>
                  <a:ea typeface="SimSun" panose="02010600030101010101" pitchFamily="2" charset="-122"/>
                  <a:cs typeface="Calibri" panose="020F0502020204030204" pitchFamily="34" charset="0"/>
                </a:rPr>
                <a:t> </a:t>
              </a:r>
              <a:r>
                <a:rPr lang="en-US" sz="3200" dirty="0" err="1">
                  <a:effectLst/>
                  <a:latin typeface="Calibri" panose="020F0502020204030204" pitchFamily="34" charset="0"/>
                  <a:ea typeface="SimSun" panose="02010600030101010101" pitchFamily="2" charset="-122"/>
                  <a:cs typeface="Calibri" panose="020F0502020204030204" pitchFamily="34" charset="0"/>
                </a:rPr>
                <a:t>tranh</a:t>
              </a:r>
              <a:r>
                <a:rPr lang="en-US" sz="3200" dirty="0">
                  <a:effectLst/>
                  <a:latin typeface="Calibri" panose="020F0502020204030204" pitchFamily="34" charset="0"/>
                  <a:ea typeface="SimSun" panose="02010600030101010101" pitchFamily="2" charset="-122"/>
                  <a:cs typeface="Calibri" panose="020F0502020204030204" pitchFamily="34" charset="0"/>
                </a:rPr>
                <a:t> </a:t>
              </a:r>
              <a:r>
                <a:rPr lang="en-US" sz="3200" dirty="0" err="1">
                  <a:effectLst/>
                  <a:latin typeface="Calibri" panose="020F0502020204030204" pitchFamily="34" charset="0"/>
                  <a:ea typeface="SimSun" panose="02010600030101010101" pitchFamily="2" charset="-122"/>
                  <a:cs typeface="Calibri" panose="020F0502020204030204" pitchFamily="34" charset="0"/>
                </a:rPr>
                <a:t>trên</a:t>
              </a:r>
              <a:r>
                <a:rPr lang="en-US" sz="3200" dirty="0">
                  <a:effectLst/>
                  <a:latin typeface="Calibri" panose="020F0502020204030204" pitchFamily="34" charset="0"/>
                  <a:ea typeface="SimSun" panose="02010600030101010101" pitchFamily="2" charset="-122"/>
                  <a:cs typeface="Calibri" panose="020F0502020204030204" pitchFamily="34" charset="0"/>
                </a:rPr>
                <a:t>.</a:t>
              </a:r>
            </a:p>
          </p:txBody>
        </p:sp>
      </p:grpSp>
    </p:spTree>
    <p:extLst>
      <p:ext uri="{BB962C8B-B14F-4D97-AF65-F5344CB8AC3E}">
        <p14:creationId xmlns:p14="http://schemas.microsoft.com/office/powerpoint/2010/main" val="380523836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3"/>
                                        </p:tgtEl>
                                        <p:attrNameLst>
                                          <p:attrName>style.visibility</p:attrName>
                                        </p:attrNameLst>
                                      </p:cBhvr>
                                      <p:to>
                                        <p:strVal val="visible"/>
                                      </p:to>
                                    </p:set>
                                    <p:animEffect transition="in" filter="barn(inVertical)">
                                      <p:cBhvr>
                                        <p:cTn id="17"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B37A3E7-29E9-4F01-97C2-2958906F965A}"/>
              </a:ext>
            </a:extLst>
          </p:cNvPr>
          <p:cNvSpPr txBox="1"/>
          <p:nvPr/>
        </p:nvSpPr>
        <p:spPr>
          <a:xfrm>
            <a:off x="186431" y="0"/>
            <a:ext cx="1069759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highlight>
                  <a:srgbClr val="FFFF00"/>
                </a:highlight>
                <a:uLnTx/>
                <a:uFillTx/>
                <a:latin typeface="Arial"/>
                <a:ea typeface="微软雅黑"/>
                <a:cs typeface="+mn-cs"/>
              </a:rPr>
              <a:t>2. </a:t>
            </a:r>
            <a:r>
              <a:rPr kumimoji="0" lang="vi-VN" sz="3600" b="0" i="0" u="none" strike="noStrike" kern="1200" cap="none" spc="0" normalizeH="0" baseline="0" noProof="0" dirty="0">
                <a:ln>
                  <a:noFill/>
                </a:ln>
                <a:solidFill>
                  <a:srgbClr val="000000"/>
                </a:solidFill>
                <a:effectLst/>
                <a:highlight>
                  <a:srgbClr val="FFFF00"/>
                </a:highlight>
                <a:uLnTx/>
                <a:uFillTx/>
                <a:latin typeface="Arial"/>
                <a:ea typeface="微软雅黑"/>
                <a:cs typeface="+mn-cs"/>
              </a:rPr>
              <a:t>Khám phá vẻ đẹp thiên nhiên quê hương em</a:t>
            </a:r>
            <a:endParaRPr kumimoji="0" lang="en-US" sz="3600" b="0" i="0" u="none" strike="noStrike" kern="1200" cap="none" spc="0" normalizeH="0" baseline="0" noProof="0" dirty="0">
              <a:ln>
                <a:noFill/>
              </a:ln>
              <a:solidFill>
                <a:srgbClr val="000000"/>
              </a:solidFill>
              <a:effectLst/>
              <a:highlight>
                <a:srgbClr val="FFFF00"/>
              </a:highlight>
              <a:uLnTx/>
              <a:uFillTx/>
              <a:latin typeface="Arial"/>
              <a:ea typeface="微软雅黑"/>
              <a:cs typeface="+mn-cs"/>
            </a:endParaRPr>
          </a:p>
        </p:txBody>
      </p:sp>
      <p:pic>
        <p:nvPicPr>
          <p:cNvPr id="5" name="Picture 4">
            <a:extLst>
              <a:ext uri="{FF2B5EF4-FFF2-40B4-BE49-F238E27FC236}">
                <a16:creationId xmlns:a16="http://schemas.microsoft.com/office/drawing/2014/main" id="{4EAE0945-9346-4E74-B4D6-0648DA8D392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258954" y="1072098"/>
            <a:ext cx="7696200" cy="4008437"/>
          </a:xfrm>
          <a:prstGeom prst="rect">
            <a:avLst/>
          </a:prstGeom>
        </p:spPr>
      </p:pic>
      <p:grpSp>
        <p:nvGrpSpPr>
          <p:cNvPr id="6" name="组合 567">
            <a:extLst>
              <a:ext uri="{FF2B5EF4-FFF2-40B4-BE49-F238E27FC236}">
                <a16:creationId xmlns:a16="http://schemas.microsoft.com/office/drawing/2014/main" id="{925ECBEF-A54D-40F8-ADB1-7E1087AB879F}"/>
              </a:ext>
            </a:extLst>
          </p:cNvPr>
          <p:cNvGrpSpPr/>
          <p:nvPr/>
        </p:nvGrpSpPr>
        <p:grpSpPr>
          <a:xfrm>
            <a:off x="2121763" y="5021559"/>
            <a:ext cx="9847768" cy="1262938"/>
            <a:chOff x="1330899" y="1678703"/>
            <a:chExt cx="4506713" cy="1262938"/>
          </a:xfrm>
        </p:grpSpPr>
        <p:grpSp>
          <p:nvGrpSpPr>
            <p:cNvPr id="7" name="组合 376">
              <a:extLst>
                <a:ext uri="{FF2B5EF4-FFF2-40B4-BE49-F238E27FC236}">
                  <a16:creationId xmlns:a16="http://schemas.microsoft.com/office/drawing/2014/main" id="{EA11DE9E-F329-464D-8D4D-C2D4D113DB17}"/>
                </a:ext>
              </a:extLst>
            </p:cNvPr>
            <p:cNvGrpSpPr/>
            <p:nvPr/>
          </p:nvGrpSpPr>
          <p:grpSpPr>
            <a:xfrm>
              <a:off x="1330899" y="1678703"/>
              <a:ext cx="4506713" cy="1211173"/>
              <a:chOff x="2972472" y="1362075"/>
              <a:chExt cx="5830217" cy="1566863"/>
            </a:xfrm>
          </p:grpSpPr>
          <p:sp>
            <p:nvSpPr>
              <p:cNvPr id="9" name="Freeform 5">
                <a:extLst>
                  <a:ext uri="{FF2B5EF4-FFF2-40B4-BE49-F238E27FC236}">
                    <a16:creationId xmlns:a16="http://schemas.microsoft.com/office/drawing/2014/main" id="{06B18053-9FE5-4C4A-B16A-C1F86F9BAECE}"/>
                  </a:ext>
                </a:extLst>
              </p:cNvPr>
              <p:cNvSpPr>
                <a:spLocks/>
              </p:cNvSpPr>
              <p:nvPr/>
            </p:nvSpPr>
            <p:spPr bwMode="auto">
              <a:xfrm>
                <a:off x="3605214" y="1920875"/>
                <a:ext cx="5197475" cy="995363"/>
              </a:xfrm>
              <a:custGeom>
                <a:avLst/>
                <a:gdLst>
                  <a:gd name="T0" fmla="*/ 4 w 1226"/>
                  <a:gd name="T1" fmla="*/ 50 h 234"/>
                  <a:gd name="T2" fmla="*/ 61 w 1226"/>
                  <a:gd name="T3" fmla="*/ 44 h 234"/>
                  <a:gd name="T4" fmla="*/ 73 w 1226"/>
                  <a:gd name="T5" fmla="*/ 44 h 234"/>
                  <a:gd name="T6" fmla="*/ 427 w 1226"/>
                  <a:gd name="T7" fmla="*/ 55 h 234"/>
                  <a:gd name="T8" fmla="*/ 530 w 1226"/>
                  <a:gd name="T9" fmla="*/ 58 h 234"/>
                  <a:gd name="T10" fmla="*/ 1036 w 1226"/>
                  <a:gd name="T11" fmla="*/ 18 h 234"/>
                  <a:gd name="T12" fmla="*/ 1161 w 1226"/>
                  <a:gd name="T13" fmla="*/ 22 h 234"/>
                  <a:gd name="T14" fmla="*/ 1135 w 1226"/>
                  <a:gd name="T15" fmla="*/ 177 h 234"/>
                  <a:gd name="T16" fmla="*/ 1021 w 1226"/>
                  <a:gd name="T17" fmla="*/ 209 h 234"/>
                  <a:gd name="T18" fmla="*/ 868 w 1226"/>
                  <a:gd name="T19" fmla="*/ 217 h 234"/>
                  <a:gd name="T20" fmla="*/ 691 w 1226"/>
                  <a:gd name="T21" fmla="*/ 231 h 234"/>
                  <a:gd name="T22" fmla="*/ 554 w 1226"/>
                  <a:gd name="T23" fmla="*/ 233 h 234"/>
                  <a:gd name="T24" fmla="*/ 613 w 1226"/>
                  <a:gd name="T25" fmla="*/ 234 h 234"/>
                  <a:gd name="T26" fmla="*/ 459 w 1226"/>
                  <a:gd name="T27" fmla="*/ 233 h 234"/>
                  <a:gd name="T28" fmla="*/ 314 w 1226"/>
                  <a:gd name="T29" fmla="*/ 233 h 234"/>
                  <a:gd name="T30" fmla="*/ 148 w 1226"/>
                  <a:gd name="T31" fmla="*/ 226 h 234"/>
                  <a:gd name="T32" fmla="*/ 68 w 1226"/>
                  <a:gd name="T33" fmla="*/ 219 h 234"/>
                  <a:gd name="T34" fmla="*/ 10 w 1226"/>
                  <a:gd name="T35" fmla="*/ 203 h 234"/>
                  <a:gd name="T36" fmla="*/ 7 w 1226"/>
                  <a:gd name="T37" fmla="*/ 166 h 234"/>
                  <a:gd name="T38" fmla="*/ 4 w 1226"/>
                  <a:gd name="T39" fmla="*/ 50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26" h="234">
                    <a:moveTo>
                      <a:pt x="4" y="50"/>
                    </a:moveTo>
                    <a:cubicBezTo>
                      <a:pt x="9" y="42"/>
                      <a:pt x="42" y="43"/>
                      <a:pt x="61" y="44"/>
                    </a:cubicBezTo>
                    <a:cubicBezTo>
                      <a:pt x="66" y="44"/>
                      <a:pt x="71" y="44"/>
                      <a:pt x="73" y="44"/>
                    </a:cubicBezTo>
                    <a:cubicBezTo>
                      <a:pt x="191" y="44"/>
                      <a:pt x="309" y="52"/>
                      <a:pt x="427" y="55"/>
                    </a:cubicBezTo>
                    <a:cubicBezTo>
                      <a:pt x="461" y="56"/>
                      <a:pt x="496" y="57"/>
                      <a:pt x="530" y="58"/>
                    </a:cubicBezTo>
                    <a:cubicBezTo>
                      <a:pt x="643" y="63"/>
                      <a:pt x="979" y="30"/>
                      <a:pt x="1036" y="18"/>
                    </a:cubicBezTo>
                    <a:cubicBezTo>
                      <a:pt x="1075" y="10"/>
                      <a:pt x="1125" y="0"/>
                      <a:pt x="1161" y="22"/>
                    </a:cubicBezTo>
                    <a:cubicBezTo>
                      <a:pt x="1226" y="61"/>
                      <a:pt x="1184" y="144"/>
                      <a:pt x="1135" y="177"/>
                    </a:cubicBezTo>
                    <a:cubicBezTo>
                      <a:pt x="1101" y="199"/>
                      <a:pt x="1060" y="205"/>
                      <a:pt x="1021" y="209"/>
                    </a:cubicBezTo>
                    <a:cubicBezTo>
                      <a:pt x="970" y="213"/>
                      <a:pt x="919" y="214"/>
                      <a:pt x="868" y="217"/>
                    </a:cubicBezTo>
                    <a:cubicBezTo>
                      <a:pt x="809" y="220"/>
                      <a:pt x="750" y="228"/>
                      <a:pt x="691" y="231"/>
                    </a:cubicBezTo>
                    <a:cubicBezTo>
                      <a:pt x="645" y="233"/>
                      <a:pt x="600" y="233"/>
                      <a:pt x="554" y="233"/>
                    </a:cubicBezTo>
                    <a:cubicBezTo>
                      <a:pt x="574" y="233"/>
                      <a:pt x="593" y="233"/>
                      <a:pt x="613" y="234"/>
                    </a:cubicBezTo>
                    <a:cubicBezTo>
                      <a:pt x="562" y="233"/>
                      <a:pt x="510" y="233"/>
                      <a:pt x="459" y="233"/>
                    </a:cubicBezTo>
                    <a:cubicBezTo>
                      <a:pt x="411" y="233"/>
                      <a:pt x="362" y="234"/>
                      <a:pt x="314" y="233"/>
                    </a:cubicBezTo>
                    <a:cubicBezTo>
                      <a:pt x="259" y="232"/>
                      <a:pt x="203" y="230"/>
                      <a:pt x="148" y="226"/>
                    </a:cubicBezTo>
                    <a:cubicBezTo>
                      <a:pt x="121" y="223"/>
                      <a:pt x="95" y="221"/>
                      <a:pt x="68" y="219"/>
                    </a:cubicBezTo>
                    <a:cubicBezTo>
                      <a:pt x="49" y="217"/>
                      <a:pt x="23" y="220"/>
                      <a:pt x="10" y="203"/>
                    </a:cubicBezTo>
                    <a:cubicBezTo>
                      <a:pt x="4" y="196"/>
                      <a:pt x="9" y="186"/>
                      <a:pt x="7" y="166"/>
                    </a:cubicBezTo>
                    <a:cubicBezTo>
                      <a:pt x="7" y="152"/>
                      <a:pt x="0" y="51"/>
                      <a:pt x="4" y="5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 name="Freeform 6">
                <a:extLst>
                  <a:ext uri="{FF2B5EF4-FFF2-40B4-BE49-F238E27FC236}">
                    <a16:creationId xmlns:a16="http://schemas.microsoft.com/office/drawing/2014/main" id="{A0D706AA-7708-438C-A529-81A090C21082}"/>
                  </a:ext>
                </a:extLst>
              </p:cNvPr>
              <p:cNvSpPr>
                <a:spLocks/>
              </p:cNvSpPr>
              <p:nvPr/>
            </p:nvSpPr>
            <p:spPr bwMode="auto">
              <a:xfrm>
                <a:off x="3589339" y="1946275"/>
                <a:ext cx="5124450" cy="982663"/>
              </a:xfrm>
              <a:custGeom>
                <a:avLst/>
                <a:gdLst>
                  <a:gd name="T0" fmla="*/ 11 w 1209"/>
                  <a:gd name="T1" fmla="*/ 45 h 231"/>
                  <a:gd name="T2" fmla="*/ 66 w 1209"/>
                  <a:gd name="T3" fmla="*/ 40 h 231"/>
                  <a:gd name="T4" fmla="*/ 146 w 1209"/>
                  <a:gd name="T5" fmla="*/ 41 h 231"/>
                  <a:gd name="T6" fmla="*/ 343 w 1209"/>
                  <a:gd name="T7" fmla="*/ 48 h 231"/>
                  <a:gd name="T8" fmla="*/ 623 w 1209"/>
                  <a:gd name="T9" fmla="*/ 53 h 231"/>
                  <a:gd name="T10" fmla="*/ 864 w 1209"/>
                  <a:gd name="T11" fmla="*/ 35 h 231"/>
                  <a:gd name="T12" fmla="*/ 1036 w 1209"/>
                  <a:gd name="T13" fmla="*/ 15 h 231"/>
                  <a:gd name="T14" fmla="*/ 1135 w 1209"/>
                  <a:gd name="T15" fmla="*/ 7 h 231"/>
                  <a:gd name="T16" fmla="*/ 1196 w 1209"/>
                  <a:gd name="T17" fmla="*/ 74 h 231"/>
                  <a:gd name="T18" fmla="*/ 1161 w 1209"/>
                  <a:gd name="T19" fmla="*/ 149 h 231"/>
                  <a:gd name="T20" fmla="*/ 1058 w 1209"/>
                  <a:gd name="T21" fmla="*/ 197 h 231"/>
                  <a:gd name="T22" fmla="*/ 818 w 1209"/>
                  <a:gd name="T23" fmla="*/ 213 h 231"/>
                  <a:gd name="T24" fmla="*/ 559 w 1209"/>
                  <a:gd name="T25" fmla="*/ 225 h 231"/>
                  <a:gd name="T26" fmla="*/ 557 w 1209"/>
                  <a:gd name="T27" fmla="*/ 228 h 231"/>
                  <a:gd name="T28" fmla="*/ 586 w 1209"/>
                  <a:gd name="T29" fmla="*/ 229 h 231"/>
                  <a:gd name="T30" fmla="*/ 601 w 1209"/>
                  <a:gd name="T31" fmla="*/ 229 h 231"/>
                  <a:gd name="T32" fmla="*/ 610 w 1209"/>
                  <a:gd name="T33" fmla="*/ 226 h 231"/>
                  <a:gd name="T34" fmla="*/ 547 w 1209"/>
                  <a:gd name="T35" fmla="*/ 225 h 231"/>
                  <a:gd name="T36" fmla="*/ 422 w 1209"/>
                  <a:gd name="T37" fmla="*/ 226 h 231"/>
                  <a:gd name="T38" fmla="*/ 168 w 1209"/>
                  <a:gd name="T39" fmla="*/ 219 h 231"/>
                  <a:gd name="T40" fmla="*/ 53 w 1209"/>
                  <a:gd name="T41" fmla="*/ 210 h 231"/>
                  <a:gd name="T42" fmla="*/ 14 w 1209"/>
                  <a:gd name="T43" fmla="*/ 178 h 231"/>
                  <a:gd name="T44" fmla="*/ 14 w 1209"/>
                  <a:gd name="T45" fmla="*/ 152 h 231"/>
                  <a:gd name="T46" fmla="*/ 11 w 1209"/>
                  <a:gd name="T47" fmla="*/ 94 h 231"/>
                  <a:gd name="T48" fmla="*/ 10 w 1209"/>
                  <a:gd name="T49" fmla="*/ 61 h 231"/>
                  <a:gd name="T50" fmla="*/ 10 w 1209"/>
                  <a:gd name="T51" fmla="*/ 45 h 231"/>
                  <a:gd name="T52" fmla="*/ 7 w 1209"/>
                  <a:gd name="T53" fmla="*/ 43 h 231"/>
                  <a:gd name="T54" fmla="*/ 4 w 1209"/>
                  <a:gd name="T55" fmla="*/ 75 h 231"/>
                  <a:gd name="T56" fmla="*/ 7 w 1209"/>
                  <a:gd name="T57" fmla="*/ 139 h 231"/>
                  <a:gd name="T58" fmla="*/ 8 w 1209"/>
                  <a:gd name="T59" fmla="*/ 160 h 231"/>
                  <a:gd name="T60" fmla="*/ 10 w 1209"/>
                  <a:gd name="T61" fmla="*/ 195 h 231"/>
                  <a:gd name="T62" fmla="*/ 79 w 1209"/>
                  <a:gd name="T63" fmla="*/ 215 h 231"/>
                  <a:gd name="T64" fmla="*/ 349 w 1209"/>
                  <a:gd name="T65" fmla="*/ 229 h 231"/>
                  <a:gd name="T66" fmla="*/ 465 w 1209"/>
                  <a:gd name="T67" fmla="*/ 229 h 231"/>
                  <a:gd name="T68" fmla="*/ 616 w 1209"/>
                  <a:gd name="T69" fmla="*/ 229 h 231"/>
                  <a:gd name="T70" fmla="*/ 618 w 1209"/>
                  <a:gd name="T71" fmla="*/ 226 h 231"/>
                  <a:gd name="T72" fmla="*/ 574 w 1209"/>
                  <a:gd name="T73" fmla="*/ 225 h 231"/>
                  <a:gd name="T74" fmla="*/ 572 w 1209"/>
                  <a:gd name="T75" fmla="*/ 229 h 231"/>
                  <a:gd name="T76" fmla="*/ 595 w 1209"/>
                  <a:gd name="T77" fmla="*/ 229 h 231"/>
                  <a:gd name="T78" fmla="*/ 687 w 1209"/>
                  <a:gd name="T79" fmla="*/ 227 h 231"/>
                  <a:gd name="T80" fmla="*/ 879 w 1209"/>
                  <a:gd name="T81" fmla="*/ 212 h 231"/>
                  <a:gd name="T82" fmla="*/ 1064 w 1209"/>
                  <a:gd name="T83" fmla="*/ 200 h 231"/>
                  <a:gd name="T84" fmla="*/ 1172 w 1209"/>
                  <a:gd name="T85" fmla="*/ 143 h 231"/>
                  <a:gd name="T86" fmla="*/ 1197 w 1209"/>
                  <a:gd name="T87" fmla="*/ 47 h 231"/>
                  <a:gd name="T88" fmla="*/ 1101 w 1209"/>
                  <a:gd name="T89" fmla="*/ 1 h 231"/>
                  <a:gd name="T90" fmla="*/ 1010 w 1209"/>
                  <a:gd name="T91" fmla="*/ 15 h 231"/>
                  <a:gd name="T92" fmla="*/ 920 w 1209"/>
                  <a:gd name="T93" fmla="*/ 26 h 231"/>
                  <a:gd name="T94" fmla="*/ 538 w 1209"/>
                  <a:gd name="T95" fmla="*/ 51 h 231"/>
                  <a:gd name="T96" fmla="*/ 212 w 1209"/>
                  <a:gd name="T97" fmla="*/ 39 h 231"/>
                  <a:gd name="T98" fmla="*/ 69 w 1209"/>
                  <a:gd name="T99" fmla="*/ 36 h 231"/>
                  <a:gd name="T100" fmla="*/ 6 w 1209"/>
                  <a:gd name="T101" fmla="*/ 43 h 231"/>
                  <a:gd name="T102" fmla="*/ 11 w 1209"/>
                  <a:gd name="T103" fmla="*/ 45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209" h="231">
                    <a:moveTo>
                      <a:pt x="11" y="45"/>
                    </a:moveTo>
                    <a:cubicBezTo>
                      <a:pt x="20" y="33"/>
                      <a:pt x="54" y="39"/>
                      <a:pt x="66" y="40"/>
                    </a:cubicBezTo>
                    <a:cubicBezTo>
                      <a:pt x="93" y="41"/>
                      <a:pt x="120" y="40"/>
                      <a:pt x="146" y="41"/>
                    </a:cubicBezTo>
                    <a:cubicBezTo>
                      <a:pt x="212" y="42"/>
                      <a:pt x="278" y="45"/>
                      <a:pt x="343" y="48"/>
                    </a:cubicBezTo>
                    <a:cubicBezTo>
                      <a:pt x="436" y="52"/>
                      <a:pt x="530" y="57"/>
                      <a:pt x="623" y="53"/>
                    </a:cubicBezTo>
                    <a:cubicBezTo>
                      <a:pt x="703" y="49"/>
                      <a:pt x="784" y="43"/>
                      <a:pt x="864" y="35"/>
                    </a:cubicBezTo>
                    <a:cubicBezTo>
                      <a:pt x="921" y="30"/>
                      <a:pt x="980" y="25"/>
                      <a:pt x="1036" y="15"/>
                    </a:cubicBezTo>
                    <a:cubicBezTo>
                      <a:pt x="1069" y="8"/>
                      <a:pt x="1102" y="1"/>
                      <a:pt x="1135" y="7"/>
                    </a:cubicBezTo>
                    <a:cubicBezTo>
                      <a:pt x="1169" y="13"/>
                      <a:pt x="1195" y="39"/>
                      <a:pt x="1196" y="74"/>
                    </a:cubicBezTo>
                    <a:cubicBezTo>
                      <a:pt x="1196" y="102"/>
                      <a:pt x="1179" y="129"/>
                      <a:pt x="1161" y="149"/>
                    </a:cubicBezTo>
                    <a:cubicBezTo>
                      <a:pt x="1135" y="179"/>
                      <a:pt x="1096" y="191"/>
                      <a:pt x="1058" y="197"/>
                    </a:cubicBezTo>
                    <a:cubicBezTo>
                      <a:pt x="979" y="210"/>
                      <a:pt x="898" y="206"/>
                      <a:pt x="818" y="213"/>
                    </a:cubicBezTo>
                    <a:cubicBezTo>
                      <a:pt x="732" y="220"/>
                      <a:pt x="646" y="226"/>
                      <a:pt x="559" y="225"/>
                    </a:cubicBezTo>
                    <a:cubicBezTo>
                      <a:pt x="556" y="225"/>
                      <a:pt x="553" y="228"/>
                      <a:pt x="557" y="228"/>
                    </a:cubicBezTo>
                    <a:cubicBezTo>
                      <a:pt x="567" y="229"/>
                      <a:pt x="576" y="229"/>
                      <a:pt x="586" y="229"/>
                    </a:cubicBezTo>
                    <a:cubicBezTo>
                      <a:pt x="591" y="229"/>
                      <a:pt x="596" y="229"/>
                      <a:pt x="601" y="229"/>
                    </a:cubicBezTo>
                    <a:cubicBezTo>
                      <a:pt x="606" y="231"/>
                      <a:pt x="610" y="230"/>
                      <a:pt x="610" y="226"/>
                    </a:cubicBezTo>
                    <a:cubicBezTo>
                      <a:pt x="589" y="225"/>
                      <a:pt x="568" y="225"/>
                      <a:pt x="547" y="225"/>
                    </a:cubicBezTo>
                    <a:cubicBezTo>
                      <a:pt x="505" y="225"/>
                      <a:pt x="464" y="225"/>
                      <a:pt x="422" y="226"/>
                    </a:cubicBezTo>
                    <a:cubicBezTo>
                      <a:pt x="337" y="226"/>
                      <a:pt x="253" y="225"/>
                      <a:pt x="168" y="219"/>
                    </a:cubicBezTo>
                    <a:cubicBezTo>
                      <a:pt x="130" y="216"/>
                      <a:pt x="91" y="212"/>
                      <a:pt x="53" y="210"/>
                    </a:cubicBezTo>
                    <a:cubicBezTo>
                      <a:pt x="32" y="209"/>
                      <a:pt x="13" y="202"/>
                      <a:pt x="14" y="178"/>
                    </a:cubicBezTo>
                    <a:cubicBezTo>
                      <a:pt x="15" y="170"/>
                      <a:pt x="14" y="161"/>
                      <a:pt x="14" y="152"/>
                    </a:cubicBezTo>
                    <a:cubicBezTo>
                      <a:pt x="13" y="133"/>
                      <a:pt x="12" y="114"/>
                      <a:pt x="11" y="94"/>
                    </a:cubicBezTo>
                    <a:cubicBezTo>
                      <a:pt x="10" y="83"/>
                      <a:pt x="10" y="72"/>
                      <a:pt x="10" y="61"/>
                    </a:cubicBezTo>
                    <a:cubicBezTo>
                      <a:pt x="10" y="59"/>
                      <a:pt x="9" y="46"/>
                      <a:pt x="10" y="45"/>
                    </a:cubicBezTo>
                    <a:cubicBezTo>
                      <a:pt x="13" y="43"/>
                      <a:pt x="9" y="42"/>
                      <a:pt x="7" y="43"/>
                    </a:cubicBezTo>
                    <a:cubicBezTo>
                      <a:pt x="0" y="48"/>
                      <a:pt x="4" y="69"/>
                      <a:pt x="4" y="75"/>
                    </a:cubicBezTo>
                    <a:cubicBezTo>
                      <a:pt x="5" y="97"/>
                      <a:pt x="6" y="118"/>
                      <a:pt x="7" y="139"/>
                    </a:cubicBezTo>
                    <a:cubicBezTo>
                      <a:pt x="8" y="146"/>
                      <a:pt x="8" y="153"/>
                      <a:pt x="8" y="160"/>
                    </a:cubicBezTo>
                    <a:cubicBezTo>
                      <a:pt x="9" y="168"/>
                      <a:pt x="5" y="187"/>
                      <a:pt x="10" y="195"/>
                    </a:cubicBezTo>
                    <a:cubicBezTo>
                      <a:pt x="23" y="218"/>
                      <a:pt x="57" y="214"/>
                      <a:pt x="79" y="215"/>
                    </a:cubicBezTo>
                    <a:cubicBezTo>
                      <a:pt x="169" y="222"/>
                      <a:pt x="258" y="228"/>
                      <a:pt x="349" y="229"/>
                    </a:cubicBezTo>
                    <a:cubicBezTo>
                      <a:pt x="387" y="229"/>
                      <a:pt x="426" y="229"/>
                      <a:pt x="465" y="229"/>
                    </a:cubicBezTo>
                    <a:cubicBezTo>
                      <a:pt x="516" y="229"/>
                      <a:pt x="566" y="229"/>
                      <a:pt x="616" y="229"/>
                    </a:cubicBezTo>
                    <a:cubicBezTo>
                      <a:pt x="619" y="229"/>
                      <a:pt x="622" y="226"/>
                      <a:pt x="618" y="226"/>
                    </a:cubicBezTo>
                    <a:cubicBezTo>
                      <a:pt x="603" y="225"/>
                      <a:pt x="589" y="225"/>
                      <a:pt x="574" y="225"/>
                    </a:cubicBezTo>
                    <a:cubicBezTo>
                      <a:pt x="567" y="225"/>
                      <a:pt x="557" y="228"/>
                      <a:pt x="572" y="229"/>
                    </a:cubicBezTo>
                    <a:cubicBezTo>
                      <a:pt x="580" y="229"/>
                      <a:pt x="587" y="229"/>
                      <a:pt x="595" y="229"/>
                    </a:cubicBezTo>
                    <a:cubicBezTo>
                      <a:pt x="626" y="229"/>
                      <a:pt x="656" y="228"/>
                      <a:pt x="687" y="227"/>
                    </a:cubicBezTo>
                    <a:cubicBezTo>
                      <a:pt x="751" y="224"/>
                      <a:pt x="815" y="216"/>
                      <a:pt x="879" y="212"/>
                    </a:cubicBezTo>
                    <a:cubicBezTo>
                      <a:pt x="941" y="209"/>
                      <a:pt x="1003" y="209"/>
                      <a:pt x="1064" y="200"/>
                    </a:cubicBezTo>
                    <a:cubicBezTo>
                      <a:pt x="1106" y="193"/>
                      <a:pt x="1145" y="176"/>
                      <a:pt x="1172" y="143"/>
                    </a:cubicBezTo>
                    <a:cubicBezTo>
                      <a:pt x="1194" y="117"/>
                      <a:pt x="1209" y="80"/>
                      <a:pt x="1197" y="47"/>
                    </a:cubicBezTo>
                    <a:cubicBezTo>
                      <a:pt x="1183" y="9"/>
                      <a:pt x="1136" y="0"/>
                      <a:pt x="1101" y="1"/>
                    </a:cubicBezTo>
                    <a:cubicBezTo>
                      <a:pt x="1070" y="2"/>
                      <a:pt x="1040" y="11"/>
                      <a:pt x="1010" y="15"/>
                    </a:cubicBezTo>
                    <a:cubicBezTo>
                      <a:pt x="980" y="19"/>
                      <a:pt x="950" y="23"/>
                      <a:pt x="920" y="26"/>
                    </a:cubicBezTo>
                    <a:cubicBezTo>
                      <a:pt x="794" y="39"/>
                      <a:pt x="665" y="54"/>
                      <a:pt x="538" y="51"/>
                    </a:cubicBezTo>
                    <a:cubicBezTo>
                      <a:pt x="429" y="47"/>
                      <a:pt x="320" y="43"/>
                      <a:pt x="212" y="39"/>
                    </a:cubicBezTo>
                    <a:cubicBezTo>
                      <a:pt x="164" y="37"/>
                      <a:pt x="116" y="38"/>
                      <a:pt x="69" y="36"/>
                    </a:cubicBezTo>
                    <a:cubicBezTo>
                      <a:pt x="53" y="35"/>
                      <a:pt x="18" y="29"/>
                      <a:pt x="6" y="43"/>
                    </a:cubicBezTo>
                    <a:cubicBezTo>
                      <a:pt x="4" y="46"/>
                      <a:pt x="9" y="46"/>
                      <a:pt x="11" y="45"/>
                    </a:cubicBezTo>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grpSp>
            <p:nvGrpSpPr>
              <p:cNvPr id="11" name="组合 375">
                <a:extLst>
                  <a:ext uri="{FF2B5EF4-FFF2-40B4-BE49-F238E27FC236}">
                    <a16:creationId xmlns:a16="http://schemas.microsoft.com/office/drawing/2014/main" id="{40DB48D0-4C5D-43A8-B411-726CA26C424A}"/>
                  </a:ext>
                </a:extLst>
              </p:cNvPr>
              <p:cNvGrpSpPr/>
              <p:nvPr/>
            </p:nvGrpSpPr>
            <p:grpSpPr>
              <a:xfrm>
                <a:off x="2972472" y="1362075"/>
                <a:ext cx="1164099" cy="1506537"/>
                <a:chOff x="2105026" y="333375"/>
                <a:chExt cx="1958975" cy="2535238"/>
              </a:xfrm>
            </p:grpSpPr>
            <p:sp>
              <p:nvSpPr>
                <p:cNvPr id="12" name="Freeform 15">
                  <a:extLst>
                    <a:ext uri="{FF2B5EF4-FFF2-40B4-BE49-F238E27FC236}">
                      <a16:creationId xmlns:a16="http://schemas.microsoft.com/office/drawing/2014/main" id="{A7DFAC9A-2247-406C-A5AB-9F27792BF852}"/>
                    </a:ext>
                  </a:extLst>
                </p:cNvPr>
                <p:cNvSpPr>
                  <a:spLocks/>
                </p:cNvSpPr>
                <p:nvPr/>
              </p:nvSpPr>
              <p:spPr bwMode="auto">
                <a:xfrm>
                  <a:off x="2843214" y="1827213"/>
                  <a:ext cx="350838" cy="296863"/>
                </a:xfrm>
                <a:custGeom>
                  <a:avLst/>
                  <a:gdLst>
                    <a:gd name="T0" fmla="*/ 83 w 83"/>
                    <a:gd name="T1" fmla="*/ 41 h 70"/>
                    <a:gd name="T2" fmla="*/ 9 w 83"/>
                    <a:gd name="T3" fmla="*/ 20 h 70"/>
                    <a:gd name="T4" fmla="*/ 83 w 83"/>
                    <a:gd name="T5" fmla="*/ 48 h 70"/>
                    <a:gd name="T6" fmla="*/ 83 w 83"/>
                    <a:gd name="T7" fmla="*/ 41 h 70"/>
                  </a:gdLst>
                  <a:ahLst/>
                  <a:cxnLst>
                    <a:cxn ang="0">
                      <a:pos x="T0" y="T1"/>
                    </a:cxn>
                    <a:cxn ang="0">
                      <a:pos x="T2" y="T3"/>
                    </a:cxn>
                    <a:cxn ang="0">
                      <a:pos x="T4" y="T5"/>
                    </a:cxn>
                    <a:cxn ang="0">
                      <a:pos x="T6" y="T7"/>
                    </a:cxn>
                  </a:cxnLst>
                  <a:rect l="0" t="0" r="r" b="b"/>
                  <a:pathLst>
                    <a:path w="83" h="70">
                      <a:moveTo>
                        <a:pt x="83" y="41"/>
                      </a:moveTo>
                      <a:cubicBezTo>
                        <a:pt x="64" y="28"/>
                        <a:pt x="23" y="0"/>
                        <a:pt x="9" y="20"/>
                      </a:cubicBezTo>
                      <a:cubicBezTo>
                        <a:pt x="0" y="31"/>
                        <a:pt x="26" y="70"/>
                        <a:pt x="83" y="48"/>
                      </a:cubicBezTo>
                      <a:lnTo>
                        <a:pt x="83" y="41"/>
                      </a:lnTo>
                      <a:close/>
                    </a:path>
                  </a:pathLst>
                </a:custGeom>
                <a:solidFill>
                  <a:srgbClr val="BED3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3" name="Freeform 16">
                  <a:extLst>
                    <a:ext uri="{FF2B5EF4-FFF2-40B4-BE49-F238E27FC236}">
                      <a16:creationId xmlns:a16="http://schemas.microsoft.com/office/drawing/2014/main" id="{5A87E253-49D2-490E-AA17-BE73C0688654}"/>
                    </a:ext>
                  </a:extLst>
                </p:cNvPr>
                <p:cNvSpPr>
                  <a:spLocks/>
                </p:cNvSpPr>
                <p:nvPr/>
              </p:nvSpPr>
              <p:spPr bwMode="auto">
                <a:xfrm>
                  <a:off x="3228976" y="1830388"/>
                  <a:ext cx="376238" cy="315913"/>
                </a:xfrm>
                <a:custGeom>
                  <a:avLst/>
                  <a:gdLst>
                    <a:gd name="T0" fmla="*/ 0 w 89"/>
                    <a:gd name="T1" fmla="*/ 50 h 74"/>
                    <a:gd name="T2" fmla="*/ 84 w 89"/>
                    <a:gd name="T3" fmla="*/ 28 h 74"/>
                    <a:gd name="T4" fmla="*/ 1 w 89"/>
                    <a:gd name="T5" fmla="*/ 60 h 74"/>
                    <a:gd name="T6" fmla="*/ 0 w 89"/>
                    <a:gd name="T7" fmla="*/ 50 h 74"/>
                  </a:gdLst>
                  <a:ahLst/>
                  <a:cxnLst>
                    <a:cxn ang="0">
                      <a:pos x="T0" y="T1"/>
                    </a:cxn>
                    <a:cxn ang="0">
                      <a:pos x="T2" y="T3"/>
                    </a:cxn>
                    <a:cxn ang="0">
                      <a:pos x="T4" y="T5"/>
                    </a:cxn>
                    <a:cxn ang="0">
                      <a:pos x="T6" y="T7"/>
                    </a:cxn>
                  </a:cxnLst>
                  <a:rect l="0" t="0" r="r" b="b"/>
                  <a:pathLst>
                    <a:path w="89" h="74">
                      <a:moveTo>
                        <a:pt x="0" y="50"/>
                      </a:moveTo>
                      <a:cubicBezTo>
                        <a:pt x="16" y="34"/>
                        <a:pt x="70" y="0"/>
                        <a:pt x="84" y="28"/>
                      </a:cubicBezTo>
                      <a:cubicBezTo>
                        <a:pt x="89" y="40"/>
                        <a:pt x="47" y="74"/>
                        <a:pt x="1" y="60"/>
                      </a:cubicBezTo>
                      <a:lnTo>
                        <a:pt x="0" y="50"/>
                      </a:lnTo>
                      <a:close/>
                    </a:path>
                  </a:pathLst>
                </a:custGeom>
                <a:solidFill>
                  <a:srgbClr val="BED3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4" name="Freeform 17">
                  <a:extLst>
                    <a:ext uri="{FF2B5EF4-FFF2-40B4-BE49-F238E27FC236}">
                      <a16:creationId xmlns:a16="http://schemas.microsoft.com/office/drawing/2014/main" id="{E25B991F-151E-43F4-9CC1-EE8E5F540082}"/>
                    </a:ext>
                  </a:extLst>
                </p:cNvPr>
                <p:cNvSpPr>
                  <a:spLocks/>
                </p:cNvSpPr>
                <p:nvPr/>
              </p:nvSpPr>
              <p:spPr bwMode="auto">
                <a:xfrm>
                  <a:off x="3206751" y="1809750"/>
                  <a:ext cx="423863" cy="284163"/>
                </a:xfrm>
                <a:custGeom>
                  <a:avLst/>
                  <a:gdLst>
                    <a:gd name="T0" fmla="*/ 7 w 100"/>
                    <a:gd name="T1" fmla="*/ 50 h 67"/>
                    <a:gd name="T2" fmla="*/ 78 w 100"/>
                    <a:gd name="T3" fmla="*/ 20 h 67"/>
                    <a:gd name="T4" fmla="*/ 78 w 100"/>
                    <a:gd name="T5" fmla="*/ 45 h 67"/>
                    <a:gd name="T6" fmla="*/ 7 w 100"/>
                    <a:gd name="T7" fmla="*/ 59 h 67"/>
                    <a:gd name="T8" fmla="*/ 3 w 100"/>
                    <a:gd name="T9" fmla="*/ 61 h 67"/>
                    <a:gd name="T10" fmla="*/ 68 w 100"/>
                    <a:gd name="T11" fmla="*/ 55 h 67"/>
                    <a:gd name="T12" fmla="*/ 87 w 100"/>
                    <a:gd name="T13" fmla="*/ 21 h 67"/>
                    <a:gd name="T14" fmla="*/ 1 w 100"/>
                    <a:gd name="T15" fmla="*/ 50 h 67"/>
                    <a:gd name="T16" fmla="*/ 7 w 100"/>
                    <a:gd name="T17" fmla="*/ 5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0" h="67">
                      <a:moveTo>
                        <a:pt x="7" y="50"/>
                      </a:moveTo>
                      <a:cubicBezTo>
                        <a:pt x="21" y="35"/>
                        <a:pt x="57" y="10"/>
                        <a:pt x="78" y="20"/>
                      </a:cubicBezTo>
                      <a:cubicBezTo>
                        <a:pt x="89" y="25"/>
                        <a:pt x="84" y="38"/>
                        <a:pt x="78" y="45"/>
                      </a:cubicBezTo>
                      <a:cubicBezTo>
                        <a:pt x="62" y="64"/>
                        <a:pt x="30" y="65"/>
                        <a:pt x="7" y="59"/>
                      </a:cubicBezTo>
                      <a:cubicBezTo>
                        <a:pt x="6" y="59"/>
                        <a:pt x="1" y="61"/>
                        <a:pt x="3" y="61"/>
                      </a:cubicBezTo>
                      <a:cubicBezTo>
                        <a:pt x="25" y="67"/>
                        <a:pt x="47" y="66"/>
                        <a:pt x="68" y="55"/>
                      </a:cubicBezTo>
                      <a:cubicBezTo>
                        <a:pt x="79" y="50"/>
                        <a:pt x="100" y="34"/>
                        <a:pt x="87" y="21"/>
                      </a:cubicBezTo>
                      <a:cubicBezTo>
                        <a:pt x="66" y="0"/>
                        <a:pt x="16" y="35"/>
                        <a:pt x="1" y="50"/>
                      </a:cubicBezTo>
                      <a:cubicBezTo>
                        <a:pt x="0" y="51"/>
                        <a:pt x="6" y="51"/>
                        <a:pt x="7" y="50"/>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5" name="Freeform 18">
                  <a:extLst>
                    <a:ext uri="{FF2B5EF4-FFF2-40B4-BE49-F238E27FC236}">
                      <a16:creationId xmlns:a16="http://schemas.microsoft.com/office/drawing/2014/main" id="{70DFE502-B553-4A2C-9D60-3CEA8D399050}"/>
                    </a:ext>
                  </a:extLst>
                </p:cNvPr>
                <p:cNvSpPr>
                  <a:spLocks/>
                </p:cNvSpPr>
                <p:nvPr/>
              </p:nvSpPr>
              <p:spPr bwMode="auto">
                <a:xfrm>
                  <a:off x="3168651" y="1673225"/>
                  <a:ext cx="76200" cy="476250"/>
                </a:xfrm>
                <a:custGeom>
                  <a:avLst/>
                  <a:gdLst>
                    <a:gd name="T0" fmla="*/ 7 w 18"/>
                    <a:gd name="T1" fmla="*/ 4 h 112"/>
                    <a:gd name="T2" fmla="*/ 11 w 18"/>
                    <a:gd name="T3" fmla="*/ 109 h 112"/>
                    <a:gd name="T4" fmla="*/ 17 w 18"/>
                    <a:gd name="T5" fmla="*/ 107 h 112"/>
                    <a:gd name="T6" fmla="*/ 13 w 18"/>
                    <a:gd name="T7" fmla="*/ 3 h 112"/>
                    <a:gd name="T8" fmla="*/ 7 w 18"/>
                    <a:gd name="T9" fmla="*/ 4 h 112"/>
                  </a:gdLst>
                  <a:ahLst/>
                  <a:cxnLst>
                    <a:cxn ang="0">
                      <a:pos x="T0" y="T1"/>
                    </a:cxn>
                    <a:cxn ang="0">
                      <a:pos x="T2" y="T3"/>
                    </a:cxn>
                    <a:cxn ang="0">
                      <a:pos x="T4" y="T5"/>
                    </a:cxn>
                    <a:cxn ang="0">
                      <a:pos x="T6" y="T7"/>
                    </a:cxn>
                    <a:cxn ang="0">
                      <a:pos x="T8" y="T9"/>
                    </a:cxn>
                  </a:cxnLst>
                  <a:rect l="0" t="0" r="r" b="b"/>
                  <a:pathLst>
                    <a:path w="18" h="112">
                      <a:moveTo>
                        <a:pt x="7" y="4"/>
                      </a:moveTo>
                      <a:cubicBezTo>
                        <a:pt x="0" y="38"/>
                        <a:pt x="6" y="75"/>
                        <a:pt x="11" y="109"/>
                      </a:cubicBezTo>
                      <a:cubicBezTo>
                        <a:pt x="12" y="112"/>
                        <a:pt x="18" y="110"/>
                        <a:pt x="17" y="107"/>
                      </a:cubicBezTo>
                      <a:cubicBezTo>
                        <a:pt x="11" y="74"/>
                        <a:pt x="6" y="37"/>
                        <a:pt x="13" y="3"/>
                      </a:cubicBezTo>
                      <a:cubicBezTo>
                        <a:pt x="13" y="0"/>
                        <a:pt x="7" y="1"/>
                        <a:pt x="7" y="4"/>
                      </a:cubicBezTo>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6" name="Freeform 19">
                  <a:extLst>
                    <a:ext uri="{FF2B5EF4-FFF2-40B4-BE49-F238E27FC236}">
                      <a16:creationId xmlns:a16="http://schemas.microsoft.com/office/drawing/2014/main" id="{66625FAD-DB67-4955-8F2C-F0BEFB664CC7}"/>
                    </a:ext>
                  </a:extLst>
                </p:cNvPr>
                <p:cNvSpPr>
                  <a:spLocks/>
                </p:cNvSpPr>
                <p:nvPr/>
              </p:nvSpPr>
              <p:spPr bwMode="auto">
                <a:xfrm>
                  <a:off x="2597151" y="708025"/>
                  <a:ext cx="1466850" cy="1160463"/>
                </a:xfrm>
                <a:custGeom>
                  <a:avLst/>
                  <a:gdLst>
                    <a:gd name="T0" fmla="*/ 106 w 346"/>
                    <a:gd name="T1" fmla="*/ 70 h 273"/>
                    <a:gd name="T2" fmla="*/ 145 w 346"/>
                    <a:gd name="T3" fmla="*/ 10 h 273"/>
                    <a:gd name="T4" fmla="*/ 223 w 346"/>
                    <a:gd name="T5" fmla="*/ 53 h 273"/>
                    <a:gd name="T6" fmla="*/ 301 w 346"/>
                    <a:gd name="T7" fmla="*/ 46 h 273"/>
                    <a:gd name="T8" fmla="*/ 300 w 346"/>
                    <a:gd name="T9" fmla="*/ 123 h 273"/>
                    <a:gd name="T10" fmla="*/ 337 w 346"/>
                    <a:gd name="T11" fmla="*/ 167 h 273"/>
                    <a:gd name="T12" fmla="*/ 260 w 346"/>
                    <a:gd name="T13" fmla="*/ 205 h 273"/>
                    <a:gd name="T14" fmla="*/ 212 w 346"/>
                    <a:gd name="T15" fmla="*/ 266 h 273"/>
                    <a:gd name="T16" fmla="*/ 154 w 346"/>
                    <a:gd name="T17" fmla="*/ 224 h 273"/>
                    <a:gd name="T18" fmla="*/ 139 w 346"/>
                    <a:gd name="T19" fmla="*/ 241 h 273"/>
                    <a:gd name="T20" fmla="*/ 63 w 346"/>
                    <a:gd name="T21" fmla="*/ 248 h 273"/>
                    <a:gd name="T22" fmla="*/ 53 w 346"/>
                    <a:gd name="T23" fmla="*/ 174 h 273"/>
                    <a:gd name="T24" fmla="*/ 14 w 346"/>
                    <a:gd name="T25" fmla="*/ 103 h 273"/>
                    <a:gd name="T26" fmla="*/ 106 w 346"/>
                    <a:gd name="T27" fmla="*/ 70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46" h="273">
                      <a:moveTo>
                        <a:pt x="106" y="70"/>
                      </a:moveTo>
                      <a:cubicBezTo>
                        <a:pt x="106" y="70"/>
                        <a:pt x="94" y="21"/>
                        <a:pt x="145" y="10"/>
                      </a:cubicBezTo>
                      <a:cubicBezTo>
                        <a:pt x="195" y="0"/>
                        <a:pt x="220" y="24"/>
                        <a:pt x="223" y="53"/>
                      </a:cubicBezTo>
                      <a:cubicBezTo>
                        <a:pt x="223" y="53"/>
                        <a:pt x="262" y="9"/>
                        <a:pt x="301" y="46"/>
                      </a:cubicBezTo>
                      <a:cubicBezTo>
                        <a:pt x="346" y="89"/>
                        <a:pt x="307" y="116"/>
                        <a:pt x="300" y="123"/>
                      </a:cubicBezTo>
                      <a:cubicBezTo>
                        <a:pt x="300" y="123"/>
                        <a:pt x="342" y="133"/>
                        <a:pt x="337" y="167"/>
                      </a:cubicBezTo>
                      <a:cubicBezTo>
                        <a:pt x="332" y="210"/>
                        <a:pt x="299" y="236"/>
                        <a:pt x="260" y="205"/>
                      </a:cubicBezTo>
                      <a:cubicBezTo>
                        <a:pt x="260" y="205"/>
                        <a:pt x="271" y="257"/>
                        <a:pt x="212" y="266"/>
                      </a:cubicBezTo>
                      <a:cubicBezTo>
                        <a:pt x="156" y="273"/>
                        <a:pt x="155" y="226"/>
                        <a:pt x="154" y="224"/>
                      </a:cubicBezTo>
                      <a:cubicBezTo>
                        <a:pt x="154" y="224"/>
                        <a:pt x="148" y="233"/>
                        <a:pt x="139" y="241"/>
                      </a:cubicBezTo>
                      <a:cubicBezTo>
                        <a:pt x="124" y="255"/>
                        <a:pt x="98" y="268"/>
                        <a:pt x="63" y="248"/>
                      </a:cubicBezTo>
                      <a:cubicBezTo>
                        <a:pt x="14" y="220"/>
                        <a:pt x="44" y="172"/>
                        <a:pt x="53" y="174"/>
                      </a:cubicBezTo>
                      <a:cubicBezTo>
                        <a:pt x="53" y="174"/>
                        <a:pt x="0" y="155"/>
                        <a:pt x="14" y="103"/>
                      </a:cubicBezTo>
                      <a:cubicBezTo>
                        <a:pt x="26" y="58"/>
                        <a:pt x="84" y="50"/>
                        <a:pt x="106" y="70"/>
                      </a:cubicBezTo>
                    </a:path>
                  </a:pathLst>
                </a:custGeom>
                <a:solidFill>
                  <a:srgbClr val="FCC0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7" name="Freeform 20">
                  <a:extLst>
                    <a:ext uri="{FF2B5EF4-FFF2-40B4-BE49-F238E27FC236}">
                      <a16:creationId xmlns:a16="http://schemas.microsoft.com/office/drawing/2014/main" id="{4723BBE9-0517-43C4-9F40-609255174E03}"/>
                    </a:ext>
                  </a:extLst>
                </p:cNvPr>
                <p:cNvSpPr>
                  <a:spLocks noEditPoints="1"/>
                </p:cNvSpPr>
                <p:nvPr/>
              </p:nvSpPr>
              <p:spPr bwMode="auto">
                <a:xfrm>
                  <a:off x="3838576" y="1231900"/>
                  <a:ext cx="187325" cy="403225"/>
                </a:xfrm>
                <a:custGeom>
                  <a:avLst/>
                  <a:gdLst>
                    <a:gd name="T0" fmla="*/ 0 w 44"/>
                    <a:gd name="T1" fmla="*/ 95 h 95"/>
                    <a:gd name="T2" fmla="*/ 0 w 44"/>
                    <a:gd name="T3" fmla="*/ 95 h 95"/>
                    <a:gd name="T4" fmla="*/ 0 w 44"/>
                    <a:gd name="T5" fmla="*/ 95 h 95"/>
                    <a:gd name="T6" fmla="*/ 0 w 44"/>
                    <a:gd name="T7" fmla="*/ 95 h 95"/>
                    <a:gd name="T8" fmla="*/ 44 w 44"/>
                    <a:gd name="T9" fmla="*/ 46 h 95"/>
                    <a:gd name="T10" fmla="*/ 0 w 44"/>
                    <a:gd name="T11" fmla="*/ 95 h 95"/>
                    <a:gd name="T12" fmla="*/ 44 w 44"/>
                    <a:gd name="T13" fmla="*/ 46 h 95"/>
                    <a:gd name="T14" fmla="*/ 44 w 44"/>
                    <a:gd name="T15" fmla="*/ 45 h 95"/>
                    <a:gd name="T16" fmla="*/ 44 w 44"/>
                    <a:gd name="T17" fmla="*/ 45 h 95"/>
                    <a:gd name="T18" fmla="*/ 44 w 44"/>
                    <a:gd name="T19" fmla="*/ 45 h 95"/>
                    <a:gd name="T20" fmla="*/ 44 w 44"/>
                    <a:gd name="T21" fmla="*/ 45 h 95"/>
                    <a:gd name="T22" fmla="*/ 44 w 44"/>
                    <a:gd name="T23" fmla="*/ 45 h 95"/>
                    <a:gd name="T24" fmla="*/ 44 w 44"/>
                    <a:gd name="T25" fmla="*/ 45 h 95"/>
                    <a:gd name="T26" fmla="*/ 7 w 44"/>
                    <a:gd name="T27" fmla="*/ 0 h 95"/>
                    <a:gd name="T28" fmla="*/ 7 w 44"/>
                    <a:gd name="T29" fmla="*/ 0 h 95"/>
                    <a:gd name="T30" fmla="*/ 7 w 44"/>
                    <a:gd name="T31"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 h="95">
                      <a:moveTo>
                        <a:pt x="0" y="95"/>
                      </a:moveTo>
                      <a:cubicBezTo>
                        <a:pt x="0" y="95"/>
                        <a:pt x="0" y="95"/>
                        <a:pt x="0" y="95"/>
                      </a:cubicBezTo>
                      <a:cubicBezTo>
                        <a:pt x="0" y="95"/>
                        <a:pt x="0" y="95"/>
                        <a:pt x="0" y="95"/>
                      </a:cubicBezTo>
                      <a:cubicBezTo>
                        <a:pt x="0" y="95"/>
                        <a:pt x="0" y="95"/>
                        <a:pt x="0" y="95"/>
                      </a:cubicBezTo>
                      <a:moveTo>
                        <a:pt x="44" y="46"/>
                      </a:moveTo>
                      <a:cubicBezTo>
                        <a:pt x="40" y="75"/>
                        <a:pt x="23" y="95"/>
                        <a:pt x="0" y="95"/>
                      </a:cubicBezTo>
                      <a:cubicBezTo>
                        <a:pt x="23" y="95"/>
                        <a:pt x="40" y="75"/>
                        <a:pt x="44" y="46"/>
                      </a:cubicBezTo>
                      <a:moveTo>
                        <a:pt x="44" y="45"/>
                      </a:moveTo>
                      <a:cubicBezTo>
                        <a:pt x="44" y="45"/>
                        <a:pt x="44" y="45"/>
                        <a:pt x="44" y="45"/>
                      </a:cubicBezTo>
                      <a:cubicBezTo>
                        <a:pt x="44" y="45"/>
                        <a:pt x="44" y="45"/>
                        <a:pt x="44" y="45"/>
                      </a:cubicBezTo>
                      <a:moveTo>
                        <a:pt x="44" y="45"/>
                      </a:moveTo>
                      <a:cubicBezTo>
                        <a:pt x="44" y="45"/>
                        <a:pt x="44" y="45"/>
                        <a:pt x="44" y="45"/>
                      </a:cubicBezTo>
                      <a:cubicBezTo>
                        <a:pt x="44" y="45"/>
                        <a:pt x="44" y="45"/>
                        <a:pt x="44" y="45"/>
                      </a:cubicBezTo>
                      <a:moveTo>
                        <a:pt x="7" y="0"/>
                      </a:moveTo>
                      <a:cubicBezTo>
                        <a:pt x="7" y="0"/>
                        <a:pt x="7" y="0"/>
                        <a:pt x="7" y="0"/>
                      </a:cubicBezTo>
                      <a:cubicBezTo>
                        <a:pt x="7" y="0"/>
                        <a:pt x="7" y="0"/>
                        <a:pt x="7" y="0"/>
                      </a:cubicBezTo>
                    </a:path>
                  </a:pathLst>
                </a:custGeom>
                <a:solidFill>
                  <a:srgbClr val="FEE9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8" name="Freeform 21">
                  <a:extLst>
                    <a:ext uri="{FF2B5EF4-FFF2-40B4-BE49-F238E27FC236}">
                      <a16:creationId xmlns:a16="http://schemas.microsoft.com/office/drawing/2014/main" id="{13179CEA-0036-4ACC-9110-D1B1DD4DAD95}"/>
                    </a:ext>
                  </a:extLst>
                </p:cNvPr>
                <p:cNvSpPr>
                  <a:spLocks/>
                </p:cNvSpPr>
                <p:nvPr/>
              </p:nvSpPr>
              <p:spPr bwMode="auto">
                <a:xfrm>
                  <a:off x="3825876" y="1027113"/>
                  <a:ext cx="203200" cy="608013"/>
                </a:xfrm>
                <a:custGeom>
                  <a:avLst/>
                  <a:gdLst>
                    <a:gd name="T0" fmla="*/ 31 w 48"/>
                    <a:gd name="T1" fmla="*/ 0 h 143"/>
                    <a:gd name="T2" fmla="*/ 24 w 48"/>
                    <a:gd name="T3" fmla="*/ 9 h 143"/>
                    <a:gd name="T4" fmla="*/ 7 w 48"/>
                    <a:gd name="T5" fmla="*/ 45 h 143"/>
                    <a:gd name="T6" fmla="*/ 14 w 48"/>
                    <a:gd name="T7" fmla="*/ 50 h 143"/>
                    <a:gd name="T8" fmla="*/ 30 w 48"/>
                    <a:gd name="T9" fmla="*/ 62 h 143"/>
                    <a:gd name="T10" fmla="*/ 36 w 48"/>
                    <a:gd name="T11" fmla="*/ 113 h 143"/>
                    <a:gd name="T12" fmla="*/ 0 w 48"/>
                    <a:gd name="T13" fmla="*/ 143 h 143"/>
                    <a:gd name="T14" fmla="*/ 3 w 48"/>
                    <a:gd name="T15" fmla="*/ 143 h 143"/>
                    <a:gd name="T16" fmla="*/ 3 w 48"/>
                    <a:gd name="T17" fmla="*/ 143 h 143"/>
                    <a:gd name="T18" fmla="*/ 3 w 48"/>
                    <a:gd name="T19" fmla="*/ 143 h 143"/>
                    <a:gd name="T20" fmla="*/ 47 w 48"/>
                    <a:gd name="T21" fmla="*/ 94 h 143"/>
                    <a:gd name="T22" fmla="*/ 47 w 48"/>
                    <a:gd name="T23" fmla="*/ 93 h 143"/>
                    <a:gd name="T24" fmla="*/ 47 w 48"/>
                    <a:gd name="T25" fmla="*/ 93 h 143"/>
                    <a:gd name="T26" fmla="*/ 47 w 48"/>
                    <a:gd name="T27" fmla="*/ 93 h 143"/>
                    <a:gd name="T28" fmla="*/ 47 w 48"/>
                    <a:gd name="T29" fmla="*/ 93 h 143"/>
                    <a:gd name="T30" fmla="*/ 47 w 48"/>
                    <a:gd name="T31" fmla="*/ 92 h 143"/>
                    <a:gd name="T32" fmla="*/ 48 w 48"/>
                    <a:gd name="T33" fmla="*/ 87 h 143"/>
                    <a:gd name="T34" fmla="*/ 10 w 48"/>
                    <a:gd name="T35" fmla="*/ 48 h 143"/>
                    <a:gd name="T36" fmla="*/ 10 w 48"/>
                    <a:gd name="T37" fmla="*/ 48 h 143"/>
                    <a:gd name="T38" fmla="*/ 10 w 48"/>
                    <a:gd name="T39" fmla="*/ 48 h 143"/>
                    <a:gd name="T40" fmla="*/ 10 w 48"/>
                    <a:gd name="T41" fmla="*/ 48 h 143"/>
                    <a:gd name="T42" fmla="*/ 10 w 48"/>
                    <a:gd name="T43" fmla="*/ 48 h 143"/>
                    <a:gd name="T44" fmla="*/ 31 w 48"/>
                    <a:gd name="T45" fmla="*/ 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8" h="143">
                      <a:moveTo>
                        <a:pt x="31" y="0"/>
                      </a:moveTo>
                      <a:cubicBezTo>
                        <a:pt x="29" y="3"/>
                        <a:pt x="27" y="6"/>
                        <a:pt x="24" y="9"/>
                      </a:cubicBezTo>
                      <a:cubicBezTo>
                        <a:pt x="25" y="22"/>
                        <a:pt x="19" y="34"/>
                        <a:pt x="7" y="45"/>
                      </a:cubicBezTo>
                      <a:cubicBezTo>
                        <a:pt x="1" y="49"/>
                        <a:pt x="8" y="48"/>
                        <a:pt x="14" y="50"/>
                      </a:cubicBezTo>
                      <a:cubicBezTo>
                        <a:pt x="20" y="53"/>
                        <a:pt x="26" y="57"/>
                        <a:pt x="30" y="62"/>
                      </a:cubicBezTo>
                      <a:cubicBezTo>
                        <a:pt x="44" y="76"/>
                        <a:pt x="44" y="96"/>
                        <a:pt x="36" y="113"/>
                      </a:cubicBezTo>
                      <a:cubicBezTo>
                        <a:pt x="27" y="131"/>
                        <a:pt x="14" y="141"/>
                        <a:pt x="0" y="143"/>
                      </a:cubicBezTo>
                      <a:cubicBezTo>
                        <a:pt x="1" y="143"/>
                        <a:pt x="2" y="143"/>
                        <a:pt x="3" y="143"/>
                      </a:cubicBezTo>
                      <a:cubicBezTo>
                        <a:pt x="3" y="143"/>
                        <a:pt x="3" y="143"/>
                        <a:pt x="3" y="143"/>
                      </a:cubicBezTo>
                      <a:cubicBezTo>
                        <a:pt x="3" y="143"/>
                        <a:pt x="3" y="143"/>
                        <a:pt x="3" y="143"/>
                      </a:cubicBezTo>
                      <a:cubicBezTo>
                        <a:pt x="26" y="143"/>
                        <a:pt x="43" y="123"/>
                        <a:pt x="47" y="94"/>
                      </a:cubicBezTo>
                      <a:cubicBezTo>
                        <a:pt x="47" y="94"/>
                        <a:pt x="47" y="94"/>
                        <a:pt x="47" y="93"/>
                      </a:cubicBezTo>
                      <a:cubicBezTo>
                        <a:pt x="47" y="93"/>
                        <a:pt x="47" y="93"/>
                        <a:pt x="47" y="93"/>
                      </a:cubicBezTo>
                      <a:cubicBezTo>
                        <a:pt x="47" y="93"/>
                        <a:pt x="47" y="93"/>
                        <a:pt x="47" y="93"/>
                      </a:cubicBezTo>
                      <a:cubicBezTo>
                        <a:pt x="47" y="93"/>
                        <a:pt x="47" y="93"/>
                        <a:pt x="47" y="93"/>
                      </a:cubicBezTo>
                      <a:cubicBezTo>
                        <a:pt x="47" y="93"/>
                        <a:pt x="47" y="92"/>
                        <a:pt x="47" y="92"/>
                      </a:cubicBezTo>
                      <a:cubicBezTo>
                        <a:pt x="48" y="91"/>
                        <a:pt x="48" y="89"/>
                        <a:pt x="48" y="87"/>
                      </a:cubicBezTo>
                      <a:cubicBezTo>
                        <a:pt x="48" y="57"/>
                        <a:pt x="10" y="48"/>
                        <a:pt x="10" y="48"/>
                      </a:cubicBezTo>
                      <a:cubicBezTo>
                        <a:pt x="10" y="48"/>
                        <a:pt x="10" y="48"/>
                        <a:pt x="10" y="48"/>
                      </a:cubicBezTo>
                      <a:cubicBezTo>
                        <a:pt x="10" y="48"/>
                        <a:pt x="10" y="48"/>
                        <a:pt x="10" y="48"/>
                      </a:cubicBezTo>
                      <a:cubicBezTo>
                        <a:pt x="10" y="48"/>
                        <a:pt x="10" y="48"/>
                        <a:pt x="10" y="48"/>
                      </a:cubicBezTo>
                      <a:cubicBezTo>
                        <a:pt x="10" y="48"/>
                        <a:pt x="10" y="48"/>
                        <a:pt x="10" y="48"/>
                      </a:cubicBezTo>
                      <a:cubicBezTo>
                        <a:pt x="15" y="43"/>
                        <a:pt x="39" y="26"/>
                        <a:pt x="31" y="0"/>
                      </a:cubicBezTo>
                    </a:path>
                  </a:pathLst>
                </a:custGeom>
                <a:solidFill>
                  <a:srgbClr val="FBB0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9" name="Freeform 22">
                  <a:extLst>
                    <a:ext uri="{FF2B5EF4-FFF2-40B4-BE49-F238E27FC236}">
                      <a16:creationId xmlns:a16="http://schemas.microsoft.com/office/drawing/2014/main" id="{520934CF-DCF7-492D-9131-D275612F6290}"/>
                    </a:ext>
                  </a:extLst>
                </p:cNvPr>
                <p:cNvSpPr>
                  <a:spLocks noEditPoints="1"/>
                </p:cNvSpPr>
                <p:nvPr/>
              </p:nvSpPr>
              <p:spPr bwMode="auto">
                <a:xfrm>
                  <a:off x="2800351" y="1660525"/>
                  <a:ext cx="449263" cy="128588"/>
                </a:xfrm>
                <a:custGeom>
                  <a:avLst/>
                  <a:gdLst>
                    <a:gd name="T0" fmla="*/ 5 w 106"/>
                    <a:gd name="T1" fmla="*/ 17 h 30"/>
                    <a:gd name="T2" fmla="*/ 0 w 106"/>
                    <a:gd name="T3" fmla="*/ 18 h 30"/>
                    <a:gd name="T4" fmla="*/ 20 w 106"/>
                    <a:gd name="T5" fmla="*/ 29 h 30"/>
                    <a:gd name="T6" fmla="*/ 27 w 106"/>
                    <a:gd name="T7" fmla="*/ 30 h 30"/>
                    <a:gd name="T8" fmla="*/ 15 w 106"/>
                    <a:gd name="T9" fmla="*/ 24 h 30"/>
                    <a:gd name="T10" fmla="*/ 5 w 106"/>
                    <a:gd name="T11" fmla="*/ 17 h 30"/>
                    <a:gd name="T12" fmla="*/ 106 w 106"/>
                    <a:gd name="T13" fmla="*/ 0 h 30"/>
                    <a:gd name="T14" fmla="*/ 106 w 106"/>
                    <a:gd name="T15" fmla="*/ 0 h 30"/>
                    <a:gd name="T16" fmla="*/ 106 w 106"/>
                    <a:gd name="T1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6" h="30">
                      <a:moveTo>
                        <a:pt x="5" y="17"/>
                      </a:moveTo>
                      <a:cubicBezTo>
                        <a:pt x="3" y="17"/>
                        <a:pt x="2" y="18"/>
                        <a:pt x="0" y="18"/>
                      </a:cubicBezTo>
                      <a:cubicBezTo>
                        <a:pt x="6" y="23"/>
                        <a:pt x="13" y="26"/>
                        <a:pt x="20" y="29"/>
                      </a:cubicBezTo>
                      <a:cubicBezTo>
                        <a:pt x="22" y="29"/>
                        <a:pt x="25" y="30"/>
                        <a:pt x="27" y="30"/>
                      </a:cubicBezTo>
                      <a:cubicBezTo>
                        <a:pt x="23" y="28"/>
                        <a:pt x="19" y="26"/>
                        <a:pt x="15" y="24"/>
                      </a:cubicBezTo>
                      <a:cubicBezTo>
                        <a:pt x="11" y="22"/>
                        <a:pt x="8" y="19"/>
                        <a:pt x="5" y="17"/>
                      </a:cubicBezTo>
                      <a:moveTo>
                        <a:pt x="106" y="0"/>
                      </a:moveTo>
                      <a:cubicBezTo>
                        <a:pt x="106" y="0"/>
                        <a:pt x="106" y="0"/>
                        <a:pt x="106" y="0"/>
                      </a:cubicBezTo>
                      <a:cubicBezTo>
                        <a:pt x="106" y="0"/>
                        <a:pt x="106" y="0"/>
                        <a:pt x="106" y="0"/>
                      </a:cubicBezTo>
                    </a:path>
                  </a:pathLst>
                </a:custGeom>
                <a:solidFill>
                  <a:srgbClr val="FEE9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0" name="Freeform 23">
                  <a:extLst>
                    <a:ext uri="{FF2B5EF4-FFF2-40B4-BE49-F238E27FC236}">
                      <a16:creationId xmlns:a16="http://schemas.microsoft.com/office/drawing/2014/main" id="{59F35BB8-4432-44DF-9BC0-213BD6BC89F0}"/>
                    </a:ext>
                  </a:extLst>
                </p:cNvPr>
                <p:cNvSpPr>
                  <a:spLocks noEditPoints="1"/>
                </p:cNvSpPr>
                <p:nvPr/>
              </p:nvSpPr>
              <p:spPr bwMode="auto">
                <a:xfrm>
                  <a:off x="2820989" y="1095375"/>
                  <a:ext cx="1169988" cy="739775"/>
                </a:xfrm>
                <a:custGeom>
                  <a:avLst/>
                  <a:gdLst>
                    <a:gd name="T0" fmla="*/ 167 w 276"/>
                    <a:gd name="T1" fmla="*/ 139 h 174"/>
                    <a:gd name="T2" fmla="*/ 178 w 276"/>
                    <a:gd name="T3" fmla="*/ 132 h 174"/>
                    <a:gd name="T4" fmla="*/ 181 w 276"/>
                    <a:gd name="T5" fmla="*/ 145 h 174"/>
                    <a:gd name="T6" fmla="*/ 138 w 276"/>
                    <a:gd name="T7" fmla="*/ 165 h 174"/>
                    <a:gd name="T8" fmla="*/ 112 w 276"/>
                    <a:gd name="T9" fmla="*/ 144 h 174"/>
                    <a:gd name="T10" fmla="*/ 140 w 276"/>
                    <a:gd name="T11" fmla="*/ 149 h 174"/>
                    <a:gd name="T12" fmla="*/ 221 w 276"/>
                    <a:gd name="T13" fmla="*/ 111 h 174"/>
                    <a:gd name="T14" fmla="*/ 251 w 276"/>
                    <a:gd name="T15" fmla="*/ 64 h 174"/>
                    <a:gd name="T16" fmla="*/ 255 w 276"/>
                    <a:gd name="T17" fmla="*/ 50 h 174"/>
                    <a:gd name="T18" fmla="*/ 264 w 276"/>
                    <a:gd name="T19" fmla="*/ 57 h 174"/>
                    <a:gd name="T20" fmla="*/ 236 w 276"/>
                    <a:gd name="T21" fmla="*/ 116 h 174"/>
                    <a:gd name="T22" fmla="*/ 257 w 276"/>
                    <a:gd name="T23" fmla="*/ 0 h 174"/>
                    <a:gd name="T24" fmla="*/ 38 w 276"/>
                    <a:gd name="T25" fmla="*/ 141 h 174"/>
                    <a:gd name="T26" fmla="*/ 50 w 276"/>
                    <a:gd name="T27" fmla="*/ 140 h 174"/>
                    <a:gd name="T28" fmla="*/ 56 w 276"/>
                    <a:gd name="T29" fmla="*/ 145 h 174"/>
                    <a:gd name="T30" fmla="*/ 34 w 276"/>
                    <a:gd name="T31" fmla="*/ 158 h 174"/>
                    <a:gd name="T32" fmla="*/ 6 w 276"/>
                    <a:gd name="T33" fmla="*/ 149 h 174"/>
                    <a:gd name="T34" fmla="*/ 10 w 276"/>
                    <a:gd name="T35" fmla="*/ 157 h 174"/>
                    <a:gd name="T36" fmla="*/ 28 w 276"/>
                    <a:gd name="T37" fmla="*/ 163 h 174"/>
                    <a:gd name="T38" fmla="*/ 84 w 276"/>
                    <a:gd name="T39" fmla="*/ 140 h 174"/>
                    <a:gd name="T40" fmla="*/ 93 w 276"/>
                    <a:gd name="T41" fmla="*/ 132 h 174"/>
                    <a:gd name="T42" fmla="*/ 96 w 276"/>
                    <a:gd name="T43" fmla="*/ 137 h 174"/>
                    <a:gd name="T44" fmla="*/ 101 w 276"/>
                    <a:gd name="T45" fmla="*/ 133 h 174"/>
                    <a:gd name="T46" fmla="*/ 101 w 276"/>
                    <a:gd name="T47" fmla="*/ 133 h 174"/>
                    <a:gd name="T48" fmla="*/ 139 w 276"/>
                    <a:gd name="T49" fmla="*/ 174 h 174"/>
                    <a:gd name="T50" fmla="*/ 195 w 276"/>
                    <a:gd name="T51" fmla="*/ 115 h 174"/>
                    <a:gd name="T52" fmla="*/ 200 w 276"/>
                    <a:gd name="T53" fmla="*/ 113 h 174"/>
                    <a:gd name="T54" fmla="*/ 207 w 276"/>
                    <a:gd name="T55" fmla="*/ 114 h 174"/>
                    <a:gd name="T56" fmla="*/ 207 w 276"/>
                    <a:gd name="T57" fmla="*/ 114 h 174"/>
                    <a:gd name="T58" fmla="*/ 232 w 276"/>
                    <a:gd name="T59" fmla="*/ 124 h 174"/>
                    <a:gd name="T60" fmla="*/ 270 w 276"/>
                    <a:gd name="T61" fmla="*/ 60 h 174"/>
                    <a:gd name="T62" fmla="*/ 235 w 276"/>
                    <a:gd name="T63" fmla="*/ 32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76" h="174">
                      <a:moveTo>
                        <a:pt x="140" y="149"/>
                      </a:moveTo>
                      <a:cubicBezTo>
                        <a:pt x="150" y="149"/>
                        <a:pt x="159" y="145"/>
                        <a:pt x="167" y="139"/>
                      </a:cubicBezTo>
                      <a:cubicBezTo>
                        <a:pt x="170" y="137"/>
                        <a:pt x="173" y="132"/>
                        <a:pt x="177" y="132"/>
                      </a:cubicBezTo>
                      <a:cubicBezTo>
                        <a:pt x="178" y="132"/>
                        <a:pt x="178" y="132"/>
                        <a:pt x="178" y="132"/>
                      </a:cubicBezTo>
                      <a:cubicBezTo>
                        <a:pt x="180" y="133"/>
                        <a:pt x="181" y="133"/>
                        <a:pt x="181" y="134"/>
                      </a:cubicBezTo>
                      <a:cubicBezTo>
                        <a:pt x="183" y="137"/>
                        <a:pt x="182" y="142"/>
                        <a:pt x="181" y="145"/>
                      </a:cubicBezTo>
                      <a:cubicBezTo>
                        <a:pt x="176" y="158"/>
                        <a:pt x="160" y="163"/>
                        <a:pt x="148" y="165"/>
                      </a:cubicBezTo>
                      <a:cubicBezTo>
                        <a:pt x="145" y="165"/>
                        <a:pt x="142" y="165"/>
                        <a:pt x="138" y="165"/>
                      </a:cubicBezTo>
                      <a:cubicBezTo>
                        <a:pt x="130" y="165"/>
                        <a:pt x="122" y="164"/>
                        <a:pt x="117" y="158"/>
                      </a:cubicBezTo>
                      <a:cubicBezTo>
                        <a:pt x="113" y="155"/>
                        <a:pt x="110" y="149"/>
                        <a:pt x="112" y="144"/>
                      </a:cubicBezTo>
                      <a:cubicBezTo>
                        <a:pt x="119" y="144"/>
                        <a:pt x="126" y="147"/>
                        <a:pt x="133" y="148"/>
                      </a:cubicBezTo>
                      <a:cubicBezTo>
                        <a:pt x="135" y="148"/>
                        <a:pt x="138" y="149"/>
                        <a:pt x="140" y="149"/>
                      </a:cubicBezTo>
                      <a:moveTo>
                        <a:pt x="234" y="116"/>
                      </a:moveTo>
                      <a:cubicBezTo>
                        <a:pt x="229" y="116"/>
                        <a:pt x="224" y="115"/>
                        <a:pt x="221" y="111"/>
                      </a:cubicBezTo>
                      <a:cubicBezTo>
                        <a:pt x="226" y="105"/>
                        <a:pt x="232" y="102"/>
                        <a:pt x="238" y="97"/>
                      </a:cubicBezTo>
                      <a:cubicBezTo>
                        <a:pt x="247" y="88"/>
                        <a:pt x="250" y="76"/>
                        <a:pt x="251" y="64"/>
                      </a:cubicBezTo>
                      <a:cubicBezTo>
                        <a:pt x="251" y="60"/>
                        <a:pt x="248" y="54"/>
                        <a:pt x="252" y="51"/>
                      </a:cubicBezTo>
                      <a:cubicBezTo>
                        <a:pt x="253" y="50"/>
                        <a:pt x="254" y="50"/>
                        <a:pt x="255" y="50"/>
                      </a:cubicBezTo>
                      <a:cubicBezTo>
                        <a:pt x="255" y="50"/>
                        <a:pt x="255" y="50"/>
                        <a:pt x="255" y="50"/>
                      </a:cubicBezTo>
                      <a:cubicBezTo>
                        <a:pt x="259" y="50"/>
                        <a:pt x="262" y="54"/>
                        <a:pt x="264" y="57"/>
                      </a:cubicBezTo>
                      <a:cubicBezTo>
                        <a:pt x="271" y="68"/>
                        <a:pt x="266" y="84"/>
                        <a:pt x="260" y="95"/>
                      </a:cubicBezTo>
                      <a:cubicBezTo>
                        <a:pt x="255" y="103"/>
                        <a:pt x="247" y="115"/>
                        <a:pt x="236" y="116"/>
                      </a:cubicBezTo>
                      <a:cubicBezTo>
                        <a:pt x="235" y="116"/>
                        <a:pt x="234" y="116"/>
                        <a:pt x="234" y="116"/>
                      </a:cubicBezTo>
                      <a:moveTo>
                        <a:pt x="257" y="0"/>
                      </a:moveTo>
                      <a:cubicBezTo>
                        <a:pt x="204" y="74"/>
                        <a:pt x="132" y="110"/>
                        <a:pt x="34" y="141"/>
                      </a:cubicBezTo>
                      <a:cubicBezTo>
                        <a:pt x="35" y="141"/>
                        <a:pt x="36" y="141"/>
                        <a:pt x="38" y="141"/>
                      </a:cubicBezTo>
                      <a:cubicBezTo>
                        <a:pt x="39" y="141"/>
                        <a:pt x="40" y="141"/>
                        <a:pt x="41" y="141"/>
                      </a:cubicBezTo>
                      <a:cubicBezTo>
                        <a:pt x="43" y="141"/>
                        <a:pt x="47" y="140"/>
                        <a:pt x="50" y="140"/>
                      </a:cubicBezTo>
                      <a:cubicBezTo>
                        <a:pt x="51" y="140"/>
                        <a:pt x="53" y="140"/>
                        <a:pt x="54" y="141"/>
                      </a:cubicBezTo>
                      <a:cubicBezTo>
                        <a:pt x="55" y="142"/>
                        <a:pt x="56" y="143"/>
                        <a:pt x="56" y="145"/>
                      </a:cubicBezTo>
                      <a:cubicBezTo>
                        <a:pt x="55" y="148"/>
                        <a:pt x="52" y="152"/>
                        <a:pt x="49" y="154"/>
                      </a:cubicBezTo>
                      <a:cubicBezTo>
                        <a:pt x="45" y="157"/>
                        <a:pt x="40" y="158"/>
                        <a:pt x="34" y="158"/>
                      </a:cubicBezTo>
                      <a:cubicBezTo>
                        <a:pt x="26" y="158"/>
                        <a:pt x="18" y="155"/>
                        <a:pt x="11" y="152"/>
                      </a:cubicBezTo>
                      <a:cubicBezTo>
                        <a:pt x="9" y="151"/>
                        <a:pt x="8" y="150"/>
                        <a:pt x="6" y="149"/>
                      </a:cubicBezTo>
                      <a:cubicBezTo>
                        <a:pt x="4" y="149"/>
                        <a:pt x="2" y="150"/>
                        <a:pt x="0" y="150"/>
                      </a:cubicBezTo>
                      <a:cubicBezTo>
                        <a:pt x="3" y="152"/>
                        <a:pt x="6" y="155"/>
                        <a:pt x="10" y="157"/>
                      </a:cubicBezTo>
                      <a:cubicBezTo>
                        <a:pt x="14" y="159"/>
                        <a:pt x="18" y="161"/>
                        <a:pt x="22" y="163"/>
                      </a:cubicBezTo>
                      <a:cubicBezTo>
                        <a:pt x="24" y="163"/>
                        <a:pt x="26" y="163"/>
                        <a:pt x="28" y="163"/>
                      </a:cubicBezTo>
                      <a:cubicBezTo>
                        <a:pt x="45" y="163"/>
                        <a:pt x="60" y="158"/>
                        <a:pt x="72" y="152"/>
                      </a:cubicBezTo>
                      <a:cubicBezTo>
                        <a:pt x="76" y="149"/>
                        <a:pt x="80" y="145"/>
                        <a:pt x="84" y="140"/>
                      </a:cubicBezTo>
                      <a:cubicBezTo>
                        <a:pt x="86" y="137"/>
                        <a:pt x="88" y="133"/>
                        <a:pt x="91" y="132"/>
                      </a:cubicBezTo>
                      <a:cubicBezTo>
                        <a:pt x="92" y="132"/>
                        <a:pt x="93" y="132"/>
                        <a:pt x="93" y="132"/>
                      </a:cubicBezTo>
                      <a:cubicBezTo>
                        <a:pt x="94" y="132"/>
                        <a:pt x="94" y="132"/>
                        <a:pt x="95" y="133"/>
                      </a:cubicBezTo>
                      <a:cubicBezTo>
                        <a:pt x="95" y="134"/>
                        <a:pt x="96" y="136"/>
                        <a:pt x="96" y="137"/>
                      </a:cubicBezTo>
                      <a:cubicBezTo>
                        <a:pt x="99" y="135"/>
                        <a:pt x="101" y="133"/>
                        <a:pt x="101" y="133"/>
                      </a:cubicBezTo>
                      <a:cubicBezTo>
                        <a:pt x="101" y="133"/>
                        <a:pt x="101" y="133"/>
                        <a:pt x="101" y="133"/>
                      </a:cubicBezTo>
                      <a:cubicBezTo>
                        <a:pt x="101" y="133"/>
                        <a:pt x="101" y="133"/>
                        <a:pt x="101" y="133"/>
                      </a:cubicBezTo>
                      <a:cubicBezTo>
                        <a:pt x="101" y="133"/>
                        <a:pt x="101" y="133"/>
                        <a:pt x="101" y="133"/>
                      </a:cubicBezTo>
                      <a:cubicBezTo>
                        <a:pt x="102" y="135"/>
                        <a:pt x="103" y="168"/>
                        <a:pt x="135" y="174"/>
                      </a:cubicBezTo>
                      <a:cubicBezTo>
                        <a:pt x="136" y="174"/>
                        <a:pt x="137" y="174"/>
                        <a:pt x="139" y="174"/>
                      </a:cubicBezTo>
                      <a:cubicBezTo>
                        <a:pt x="142" y="174"/>
                        <a:pt x="146" y="174"/>
                        <a:pt x="150" y="173"/>
                      </a:cubicBezTo>
                      <a:cubicBezTo>
                        <a:pt x="180" y="168"/>
                        <a:pt x="201" y="145"/>
                        <a:pt x="195" y="115"/>
                      </a:cubicBezTo>
                      <a:cubicBezTo>
                        <a:pt x="194" y="114"/>
                        <a:pt x="197" y="113"/>
                        <a:pt x="199" y="113"/>
                      </a:cubicBezTo>
                      <a:cubicBezTo>
                        <a:pt x="200" y="113"/>
                        <a:pt x="200" y="113"/>
                        <a:pt x="200" y="113"/>
                      </a:cubicBezTo>
                      <a:cubicBezTo>
                        <a:pt x="203" y="115"/>
                        <a:pt x="205" y="116"/>
                        <a:pt x="207" y="118"/>
                      </a:cubicBezTo>
                      <a:cubicBezTo>
                        <a:pt x="207" y="115"/>
                        <a:pt x="207" y="114"/>
                        <a:pt x="207" y="114"/>
                      </a:cubicBezTo>
                      <a:cubicBezTo>
                        <a:pt x="207" y="114"/>
                        <a:pt x="207" y="114"/>
                        <a:pt x="207" y="114"/>
                      </a:cubicBezTo>
                      <a:cubicBezTo>
                        <a:pt x="207" y="114"/>
                        <a:pt x="207" y="114"/>
                        <a:pt x="207" y="114"/>
                      </a:cubicBezTo>
                      <a:cubicBezTo>
                        <a:pt x="212" y="118"/>
                        <a:pt x="217" y="121"/>
                        <a:pt x="222" y="123"/>
                      </a:cubicBezTo>
                      <a:cubicBezTo>
                        <a:pt x="225" y="124"/>
                        <a:pt x="229" y="124"/>
                        <a:pt x="232" y="124"/>
                      </a:cubicBezTo>
                      <a:cubicBezTo>
                        <a:pt x="245" y="124"/>
                        <a:pt x="258" y="118"/>
                        <a:pt x="265" y="103"/>
                      </a:cubicBezTo>
                      <a:cubicBezTo>
                        <a:pt x="270" y="90"/>
                        <a:pt x="276" y="73"/>
                        <a:pt x="270" y="60"/>
                      </a:cubicBezTo>
                      <a:cubicBezTo>
                        <a:pt x="264" y="46"/>
                        <a:pt x="250" y="37"/>
                        <a:pt x="235" y="33"/>
                      </a:cubicBezTo>
                      <a:cubicBezTo>
                        <a:pt x="235" y="33"/>
                        <a:pt x="234" y="32"/>
                        <a:pt x="235" y="32"/>
                      </a:cubicBezTo>
                      <a:cubicBezTo>
                        <a:pt x="245" y="23"/>
                        <a:pt x="254" y="12"/>
                        <a:pt x="257" y="0"/>
                      </a:cubicBezTo>
                    </a:path>
                  </a:pathLst>
                </a:custGeom>
                <a:solidFill>
                  <a:srgbClr val="FBB0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1" name="Freeform 24">
                  <a:extLst>
                    <a:ext uri="{FF2B5EF4-FFF2-40B4-BE49-F238E27FC236}">
                      <a16:creationId xmlns:a16="http://schemas.microsoft.com/office/drawing/2014/main" id="{B0662C17-F8CB-44D0-B551-740D05803EF3}"/>
                    </a:ext>
                  </a:extLst>
                </p:cNvPr>
                <p:cNvSpPr>
                  <a:spLocks/>
                </p:cNvSpPr>
                <p:nvPr/>
              </p:nvSpPr>
              <p:spPr bwMode="auto">
                <a:xfrm>
                  <a:off x="3462339" y="1839913"/>
                  <a:ext cx="33338" cy="0"/>
                </a:xfrm>
                <a:custGeom>
                  <a:avLst/>
                  <a:gdLst>
                    <a:gd name="T0" fmla="*/ 8 w 8"/>
                    <a:gd name="T1" fmla="*/ 0 w 8"/>
                    <a:gd name="T2" fmla="*/ 0 w 8"/>
                    <a:gd name="T3" fmla="*/ 8 w 8"/>
                  </a:gdLst>
                  <a:ahLst/>
                  <a:cxnLst>
                    <a:cxn ang="0">
                      <a:pos x="T0" y="0"/>
                    </a:cxn>
                    <a:cxn ang="0">
                      <a:pos x="T1" y="0"/>
                    </a:cxn>
                    <a:cxn ang="0">
                      <a:pos x="T2" y="0"/>
                    </a:cxn>
                    <a:cxn ang="0">
                      <a:pos x="T3" y="0"/>
                    </a:cxn>
                  </a:cxnLst>
                  <a:rect l="0" t="0" r="r" b="b"/>
                  <a:pathLst>
                    <a:path w="8">
                      <a:moveTo>
                        <a:pt x="8" y="0"/>
                      </a:moveTo>
                      <a:cubicBezTo>
                        <a:pt x="5" y="0"/>
                        <a:pt x="2" y="0"/>
                        <a:pt x="0" y="0"/>
                      </a:cubicBezTo>
                      <a:cubicBezTo>
                        <a:pt x="0" y="0"/>
                        <a:pt x="0" y="0"/>
                        <a:pt x="0" y="0"/>
                      </a:cubicBezTo>
                      <a:cubicBezTo>
                        <a:pt x="2" y="0"/>
                        <a:pt x="5" y="0"/>
                        <a:pt x="8" y="0"/>
                      </a:cubicBezTo>
                    </a:path>
                  </a:pathLst>
                </a:custGeom>
                <a:solidFill>
                  <a:srgbClr val="FEE9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2" name="Freeform 25">
                  <a:extLst>
                    <a:ext uri="{FF2B5EF4-FFF2-40B4-BE49-F238E27FC236}">
                      <a16:creationId xmlns:a16="http://schemas.microsoft.com/office/drawing/2014/main" id="{AF7A085D-DFC7-41CD-A013-E7CD35BDA688}"/>
                    </a:ext>
                  </a:extLst>
                </p:cNvPr>
                <p:cNvSpPr>
                  <a:spLocks noEditPoints="1"/>
                </p:cNvSpPr>
                <p:nvPr/>
              </p:nvSpPr>
              <p:spPr bwMode="auto">
                <a:xfrm>
                  <a:off x="3178176" y="1601788"/>
                  <a:ext cx="525463" cy="238125"/>
                </a:xfrm>
                <a:custGeom>
                  <a:avLst/>
                  <a:gdLst>
                    <a:gd name="T0" fmla="*/ 6 w 124"/>
                    <a:gd name="T1" fmla="*/ 20 h 56"/>
                    <a:gd name="T2" fmla="*/ 0 w 124"/>
                    <a:gd name="T3" fmla="*/ 26 h 56"/>
                    <a:gd name="T4" fmla="*/ 6 w 124"/>
                    <a:gd name="T5" fmla="*/ 22 h 56"/>
                    <a:gd name="T6" fmla="*/ 6 w 124"/>
                    <a:gd name="T7" fmla="*/ 20 h 56"/>
                    <a:gd name="T8" fmla="*/ 117 w 124"/>
                    <a:gd name="T9" fmla="*/ 0 h 56"/>
                    <a:gd name="T10" fmla="*/ 117 w 124"/>
                    <a:gd name="T11" fmla="*/ 6 h 56"/>
                    <a:gd name="T12" fmla="*/ 77 w 124"/>
                    <a:gd name="T13" fmla="*/ 55 h 56"/>
                    <a:gd name="T14" fmla="*/ 67 w 124"/>
                    <a:gd name="T15" fmla="*/ 56 h 56"/>
                    <a:gd name="T16" fmla="*/ 75 w 124"/>
                    <a:gd name="T17" fmla="*/ 56 h 56"/>
                    <a:gd name="T18" fmla="*/ 75 w 124"/>
                    <a:gd name="T19" fmla="*/ 56 h 56"/>
                    <a:gd name="T20" fmla="*/ 124 w 124"/>
                    <a:gd name="T21" fmla="*/ 4 h 56"/>
                    <a:gd name="T22" fmla="*/ 124 w 124"/>
                    <a:gd name="T23" fmla="*/ 4 h 56"/>
                    <a:gd name="T24" fmla="*/ 117 w 124"/>
                    <a:gd name="T25"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 h="56">
                      <a:moveTo>
                        <a:pt x="6" y="20"/>
                      </a:moveTo>
                      <a:cubicBezTo>
                        <a:pt x="4" y="22"/>
                        <a:pt x="2" y="24"/>
                        <a:pt x="0" y="26"/>
                      </a:cubicBezTo>
                      <a:cubicBezTo>
                        <a:pt x="3" y="25"/>
                        <a:pt x="4" y="23"/>
                        <a:pt x="6" y="22"/>
                      </a:cubicBezTo>
                      <a:cubicBezTo>
                        <a:pt x="6" y="21"/>
                        <a:pt x="6" y="21"/>
                        <a:pt x="6" y="20"/>
                      </a:cubicBezTo>
                      <a:moveTo>
                        <a:pt x="117" y="0"/>
                      </a:moveTo>
                      <a:cubicBezTo>
                        <a:pt x="117" y="2"/>
                        <a:pt x="117" y="4"/>
                        <a:pt x="117" y="6"/>
                      </a:cubicBezTo>
                      <a:cubicBezTo>
                        <a:pt x="116" y="30"/>
                        <a:pt x="101" y="49"/>
                        <a:pt x="77" y="55"/>
                      </a:cubicBezTo>
                      <a:cubicBezTo>
                        <a:pt x="74" y="55"/>
                        <a:pt x="70" y="56"/>
                        <a:pt x="67" y="56"/>
                      </a:cubicBezTo>
                      <a:cubicBezTo>
                        <a:pt x="69" y="56"/>
                        <a:pt x="72" y="56"/>
                        <a:pt x="75" y="56"/>
                      </a:cubicBezTo>
                      <a:cubicBezTo>
                        <a:pt x="75" y="56"/>
                        <a:pt x="75" y="56"/>
                        <a:pt x="75" y="56"/>
                      </a:cubicBezTo>
                      <a:cubicBezTo>
                        <a:pt x="118" y="50"/>
                        <a:pt x="124" y="20"/>
                        <a:pt x="124" y="4"/>
                      </a:cubicBezTo>
                      <a:cubicBezTo>
                        <a:pt x="124" y="4"/>
                        <a:pt x="124" y="4"/>
                        <a:pt x="124" y="4"/>
                      </a:cubicBezTo>
                      <a:cubicBezTo>
                        <a:pt x="122" y="3"/>
                        <a:pt x="119" y="1"/>
                        <a:pt x="117" y="0"/>
                      </a:cubicBezTo>
                    </a:path>
                  </a:pathLst>
                </a:custGeom>
                <a:solidFill>
                  <a:srgbClr val="FBB0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3" name="Freeform 26">
                  <a:extLst>
                    <a:ext uri="{FF2B5EF4-FFF2-40B4-BE49-F238E27FC236}">
                      <a16:creationId xmlns:a16="http://schemas.microsoft.com/office/drawing/2014/main" id="{847579CE-9093-4F69-8CFD-C6CE27D82709}"/>
                    </a:ext>
                  </a:extLst>
                </p:cNvPr>
                <p:cNvSpPr>
                  <a:spLocks/>
                </p:cNvSpPr>
                <p:nvPr/>
              </p:nvSpPr>
              <p:spPr bwMode="auto">
                <a:xfrm>
                  <a:off x="2770189" y="1741488"/>
                  <a:ext cx="17463" cy="7938"/>
                </a:xfrm>
                <a:custGeom>
                  <a:avLst/>
                  <a:gdLst>
                    <a:gd name="T0" fmla="*/ 1 w 4"/>
                    <a:gd name="T1" fmla="*/ 0 h 2"/>
                    <a:gd name="T2" fmla="*/ 1 w 4"/>
                    <a:gd name="T3" fmla="*/ 0 h 2"/>
                    <a:gd name="T4" fmla="*/ 4 w 4"/>
                    <a:gd name="T5" fmla="*/ 2 h 2"/>
                    <a:gd name="T6" fmla="*/ 1 w 4"/>
                    <a:gd name="T7" fmla="*/ 0 h 2"/>
                  </a:gdLst>
                  <a:ahLst/>
                  <a:cxnLst>
                    <a:cxn ang="0">
                      <a:pos x="T0" y="T1"/>
                    </a:cxn>
                    <a:cxn ang="0">
                      <a:pos x="T2" y="T3"/>
                    </a:cxn>
                    <a:cxn ang="0">
                      <a:pos x="T4" y="T5"/>
                    </a:cxn>
                    <a:cxn ang="0">
                      <a:pos x="T6" y="T7"/>
                    </a:cxn>
                  </a:cxnLst>
                  <a:rect l="0" t="0" r="r" b="b"/>
                  <a:pathLst>
                    <a:path w="4" h="2">
                      <a:moveTo>
                        <a:pt x="1" y="0"/>
                      </a:moveTo>
                      <a:cubicBezTo>
                        <a:pt x="1" y="0"/>
                        <a:pt x="0" y="0"/>
                        <a:pt x="1" y="0"/>
                      </a:cubicBezTo>
                      <a:cubicBezTo>
                        <a:pt x="2" y="1"/>
                        <a:pt x="3" y="1"/>
                        <a:pt x="4" y="2"/>
                      </a:cubicBezTo>
                      <a:cubicBezTo>
                        <a:pt x="3" y="1"/>
                        <a:pt x="2" y="1"/>
                        <a:pt x="1" y="0"/>
                      </a:cubicBezTo>
                    </a:path>
                  </a:pathLst>
                </a:custGeom>
                <a:solidFill>
                  <a:srgbClr val="FEE9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4" name="Freeform 27">
                  <a:extLst>
                    <a:ext uri="{FF2B5EF4-FFF2-40B4-BE49-F238E27FC236}">
                      <a16:creationId xmlns:a16="http://schemas.microsoft.com/office/drawing/2014/main" id="{E2DE4658-125A-4C03-88A0-BCD4B99E790A}"/>
                    </a:ext>
                  </a:extLst>
                </p:cNvPr>
                <p:cNvSpPr>
                  <a:spLocks/>
                </p:cNvSpPr>
                <p:nvPr/>
              </p:nvSpPr>
              <p:spPr bwMode="auto">
                <a:xfrm>
                  <a:off x="2482851" y="622300"/>
                  <a:ext cx="1530350" cy="1233488"/>
                </a:xfrm>
                <a:custGeom>
                  <a:avLst/>
                  <a:gdLst>
                    <a:gd name="T0" fmla="*/ 126 w 361"/>
                    <a:gd name="T1" fmla="*/ 89 h 290"/>
                    <a:gd name="T2" fmla="*/ 137 w 361"/>
                    <a:gd name="T3" fmla="*/ 45 h 290"/>
                    <a:gd name="T4" fmla="*/ 217 w 361"/>
                    <a:gd name="T5" fmla="*/ 38 h 290"/>
                    <a:gd name="T6" fmla="*/ 237 w 361"/>
                    <a:gd name="T7" fmla="*/ 74 h 290"/>
                    <a:gd name="T8" fmla="*/ 243 w 361"/>
                    <a:gd name="T9" fmla="*/ 73 h 290"/>
                    <a:gd name="T10" fmla="*/ 261 w 361"/>
                    <a:gd name="T11" fmla="*/ 59 h 290"/>
                    <a:gd name="T12" fmla="*/ 332 w 361"/>
                    <a:gd name="T13" fmla="*/ 87 h 290"/>
                    <a:gd name="T14" fmla="*/ 315 w 361"/>
                    <a:gd name="T15" fmla="*/ 143 h 290"/>
                    <a:gd name="T16" fmla="*/ 315 w 361"/>
                    <a:gd name="T17" fmla="*/ 144 h 290"/>
                    <a:gd name="T18" fmla="*/ 350 w 361"/>
                    <a:gd name="T19" fmla="*/ 171 h 290"/>
                    <a:gd name="T20" fmla="*/ 345 w 361"/>
                    <a:gd name="T21" fmla="*/ 214 h 290"/>
                    <a:gd name="T22" fmla="*/ 280 w 361"/>
                    <a:gd name="T23" fmla="*/ 224 h 290"/>
                    <a:gd name="T24" fmla="*/ 275 w 361"/>
                    <a:gd name="T25" fmla="*/ 226 h 290"/>
                    <a:gd name="T26" fmla="*/ 230 w 361"/>
                    <a:gd name="T27" fmla="*/ 284 h 290"/>
                    <a:gd name="T28" fmla="*/ 175 w 361"/>
                    <a:gd name="T29" fmla="*/ 244 h 290"/>
                    <a:gd name="T30" fmla="*/ 171 w 361"/>
                    <a:gd name="T31" fmla="*/ 243 h 290"/>
                    <a:gd name="T32" fmla="*/ 164 w 361"/>
                    <a:gd name="T33" fmla="*/ 251 h 290"/>
                    <a:gd name="T34" fmla="*/ 104 w 361"/>
                    <a:gd name="T35" fmla="*/ 275 h 290"/>
                    <a:gd name="T36" fmla="*/ 58 w 361"/>
                    <a:gd name="T37" fmla="*/ 235 h 290"/>
                    <a:gd name="T38" fmla="*/ 71 w 361"/>
                    <a:gd name="T39" fmla="*/ 195 h 290"/>
                    <a:gd name="T40" fmla="*/ 73 w 361"/>
                    <a:gd name="T41" fmla="*/ 193 h 290"/>
                    <a:gd name="T42" fmla="*/ 33 w 361"/>
                    <a:gd name="T43" fmla="*/ 147 h 290"/>
                    <a:gd name="T44" fmla="*/ 121 w 361"/>
                    <a:gd name="T45" fmla="*/ 91 h 290"/>
                    <a:gd name="T46" fmla="*/ 126 w 361"/>
                    <a:gd name="T47" fmla="*/ 89 h 290"/>
                    <a:gd name="T48" fmla="*/ 36 w 361"/>
                    <a:gd name="T49" fmla="*/ 171 h 290"/>
                    <a:gd name="T50" fmla="*/ 62 w 361"/>
                    <a:gd name="T51" fmla="*/ 192 h 290"/>
                    <a:gd name="T52" fmla="*/ 68 w 361"/>
                    <a:gd name="T53" fmla="*/ 194 h 290"/>
                    <a:gd name="T54" fmla="*/ 65 w 361"/>
                    <a:gd name="T55" fmla="*/ 196 h 290"/>
                    <a:gd name="T56" fmla="*/ 73 w 361"/>
                    <a:gd name="T57" fmla="*/ 266 h 290"/>
                    <a:gd name="T58" fmla="*/ 151 w 361"/>
                    <a:gd name="T59" fmla="*/ 267 h 290"/>
                    <a:gd name="T60" fmla="*/ 172 w 361"/>
                    <a:gd name="T61" fmla="*/ 246 h 290"/>
                    <a:gd name="T62" fmla="*/ 169 w 361"/>
                    <a:gd name="T63" fmla="*/ 248 h 290"/>
                    <a:gd name="T64" fmla="*/ 173 w 361"/>
                    <a:gd name="T65" fmla="*/ 262 h 290"/>
                    <a:gd name="T66" fmla="*/ 241 w 361"/>
                    <a:gd name="T67" fmla="*/ 285 h 290"/>
                    <a:gd name="T68" fmla="*/ 281 w 361"/>
                    <a:gd name="T69" fmla="*/ 236 h 290"/>
                    <a:gd name="T70" fmla="*/ 281 w 361"/>
                    <a:gd name="T71" fmla="*/ 224 h 290"/>
                    <a:gd name="T72" fmla="*/ 275 w 361"/>
                    <a:gd name="T73" fmla="*/ 226 h 290"/>
                    <a:gd name="T74" fmla="*/ 353 w 361"/>
                    <a:gd name="T75" fmla="*/ 208 h 290"/>
                    <a:gd name="T76" fmla="*/ 347 w 361"/>
                    <a:gd name="T77" fmla="*/ 157 h 290"/>
                    <a:gd name="T78" fmla="*/ 331 w 361"/>
                    <a:gd name="T79" fmla="*/ 145 h 290"/>
                    <a:gd name="T80" fmla="*/ 324 w 361"/>
                    <a:gd name="T81" fmla="*/ 140 h 290"/>
                    <a:gd name="T82" fmla="*/ 306 w 361"/>
                    <a:gd name="T83" fmla="*/ 54 h 290"/>
                    <a:gd name="T84" fmla="*/ 238 w 361"/>
                    <a:gd name="T85" fmla="*/ 73 h 290"/>
                    <a:gd name="T86" fmla="*/ 243 w 361"/>
                    <a:gd name="T87" fmla="*/ 72 h 290"/>
                    <a:gd name="T88" fmla="*/ 120 w 361"/>
                    <a:gd name="T89" fmla="*/ 91 h 290"/>
                    <a:gd name="T90" fmla="*/ 126 w 361"/>
                    <a:gd name="T91" fmla="*/ 89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61" h="290">
                      <a:moveTo>
                        <a:pt x="126" y="89"/>
                      </a:moveTo>
                      <a:cubicBezTo>
                        <a:pt x="123" y="74"/>
                        <a:pt x="126" y="57"/>
                        <a:pt x="137" y="45"/>
                      </a:cubicBezTo>
                      <a:cubicBezTo>
                        <a:pt x="155" y="24"/>
                        <a:pt x="195" y="25"/>
                        <a:pt x="217" y="38"/>
                      </a:cubicBezTo>
                      <a:cubicBezTo>
                        <a:pt x="230" y="46"/>
                        <a:pt x="236" y="60"/>
                        <a:pt x="237" y="74"/>
                      </a:cubicBezTo>
                      <a:cubicBezTo>
                        <a:pt x="238" y="75"/>
                        <a:pt x="242" y="73"/>
                        <a:pt x="243" y="73"/>
                      </a:cubicBezTo>
                      <a:cubicBezTo>
                        <a:pt x="248" y="67"/>
                        <a:pt x="255" y="63"/>
                        <a:pt x="261" y="59"/>
                      </a:cubicBezTo>
                      <a:cubicBezTo>
                        <a:pt x="290" y="42"/>
                        <a:pt x="317" y="63"/>
                        <a:pt x="332" y="87"/>
                      </a:cubicBezTo>
                      <a:cubicBezTo>
                        <a:pt x="345" y="109"/>
                        <a:pt x="331" y="128"/>
                        <a:pt x="315" y="143"/>
                      </a:cubicBezTo>
                      <a:cubicBezTo>
                        <a:pt x="314" y="143"/>
                        <a:pt x="315" y="144"/>
                        <a:pt x="315" y="144"/>
                      </a:cubicBezTo>
                      <a:cubicBezTo>
                        <a:pt x="330" y="148"/>
                        <a:pt x="344" y="157"/>
                        <a:pt x="350" y="171"/>
                      </a:cubicBezTo>
                      <a:cubicBezTo>
                        <a:pt x="356" y="184"/>
                        <a:pt x="350" y="201"/>
                        <a:pt x="345" y="214"/>
                      </a:cubicBezTo>
                      <a:cubicBezTo>
                        <a:pt x="332" y="242"/>
                        <a:pt x="302" y="240"/>
                        <a:pt x="280" y="224"/>
                      </a:cubicBezTo>
                      <a:cubicBezTo>
                        <a:pt x="279" y="223"/>
                        <a:pt x="274" y="224"/>
                        <a:pt x="275" y="226"/>
                      </a:cubicBezTo>
                      <a:cubicBezTo>
                        <a:pt x="281" y="256"/>
                        <a:pt x="260" y="279"/>
                        <a:pt x="230" y="284"/>
                      </a:cubicBezTo>
                      <a:cubicBezTo>
                        <a:pt x="196" y="290"/>
                        <a:pt x="183" y="271"/>
                        <a:pt x="175" y="244"/>
                      </a:cubicBezTo>
                      <a:cubicBezTo>
                        <a:pt x="174" y="243"/>
                        <a:pt x="172" y="243"/>
                        <a:pt x="171" y="243"/>
                      </a:cubicBezTo>
                      <a:cubicBezTo>
                        <a:pt x="168" y="244"/>
                        <a:pt x="166" y="248"/>
                        <a:pt x="164" y="251"/>
                      </a:cubicBezTo>
                      <a:cubicBezTo>
                        <a:pt x="149" y="269"/>
                        <a:pt x="128" y="280"/>
                        <a:pt x="104" y="275"/>
                      </a:cubicBezTo>
                      <a:cubicBezTo>
                        <a:pt x="83" y="271"/>
                        <a:pt x="62" y="256"/>
                        <a:pt x="58" y="235"/>
                      </a:cubicBezTo>
                      <a:cubicBezTo>
                        <a:pt x="56" y="226"/>
                        <a:pt x="60" y="198"/>
                        <a:pt x="71" y="195"/>
                      </a:cubicBezTo>
                      <a:cubicBezTo>
                        <a:pt x="72" y="195"/>
                        <a:pt x="75" y="194"/>
                        <a:pt x="73" y="193"/>
                      </a:cubicBezTo>
                      <a:cubicBezTo>
                        <a:pt x="53" y="185"/>
                        <a:pt x="37" y="168"/>
                        <a:pt x="33" y="147"/>
                      </a:cubicBezTo>
                      <a:cubicBezTo>
                        <a:pt x="24" y="101"/>
                        <a:pt x="83" y="60"/>
                        <a:pt x="121" y="91"/>
                      </a:cubicBezTo>
                      <a:cubicBezTo>
                        <a:pt x="122" y="92"/>
                        <a:pt x="127" y="90"/>
                        <a:pt x="126" y="89"/>
                      </a:cubicBezTo>
                      <a:cubicBezTo>
                        <a:pt x="77" y="48"/>
                        <a:pt x="0" y="116"/>
                        <a:pt x="36" y="171"/>
                      </a:cubicBezTo>
                      <a:cubicBezTo>
                        <a:pt x="42" y="180"/>
                        <a:pt x="52" y="187"/>
                        <a:pt x="62" y="192"/>
                      </a:cubicBezTo>
                      <a:cubicBezTo>
                        <a:pt x="65" y="194"/>
                        <a:pt x="67" y="194"/>
                        <a:pt x="68" y="194"/>
                      </a:cubicBezTo>
                      <a:cubicBezTo>
                        <a:pt x="69" y="194"/>
                        <a:pt x="68" y="193"/>
                        <a:pt x="65" y="196"/>
                      </a:cubicBezTo>
                      <a:cubicBezTo>
                        <a:pt x="43" y="217"/>
                        <a:pt x="50" y="249"/>
                        <a:pt x="73" y="266"/>
                      </a:cubicBezTo>
                      <a:cubicBezTo>
                        <a:pt x="97" y="283"/>
                        <a:pt x="127" y="283"/>
                        <a:pt x="151" y="267"/>
                      </a:cubicBezTo>
                      <a:cubicBezTo>
                        <a:pt x="160" y="262"/>
                        <a:pt x="166" y="254"/>
                        <a:pt x="172" y="246"/>
                      </a:cubicBezTo>
                      <a:cubicBezTo>
                        <a:pt x="175" y="243"/>
                        <a:pt x="169" y="244"/>
                        <a:pt x="169" y="248"/>
                      </a:cubicBezTo>
                      <a:cubicBezTo>
                        <a:pt x="170" y="253"/>
                        <a:pt x="172" y="258"/>
                        <a:pt x="173" y="262"/>
                      </a:cubicBezTo>
                      <a:cubicBezTo>
                        <a:pt x="184" y="290"/>
                        <a:pt x="216" y="290"/>
                        <a:pt x="241" y="285"/>
                      </a:cubicBezTo>
                      <a:cubicBezTo>
                        <a:pt x="265" y="279"/>
                        <a:pt x="280" y="260"/>
                        <a:pt x="281" y="236"/>
                      </a:cubicBezTo>
                      <a:cubicBezTo>
                        <a:pt x="281" y="232"/>
                        <a:pt x="281" y="228"/>
                        <a:pt x="281" y="224"/>
                      </a:cubicBezTo>
                      <a:cubicBezTo>
                        <a:pt x="279" y="225"/>
                        <a:pt x="277" y="226"/>
                        <a:pt x="275" y="226"/>
                      </a:cubicBezTo>
                      <a:cubicBezTo>
                        <a:pt x="304" y="247"/>
                        <a:pt x="337" y="242"/>
                        <a:pt x="353" y="208"/>
                      </a:cubicBezTo>
                      <a:cubicBezTo>
                        <a:pt x="361" y="191"/>
                        <a:pt x="361" y="171"/>
                        <a:pt x="347" y="157"/>
                      </a:cubicBezTo>
                      <a:cubicBezTo>
                        <a:pt x="343" y="152"/>
                        <a:pt x="337" y="148"/>
                        <a:pt x="331" y="145"/>
                      </a:cubicBezTo>
                      <a:cubicBezTo>
                        <a:pt x="325" y="143"/>
                        <a:pt x="318" y="144"/>
                        <a:pt x="324" y="140"/>
                      </a:cubicBezTo>
                      <a:cubicBezTo>
                        <a:pt x="356" y="112"/>
                        <a:pt x="341" y="73"/>
                        <a:pt x="306" y="54"/>
                      </a:cubicBezTo>
                      <a:cubicBezTo>
                        <a:pt x="283" y="42"/>
                        <a:pt x="254" y="56"/>
                        <a:pt x="238" y="73"/>
                      </a:cubicBezTo>
                      <a:cubicBezTo>
                        <a:pt x="239" y="73"/>
                        <a:pt x="241" y="72"/>
                        <a:pt x="243" y="72"/>
                      </a:cubicBezTo>
                      <a:cubicBezTo>
                        <a:pt x="235" y="0"/>
                        <a:pt x="104" y="17"/>
                        <a:pt x="120" y="91"/>
                      </a:cubicBezTo>
                      <a:cubicBezTo>
                        <a:pt x="121" y="92"/>
                        <a:pt x="127" y="91"/>
                        <a:pt x="126" y="89"/>
                      </a:cubicBezTo>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5" name="Freeform 28">
                  <a:extLst>
                    <a:ext uri="{FF2B5EF4-FFF2-40B4-BE49-F238E27FC236}">
                      <a16:creationId xmlns:a16="http://schemas.microsoft.com/office/drawing/2014/main" id="{29EE4B77-5362-4FFC-A933-001C106D68E6}"/>
                    </a:ext>
                  </a:extLst>
                </p:cNvPr>
                <p:cNvSpPr>
                  <a:spLocks/>
                </p:cNvSpPr>
                <p:nvPr/>
              </p:nvSpPr>
              <p:spPr bwMode="auto">
                <a:xfrm>
                  <a:off x="2843214" y="1004888"/>
                  <a:ext cx="1008063" cy="655638"/>
                </a:xfrm>
                <a:custGeom>
                  <a:avLst/>
                  <a:gdLst>
                    <a:gd name="T0" fmla="*/ 105 w 238"/>
                    <a:gd name="T1" fmla="*/ 3 h 154"/>
                    <a:gd name="T2" fmla="*/ 6 w 238"/>
                    <a:gd name="T3" fmla="*/ 74 h 154"/>
                    <a:gd name="T4" fmla="*/ 123 w 238"/>
                    <a:gd name="T5" fmla="*/ 149 h 154"/>
                    <a:gd name="T6" fmla="*/ 222 w 238"/>
                    <a:gd name="T7" fmla="*/ 100 h 154"/>
                    <a:gd name="T8" fmla="*/ 177 w 238"/>
                    <a:gd name="T9" fmla="*/ 9 h 154"/>
                    <a:gd name="T10" fmla="*/ 105 w 238"/>
                    <a:gd name="T11" fmla="*/ 3 h 154"/>
                  </a:gdLst>
                  <a:ahLst/>
                  <a:cxnLst>
                    <a:cxn ang="0">
                      <a:pos x="T0" y="T1"/>
                    </a:cxn>
                    <a:cxn ang="0">
                      <a:pos x="T2" y="T3"/>
                    </a:cxn>
                    <a:cxn ang="0">
                      <a:pos x="T4" y="T5"/>
                    </a:cxn>
                    <a:cxn ang="0">
                      <a:pos x="T6" y="T7"/>
                    </a:cxn>
                    <a:cxn ang="0">
                      <a:pos x="T8" y="T9"/>
                    </a:cxn>
                    <a:cxn ang="0">
                      <a:pos x="T10" y="T11"/>
                    </a:cxn>
                  </a:cxnLst>
                  <a:rect l="0" t="0" r="r" b="b"/>
                  <a:pathLst>
                    <a:path w="238" h="154">
                      <a:moveTo>
                        <a:pt x="105" y="3"/>
                      </a:moveTo>
                      <a:cubicBezTo>
                        <a:pt x="68" y="7"/>
                        <a:pt x="11" y="26"/>
                        <a:pt x="6" y="74"/>
                      </a:cubicBezTo>
                      <a:cubicBezTo>
                        <a:pt x="0" y="139"/>
                        <a:pt x="79" y="154"/>
                        <a:pt x="123" y="149"/>
                      </a:cubicBezTo>
                      <a:cubicBezTo>
                        <a:pt x="159" y="144"/>
                        <a:pt x="206" y="141"/>
                        <a:pt x="222" y="100"/>
                      </a:cubicBezTo>
                      <a:cubicBezTo>
                        <a:pt x="238" y="61"/>
                        <a:pt x="211" y="20"/>
                        <a:pt x="177" y="9"/>
                      </a:cubicBezTo>
                      <a:cubicBezTo>
                        <a:pt x="155" y="1"/>
                        <a:pt x="128" y="0"/>
                        <a:pt x="105"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6" name="Freeform 29">
                  <a:extLst>
                    <a:ext uri="{FF2B5EF4-FFF2-40B4-BE49-F238E27FC236}">
                      <a16:creationId xmlns:a16="http://schemas.microsoft.com/office/drawing/2014/main" id="{6F9F7977-5E26-459A-99F4-60A5AE88DDCA}"/>
                    </a:ext>
                  </a:extLst>
                </p:cNvPr>
                <p:cNvSpPr>
                  <a:spLocks/>
                </p:cNvSpPr>
                <p:nvPr/>
              </p:nvSpPr>
              <p:spPr bwMode="auto">
                <a:xfrm>
                  <a:off x="2805114" y="958850"/>
                  <a:ext cx="1017588" cy="668338"/>
                </a:xfrm>
                <a:custGeom>
                  <a:avLst/>
                  <a:gdLst>
                    <a:gd name="T0" fmla="*/ 108 w 240"/>
                    <a:gd name="T1" fmla="*/ 4 h 157"/>
                    <a:gd name="T2" fmla="*/ 5 w 240"/>
                    <a:gd name="T3" fmla="*/ 82 h 157"/>
                    <a:gd name="T4" fmla="*/ 106 w 240"/>
                    <a:gd name="T5" fmla="*/ 156 h 157"/>
                    <a:gd name="T6" fmla="*/ 228 w 240"/>
                    <a:gd name="T7" fmla="*/ 102 h 157"/>
                    <a:gd name="T8" fmla="*/ 205 w 240"/>
                    <a:gd name="T9" fmla="*/ 23 h 157"/>
                    <a:gd name="T10" fmla="*/ 108 w 240"/>
                    <a:gd name="T11" fmla="*/ 4 h 157"/>
                    <a:gd name="T12" fmla="*/ 106 w 240"/>
                    <a:gd name="T13" fmla="*/ 6 h 157"/>
                    <a:gd name="T14" fmla="*/ 226 w 240"/>
                    <a:gd name="T15" fmla="*/ 81 h 157"/>
                    <a:gd name="T16" fmla="*/ 102 w 240"/>
                    <a:gd name="T17" fmla="*/ 153 h 157"/>
                    <a:gd name="T18" fmla="*/ 12 w 240"/>
                    <a:gd name="T19" fmla="*/ 94 h 157"/>
                    <a:gd name="T20" fmla="*/ 107 w 240"/>
                    <a:gd name="T21" fmla="*/ 6 h 157"/>
                    <a:gd name="T22" fmla="*/ 108 w 240"/>
                    <a:gd name="T23" fmla="*/ 4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0" h="157">
                      <a:moveTo>
                        <a:pt x="108" y="4"/>
                      </a:moveTo>
                      <a:cubicBezTo>
                        <a:pt x="63" y="10"/>
                        <a:pt x="9" y="31"/>
                        <a:pt x="5" y="82"/>
                      </a:cubicBezTo>
                      <a:cubicBezTo>
                        <a:pt x="2" y="135"/>
                        <a:pt x="64" y="155"/>
                        <a:pt x="106" y="156"/>
                      </a:cubicBezTo>
                      <a:cubicBezTo>
                        <a:pt x="150" y="157"/>
                        <a:pt x="208" y="146"/>
                        <a:pt x="228" y="102"/>
                      </a:cubicBezTo>
                      <a:cubicBezTo>
                        <a:pt x="240" y="74"/>
                        <a:pt x="226" y="42"/>
                        <a:pt x="205" y="23"/>
                      </a:cubicBezTo>
                      <a:cubicBezTo>
                        <a:pt x="180" y="0"/>
                        <a:pt x="140" y="1"/>
                        <a:pt x="108" y="4"/>
                      </a:cubicBezTo>
                      <a:cubicBezTo>
                        <a:pt x="107" y="4"/>
                        <a:pt x="102" y="7"/>
                        <a:pt x="106" y="6"/>
                      </a:cubicBezTo>
                      <a:cubicBezTo>
                        <a:pt x="159" y="1"/>
                        <a:pt x="225" y="16"/>
                        <a:pt x="226" y="81"/>
                      </a:cubicBezTo>
                      <a:cubicBezTo>
                        <a:pt x="228" y="142"/>
                        <a:pt x="148" y="156"/>
                        <a:pt x="102" y="153"/>
                      </a:cubicBezTo>
                      <a:cubicBezTo>
                        <a:pt x="64" y="151"/>
                        <a:pt x="21" y="134"/>
                        <a:pt x="12" y="94"/>
                      </a:cubicBezTo>
                      <a:cubicBezTo>
                        <a:pt x="0" y="39"/>
                        <a:pt x="63" y="12"/>
                        <a:pt x="107" y="6"/>
                      </a:cubicBezTo>
                      <a:cubicBezTo>
                        <a:pt x="109" y="6"/>
                        <a:pt x="112" y="3"/>
                        <a:pt x="108" y="4"/>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7" name="Freeform 30">
                  <a:extLst>
                    <a:ext uri="{FF2B5EF4-FFF2-40B4-BE49-F238E27FC236}">
                      <a16:creationId xmlns:a16="http://schemas.microsoft.com/office/drawing/2014/main" id="{93CDAA68-15C3-48F8-BF5E-9E45D25A56C5}"/>
                    </a:ext>
                  </a:extLst>
                </p:cNvPr>
                <p:cNvSpPr>
                  <a:spLocks/>
                </p:cNvSpPr>
                <p:nvPr/>
              </p:nvSpPr>
              <p:spPr bwMode="auto">
                <a:xfrm>
                  <a:off x="2906714" y="1052513"/>
                  <a:ext cx="771525" cy="136525"/>
                </a:xfrm>
                <a:custGeom>
                  <a:avLst/>
                  <a:gdLst>
                    <a:gd name="T0" fmla="*/ 3 w 182"/>
                    <a:gd name="T1" fmla="*/ 17 h 32"/>
                    <a:gd name="T2" fmla="*/ 179 w 182"/>
                    <a:gd name="T3" fmla="*/ 2 h 32"/>
                    <a:gd name="T4" fmla="*/ 175 w 182"/>
                    <a:gd name="T5" fmla="*/ 1 h 32"/>
                    <a:gd name="T6" fmla="*/ 7 w 182"/>
                    <a:gd name="T7" fmla="*/ 14 h 32"/>
                    <a:gd name="T8" fmla="*/ 3 w 182"/>
                    <a:gd name="T9" fmla="*/ 17 h 32"/>
                  </a:gdLst>
                  <a:ahLst/>
                  <a:cxnLst>
                    <a:cxn ang="0">
                      <a:pos x="T0" y="T1"/>
                    </a:cxn>
                    <a:cxn ang="0">
                      <a:pos x="T2" y="T3"/>
                    </a:cxn>
                    <a:cxn ang="0">
                      <a:pos x="T4" y="T5"/>
                    </a:cxn>
                    <a:cxn ang="0">
                      <a:pos x="T6" y="T7"/>
                    </a:cxn>
                    <a:cxn ang="0">
                      <a:pos x="T8" y="T9"/>
                    </a:cxn>
                  </a:cxnLst>
                  <a:rect l="0" t="0" r="r" b="b"/>
                  <a:pathLst>
                    <a:path w="182" h="32">
                      <a:moveTo>
                        <a:pt x="3" y="17"/>
                      </a:moveTo>
                      <a:cubicBezTo>
                        <a:pt x="60" y="32"/>
                        <a:pt x="126" y="28"/>
                        <a:pt x="179" y="2"/>
                      </a:cubicBezTo>
                      <a:cubicBezTo>
                        <a:pt x="182" y="1"/>
                        <a:pt x="177" y="0"/>
                        <a:pt x="175" y="1"/>
                      </a:cubicBezTo>
                      <a:cubicBezTo>
                        <a:pt x="125" y="26"/>
                        <a:pt x="61" y="28"/>
                        <a:pt x="7" y="14"/>
                      </a:cubicBezTo>
                      <a:cubicBezTo>
                        <a:pt x="5" y="13"/>
                        <a:pt x="0" y="16"/>
                        <a:pt x="3" y="17"/>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8" name="Freeform 31">
                  <a:extLst>
                    <a:ext uri="{FF2B5EF4-FFF2-40B4-BE49-F238E27FC236}">
                      <a16:creationId xmlns:a16="http://schemas.microsoft.com/office/drawing/2014/main" id="{7A0F6E1B-B9FF-40A1-8899-73689E194434}"/>
                    </a:ext>
                  </a:extLst>
                </p:cNvPr>
                <p:cNvSpPr>
                  <a:spLocks/>
                </p:cNvSpPr>
                <p:nvPr/>
              </p:nvSpPr>
              <p:spPr bwMode="auto">
                <a:xfrm>
                  <a:off x="2838451" y="1163638"/>
                  <a:ext cx="928688" cy="215900"/>
                </a:xfrm>
                <a:custGeom>
                  <a:avLst/>
                  <a:gdLst>
                    <a:gd name="T0" fmla="*/ 0 w 219"/>
                    <a:gd name="T1" fmla="*/ 26 h 51"/>
                    <a:gd name="T2" fmla="*/ 216 w 219"/>
                    <a:gd name="T3" fmla="*/ 1 h 51"/>
                    <a:gd name="T4" fmla="*/ 212 w 219"/>
                    <a:gd name="T5" fmla="*/ 1 h 51"/>
                    <a:gd name="T6" fmla="*/ 6 w 219"/>
                    <a:gd name="T7" fmla="*/ 24 h 51"/>
                    <a:gd name="T8" fmla="*/ 0 w 219"/>
                    <a:gd name="T9" fmla="*/ 26 h 51"/>
                  </a:gdLst>
                  <a:ahLst/>
                  <a:cxnLst>
                    <a:cxn ang="0">
                      <a:pos x="T0" y="T1"/>
                    </a:cxn>
                    <a:cxn ang="0">
                      <a:pos x="T2" y="T3"/>
                    </a:cxn>
                    <a:cxn ang="0">
                      <a:pos x="T4" y="T5"/>
                    </a:cxn>
                    <a:cxn ang="0">
                      <a:pos x="T6" y="T7"/>
                    </a:cxn>
                    <a:cxn ang="0">
                      <a:pos x="T8" y="T9"/>
                    </a:cxn>
                  </a:cxnLst>
                  <a:rect l="0" t="0" r="r" b="b"/>
                  <a:pathLst>
                    <a:path w="219" h="51">
                      <a:moveTo>
                        <a:pt x="0" y="26"/>
                      </a:moveTo>
                      <a:cubicBezTo>
                        <a:pt x="70" y="51"/>
                        <a:pt x="155" y="44"/>
                        <a:pt x="216" y="1"/>
                      </a:cubicBezTo>
                      <a:cubicBezTo>
                        <a:pt x="219" y="0"/>
                        <a:pt x="213" y="0"/>
                        <a:pt x="212" y="1"/>
                      </a:cubicBezTo>
                      <a:cubicBezTo>
                        <a:pt x="153" y="42"/>
                        <a:pt x="72" y="48"/>
                        <a:pt x="6" y="24"/>
                      </a:cubicBezTo>
                      <a:cubicBezTo>
                        <a:pt x="4" y="23"/>
                        <a:pt x="0" y="26"/>
                        <a:pt x="0" y="26"/>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9" name="Freeform 32">
                  <a:extLst>
                    <a:ext uri="{FF2B5EF4-FFF2-40B4-BE49-F238E27FC236}">
                      <a16:creationId xmlns:a16="http://schemas.microsoft.com/office/drawing/2014/main" id="{788D6A16-48AC-4FB8-8BCB-D8C59A8890F0}"/>
                    </a:ext>
                  </a:extLst>
                </p:cNvPr>
                <p:cNvSpPr>
                  <a:spLocks/>
                </p:cNvSpPr>
                <p:nvPr/>
              </p:nvSpPr>
              <p:spPr bwMode="auto">
                <a:xfrm>
                  <a:off x="2863851" y="1316038"/>
                  <a:ext cx="928688" cy="233363"/>
                </a:xfrm>
                <a:custGeom>
                  <a:avLst/>
                  <a:gdLst>
                    <a:gd name="T0" fmla="*/ 4 w 219"/>
                    <a:gd name="T1" fmla="*/ 34 h 55"/>
                    <a:gd name="T2" fmla="*/ 216 w 219"/>
                    <a:gd name="T3" fmla="*/ 5 h 55"/>
                    <a:gd name="T4" fmla="*/ 212 w 219"/>
                    <a:gd name="T5" fmla="*/ 2 h 55"/>
                    <a:gd name="T6" fmla="*/ 7 w 219"/>
                    <a:gd name="T7" fmla="*/ 30 h 55"/>
                    <a:gd name="T8" fmla="*/ 4 w 219"/>
                    <a:gd name="T9" fmla="*/ 34 h 55"/>
                  </a:gdLst>
                  <a:ahLst/>
                  <a:cxnLst>
                    <a:cxn ang="0">
                      <a:pos x="T0" y="T1"/>
                    </a:cxn>
                    <a:cxn ang="0">
                      <a:pos x="T2" y="T3"/>
                    </a:cxn>
                    <a:cxn ang="0">
                      <a:pos x="T4" y="T5"/>
                    </a:cxn>
                    <a:cxn ang="0">
                      <a:pos x="T6" y="T7"/>
                    </a:cxn>
                    <a:cxn ang="0">
                      <a:pos x="T8" y="T9"/>
                    </a:cxn>
                  </a:cxnLst>
                  <a:rect l="0" t="0" r="r" b="b"/>
                  <a:pathLst>
                    <a:path w="219" h="55">
                      <a:moveTo>
                        <a:pt x="4" y="34"/>
                      </a:moveTo>
                      <a:cubicBezTo>
                        <a:pt x="74" y="55"/>
                        <a:pt x="156" y="45"/>
                        <a:pt x="216" y="5"/>
                      </a:cubicBezTo>
                      <a:cubicBezTo>
                        <a:pt x="219" y="2"/>
                        <a:pt x="215" y="0"/>
                        <a:pt x="212" y="2"/>
                      </a:cubicBezTo>
                      <a:cubicBezTo>
                        <a:pt x="154" y="41"/>
                        <a:pt x="74" y="50"/>
                        <a:pt x="7" y="30"/>
                      </a:cubicBezTo>
                      <a:cubicBezTo>
                        <a:pt x="5" y="29"/>
                        <a:pt x="0" y="33"/>
                        <a:pt x="4" y="34"/>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0" name="Freeform 33">
                  <a:extLst>
                    <a:ext uri="{FF2B5EF4-FFF2-40B4-BE49-F238E27FC236}">
                      <a16:creationId xmlns:a16="http://schemas.microsoft.com/office/drawing/2014/main" id="{6DEE5867-6C95-4676-9BA3-8B94953D1EA6}"/>
                    </a:ext>
                  </a:extLst>
                </p:cNvPr>
                <p:cNvSpPr>
                  <a:spLocks/>
                </p:cNvSpPr>
                <p:nvPr/>
              </p:nvSpPr>
              <p:spPr bwMode="auto">
                <a:xfrm>
                  <a:off x="2947989" y="1019175"/>
                  <a:ext cx="230188" cy="595313"/>
                </a:xfrm>
                <a:custGeom>
                  <a:avLst/>
                  <a:gdLst>
                    <a:gd name="T0" fmla="*/ 27 w 54"/>
                    <a:gd name="T1" fmla="*/ 3 h 140"/>
                    <a:gd name="T2" fmla="*/ 47 w 54"/>
                    <a:gd name="T3" fmla="*/ 139 h 140"/>
                    <a:gd name="T4" fmla="*/ 51 w 54"/>
                    <a:gd name="T5" fmla="*/ 135 h 140"/>
                    <a:gd name="T6" fmla="*/ 32 w 54"/>
                    <a:gd name="T7" fmla="*/ 3 h 140"/>
                    <a:gd name="T8" fmla="*/ 27 w 54"/>
                    <a:gd name="T9" fmla="*/ 3 h 140"/>
                  </a:gdLst>
                  <a:ahLst/>
                  <a:cxnLst>
                    <a:cxn ang="0">
                      <a:pos x="T0" y="T1"/>
                    </a:cxn>
                    <a:cxn ang="0">
                      <a:pos x="T2" y="T3"/>
                    </a:cxn>
                    <a:cxn ang="0">
                      <a:pos x="T4" y="T5"/>
                    </a:cxn>
                    <a:cxn ang="0">
                      <a:pos x="T6" y="T7"/>
                    </a:cxn>
                    <a:cxn ang="0">
                      <a:pos x="T8" y="T9"/>
                    </a:cxn>
                  </a:cxnLst>
                  <a:rect l="0" t="0" r="r" b="b"/>
                  <a:pathLst>
                    <a:path w="54" h="140">
                      <a:moveTo>
                        <a:pt x="27" y="3"/>
                      </a:moveTo>
                      <a:cubicBezTo>
                        <a:pt x="0" y="48"/>
                        <a:pt x="2" y="106"/>
                        <a:pt x="47" y="139"/>
                      </a:cubicBezTo>
                      <a:cubicBezTo>
                        <a:pt x="49" y="140"/>
                        <a:pt x="54" y="137"/>
                        <a:pt x="51" y="135"/>
                      </a:cubicBezTo>
                      <a:cubicBezTo>
                        <a:pt x="8" y="103"/>
                        <a:pt x="6" y="47"/>
                        <a:pt x="32" y="3"/>
                      </a:cubicBezTo>
                      <a:cubicBezTo>
                        <a:pt x="34" y="0"/>
                        <a:pt x="28" y="1"/>
                        <a:pt x="27" y="3"/>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1" name="Freeform 34">
                  <a:extLst>
                    <a:ext uri="{FF2B5EF4-FFF2-40B4-BE49-F238E27FC236}">
                      <a16:creationId xmlns:a16="http://schemas.microsoft.com/office/drawing/2014/main" id="{36BDD22B-EE24-4935-9B56-352A5DBFCEA4}"/>
                    </a:ext>
                  </a:extLst>
                </p:cNvPr>
                <p:cNvSpPr>
                  <a:spLocks/>
                </p:cNvSpPr>
                <p:nvPr/>
              </p:nvSpPr>
              <p:spPr bwMode="auto">
                <a:xfrm>
                  <a:off x="3181351" y="971550"/>
                  <a:ext cx="179388" cy="655638"/>
                </a:xfrm>
                <a:custGeom>
                  <a:avLst/>
                  <a:gdLst>
                    <a:gd name="T0" fmla="*/ 10 w 42"/>
                    <a:gd name="T1" fmla="*/ 4 h 154"/>
                    <a:gd name="T2" fmla="*/ 35 w 42"/>
                    <a:gd name="T3" fmla="*/ 152 h 154"/>
                    <a:gd name="T4" fmla="*/ 40 w 42"/>
                    <a:gd name="T5" fmla="*/ 149 h 154"/>
                    <a:gd name="T6" fmla="*/ 16 w 42"/>
                    <a:gd name="T7" fmla="*/ 3 h 154"/>
                    <a:gd name="T8" fmla="*/ 10 w 42"/>
                    <a:gd name="T9" fmla="*/ 4 h 154"/>
                  </a:gdLst>
                  <a:ahLst/>
                  <a:cxnLst>
                    <a:cxn ang="0">
                      <a:pos x="T0" y="T1"/>
                    </a:cxn>
                    <a:cxn ang="0">
                      <a:pos x="T2" y="T3"/>
                    </a:cxn>
                    <a:cxn ang="0">
                      <a:pos x="T4" y="T5"/>
                    </a:cxn>
                    <a:cxn ang="0">
                      <a:pos x="T6" y="T7"/>
                    </a:cxn>
                    <a:cxn ang="0">
                      <a:pos x="T8" y="T9"/>
                    </a:cxn>
                  </a:cxnLst>
                  <a:rect l="0" t="0" r="r" b="b"/>
                  <a:pathLst>
                    <a:path w="42" h="154">
                      <a:moveTo>
                        <a:pt x="10" y="4"/>
                      </a:moveTo>
                      <a:cubicBezTo>
                        <a:pt x="0" y="52"/>
                        <a:pt x="0" y="114"/>
                        <a:pt x="35" y="152"/>
                      </a:cubicBezTo>
                      <a:cubicBezTo>
                        <a:pt x="36" y="154"/>
                        <a:pt x="42" y="152"/>
                        <a:pt x="40" y="149"/>
                      </a:cubicBezTo>
                      <a:cubicBezTo>
                        <a:pt x="6" y="112"/>
                        <a:pt x="6" y="50"/>
                        <a:pt x="16" y="3"/>
                      </a:cubicBezTo>
                      <a:cubicBezTo>
                        <a:pt x="16" y="0"/>
                        <a:pt x="10" y="1"/>
                        <a:pt x="10" y="4"/>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2" name="Freeform 35">
                  <a:extLst>
                    <a:ext uri="{FF2B5EF4-FFF2-40B4-BE49-F238E27FC236}">
                      <a16:creationId xmlns:a16="http://schemas.microsoft.com/office/drawing/2014/main" id="{116C32BC-A6D7-4AD6-96A3-61E10371EC26}"/>
                    </a:ext>
                  </a:extLst>
                </p:cNvPr>
                <p:cNvSpPr>
                  <a:spLocks/>
                </p:cNvSpPr>
                <p:nvPr/>
              </p:nvSpPr>
              <p:spPr bwMode="auto">
                <a:xfrm>
                  <a:off x="3373439" y="971550"/>
                  <a:ext cx="142875" cy="620713"/>
                </a:xfrm>
                <a:custGeom>
                  <a:avLst/>
                  <a:gdLst>
                    <a:gd name="T0" fmla="*/ 9 w 34"/>
                    <a:gd name="T1" fmla="*/ 3 h 146"/>
                    <a:gd name="T2" fmla="*/ 28 w 34"/>
                    <a:gd name="T3" fmla="*/ 145 h 146"/>
                    <a:gd name="T4" fmla="*/ 34 w 34"/>
                    <a:gd name="T5" fmla="*/ 143 h 146"/>
                    <a:gd name="T6" fmla="*/ 14 w 34"/>
                    <a:gd name="T7" fmla="*/ 2 h 146"/>
                    <a:gd name="T8" fmla="*/ 9 w 34"/>
                    <a:gd name="T9" fmla="*/ 3 h 146"/>
                  </a:gdLst>
                  <a:ahLst/>
                  <a:cxnLst>
                    <a:cxn ang="0">
                      <a:pos x="T0" y="T1"/>
                    </a:cxn>
                    <a:cxn ang="0">
                      <a:pos x="T2" y="T3"/>
                    </a:cxn>
                    <a:cxn ang="0">
                      <a:pos x="T4" y="T5"/>
                    </a:cxn>
                    <a:cxn ang="0">
                      <a:pos x="T6" y="T7"/>
                    </a:cxn>
                    <a:cxn ang="0">
                      <a:pos x="T8" y="T9"/>
                    </a:cxn>
                  </a:cxnLst>
                  <a:rect l="0" t="0" r="r" b="b"/>
                  <a:pathLst>
                    <a:path w="34" h="146">
                      <a:moveTo>
                        <a:pt x="9" y="3"/>
                      </a:moveTo>
                      <a:cubicBezTo>
                        <a:pt x="0" y="50"/>
                        <a:pt x="7" y="102"/>
                        <a:pt x="28" y="145"/>
                      </a:cubicBezTo>
                      <a:cubicBezTo>
                        <a:pt x="29" y="146"/>
                        <a:pt x="34" y="145"/>
                        <a:pt x="34" y="143"/>
                      </a:cubicBezTo>
                      <a:cubicBezTo>
                        <a:pt x="13" y="101"/>
                        <a:pt x="6" y="49"/>
                        <a:pt x="14" y="2"/>
                      </a:cubicBezTo>
                      <a:cubicBezTo>
                        <a:pt x="15" y="0"/>
                        <a:pt x="9" y="1"/>
                        <a:pt x="9" y="3"/>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3" name="Freeform 36">
                  <a:extLst>
                    <a:ext uri="{FF2B5EF4-FFF2-40B4-BE49-F238E27FC236}">
                      <a16:creationId xmlns:a16="http://schemas.microsoft.com/office/drawing/2014/main" id="{8BFC27ED-7D9B-4B86-853B-923CD167CCA7}"/>
                    </a:ext>
                  </a:extLst>
                </p:cNvPr>
                <p:cNvSpPr>
                  <a:spLocks/>
                </p:cNvSpPr>
                <p:nvPr/>
              </p:nvSpPr>
              <p:spPr bwMode="auto">
                <a:xfrm>
                  <a:off x="3546476" y="992188"/>
                  <a:ext cx="157163" cy="519113"/>
                </a:xfrm>
                <a:custGeom>
                  <a:avLst/>
                  <a:gdLst>
                    <a:gd name="T0" fmla="*/ 0 w 37"/>
                    <a:gd name="T1" fmla="*/ 3 h 122"/>
                    <a:gd name="T2" fmla="*/ 29 w 37"/>
                    <a:gd name="T3" fmla="*/ 120 h 122"/>
                    <a:gd name="T4" fmla="*/ 35 w 37"/>
                    <a:gd name="T5" fmla="*/ 117 h 122"/>
                    <a:gd name="T6" fmla="*/ 6 w 37"/>
                    <a:gd name="T7" fmla="*/ 3 h 122"/>
                    <a:gd name="T8" fmla="*/ 0 w 37"/>
                    <a:gd name="T9" fmla="*/ 3 h 122"/>
                  </a:gdLst>
                  <a:ahLst/>
                  <a:cxnLst>
                    <a:cxn ang="0">
                      <a:pos x="T0" y="T1"/>
                    </a:cxn>
                    <a:cxn ang="0">
                      <a:pos x="T2" y="T3"/>
                    </a:cxn>
                    <a:cxn ang="0">
                      <a:pos x="T4" y="T5"/>
                    </a:cxn>
                    <a:cxn ang="0">
                      <a:pos x="T6" y="T7"/>
                    </a:cxn>
                    <a:cxn ang="0">
                      <a:pos x="T8" y="T9"/>
                    </a:cxn>
                  </a:cxnLst>
                  <a:rect l="0" t="0" r="r" b="b"/>
                  <a:pathLst>
                    <a:path w="37" h="122">
                      <a:moveTo>
                        <a:pt x="0" y="3"/>
                      </a:moveTo>
                      <a:cubicBezTo>
                        <a:pt x="1" y="40"/>
                        <a:pt x="3" y="92"/>
                        <a:pt x="29" y="120"/>
                      </a:cubicBezTo>
                      <a:cubicBezTo>
                        <a:pt x="31" y="122"/>
                        <a:pt x="37" y="119"/>
                        <a:pt x="35" y="117"/>
                      </a:cubicBezTo>
                      <a:cubicBezTo>
                        <a:pt x="9" y="90"/>
                        <a:pt x="7" y="38"/>
                        <a:pt x="6" y="3"/>
                      </a:cubicBezTo>
                      <a:cubicBezTo>
                        <a:pt x="6" y="0"/>
                        <a:pt x="0" y="1"/>
                        <a:pt x="0" y="3"/>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4" name="Freeform 37">
                  <a:extLst>
                    <a:ext uri="{FF2B5EF4-FFF2-40B4-BE49-F238E27FC236}">
                      <a16:creationId xmlns:a16="http://schemas.microsoft.com/office/drawing/2014/main" id="{B51257C5-80A2-487D-B29C-7F3CE89B21CD}"/>
                    </a:ext>
                  </a:extLst>
                </p:cNvPr>
                <p:cNvSpPr>
                  <a:spLocks/>
                </p:cNvSpPr>
                <p:nvPr/>
              </p:nvSpPr>
              <p:spPr bwMode="auto">
                <a:xfrm>
                  <a:off x="2863851" y="2303463"/>
                  <a:ext cx="966788" cy="565150"/>
                </a:xfrm>
                <a:custGeom>
                  <a:avLst/>
                  <a:gdLst>
                    <a:gd name="T0" fmla="*/ 0 w 609"/>
                    <a:gd name="T1" fmla="*/ 19 h 356"/>
                    <a:gd name="T2" fmla="*/ 59 w 609"/>
                    <a:gd name="T3" fmla="*/ 356 h 356"/>
                    <a:gd name="T4" fmla="*/ 542 w 609"/>
                    <a:gd name="T5" fmla="*/ 356 h 356"/>
                    <a:gd name="T6" fmla="*/ 609 w 609"/>
                    <a:gd name="T7" fmla="*/ 0 h 356"/>
                    <a:gd name="T8" fmla="*/ 0 w 609"/>
                    <a:gd name="T9" fmla="*/ 19 h 356"/>
                  </a:gdLst>
                  <a:ahLst/>
                  <a:cxnLst>
                    <a:cxn ang="0">
                      <a:pos x="T0" y="T1"/>
                    </a:cxn>
                    <a:cxn ang="0">
                      <a:pos x="T2" y="T3"/>
                    </a:cxn>
                    <a:cxn ang="0">
                      <a:pos x="T4" y="T5"/>
                    </a:cxn>
                    <a:cxn ang="0">
                      <a:pos x="T6" y="T7"/>
                    </a:cxn>
                    <a:cxn ang="0">
                      <a:pos x="T8" y="T9"/>
                    </a:cxn>
                  </a:cxnLst>
                  <a:rect l="0" t="0" r="r" b="b"/>
                  <a:pathLst>
                    <a:path w="609" h="356">
                      <a:moveTo>
                        <a:pt x="0" y="19"/>
                      </a:moveTo>
                      <a:lnTo>
                        <a:pt x="59" y="356"/>
                      </a:lnTo>
                      <a:lnTo>
                        <a:pt x="542" y="356"/>
                      </a:lnTo>
                      <a:lnTo>
                        <a:pt x="609" y="0"/>
                      </a:lnTo>
                      <a:lnTo>
                        <a:pt x="0" y="19"/>
                      </a:lnTo>
                      <a:close/>
                    </a:path>
                  </a:pathLst>
                </a:custGeom>
                <a:solidFill>
                  <a:srgbClr val="E0A8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5" name="Freeform 38">
                  <a:extLst>
                    <a:ext uri="{FF2B5EF4-FFF2-40B4-BE49-F238E27FC236}">
                      <a16:creationId xmlns:a16="http://schemas.microsoft.com/office/drawing/2014/main" id="{3D56F9D3-A90B-4EF8-8297-110DC51F3E8C}"/>
                    </a:ext>
                  </a:extLst>
                </p:cNvPr>
                <p:cNvSpPr>
                  <a:spLocks/>
                </p:cNvSpPr>
                <p:nvPr/>
              </p:nvSpPr>
              <p:spPr bwMode="auto">
                <a:xfrm>
                  <a:off x="2863851" y="2303463"/>
                  <a:ext cx="966788" cy="565150"/>
                </a:xfrm>
                <a:custGeom>
                  <a:avLst/>
                  <a:gdLst>
                    <a:gd name="T0" fmla="*/ 0 w 609"/>
                    <a:gd name="T1" fmla="*/ 19 h 356"/>
                    <a:gd name="T2" fmla="*/ 59 w 609"/>
                    <a:gd name="T3" fmla="*/ 356 h 356"/>
                    <a:gd name="T4" fmla="*/ 542 w 609"/>
                    <a:gd name="T5" fmla="*/ 356 h 356"/>
                    <a:gd name="T6" fmla="*/ 609 w 609"/>
                    <a:gd name="T7" fmla="*/ 0 h 356"/>
                    <a:gd name="T8" fmla="*/ 0 w 609"/>
                    <a:gd name="T9" fmla="*/ 19 h 356"/>
                  </a:gdLst>
                  <a:ahLst/>
                  <a:cxnLst>
                    <a:cxn ang="0">
                      <a:pos x="T0" y="T1"/>
                    </a:cxn>
                    <a:cxn ang="0">
                      <a:pos x="T2" y="T3"/>
                    </a:cxn>
                    <a:cxn ang="0">
                      <a:pos x="T4" y="T5"/>
                    </a:cxn>
                    <a:cxn ang="0">
                      <a:pos x="T6" y="T7"/>
                    </a:cxn>
                    <a:cxn ang="0">
                      <a:pos x="T8" y="T9"/>
                    </a:cxn>
                  </a:cxnLst>
                  <a:rect l="0" t="0" r="r" b="b"/>
                  <a:pathLst>
                    <a:path w="609" h="356">
                      <a:moveTo>
                        <a:pt x="0" y="19"/>
                      </a:moveTo>
                      <a:lnTo>
                        <a:pt x="59" y="356"/>
                      </a:lnTo>
                      <a:lnTo>
                        <a:pt x="542" y="356"/>
                      </a:lnTo>
                      <a:lnTo>
                        <a:pt x="609" y="0"/>
                      </a:lnTo>
                      <a:lnTo>
                        <a:pt x="0" y="1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6" name="Freeform 39">
                  <a:extLst>
                    <a:ext uri="{FF2B5EF4-FFF2-40B4-BE49-F238E27FC236}">
                      <a16:creationId xmlns:a16="http://schemas.microsoft.com/office/drawing/2014/main" id="{D8370B60-E6DD-4C24-8FF7-489638152C45}"/>
                    </a:ext>
                  </a:extLst>
                </p:cNvPr>
                <p:cNvSpPr>
                  <a:spLocks/>
                </p:cNvSpPr>
                <p:nvPr/>
              </p:nvSpPr>
              <p:spPr bwMode="auto">
                <a:xfrm>
                  <a:off x="2944814" y="2303463"/>
                  <a:ext cx="885825" cy="565150"/>
                </a:xfrm>
                <a:custGeom>
                  <a:avLst/>
                  <a:gdLst>
                    <a:gd name="T0" fmla="*/ 209 w 209"/>
                    <a:gd name="T1" fmla="*/ 0 h 133"/>
                    <a:gd name="T2" fmla="*/ 188 w 209"/>
                    <a:gd name="T3" fmla="*/ 1 h 133"/>
                    <a:gd name="T4" fmla="*/ 0 w 209"/>
                    <a:gd name="T5" fmla="*/ 114 h 133"/>
                    <a:gd name="T6" fmla="*/ 3 w 209"/>
                    <a:gd name="T7" fmla="*/ 133 h 133"/>
                    <a:gd name="T8" fmla="*/ 184 w 209"/>
                    <a:gd name="T9" fmla="*/ 133 h 133"/>
                    <a:gd name="T10" fmla="*/ 209 w 209"/>
                    <a:gd name="T11" fmla="*/ 0 h 133"/>
                  </a:gdLst>
                  <a:ahLst/>
                  <a:cxnLst>
                    <a:cxn ang="0">
                      <a:pos x="T0" y="T1"/>
                    </a:cxn>
                    <a:cxn ang="0">
                      <a:pos x="T2" y="T3"/>
                    </a:cxn>
                    <a:cxn ang="0">
                      <a:pos x="T4" y="T5"/>
                    </a:cxn>
                    <a:cxn ang="0">
                      <a:pos x="T6" y="T7"/>
                    </a:cxn>
                    <a:cxn ang="0">
                      <a:pos x="T8" y="T9"/>
                    </a:cxn>
                    <a:cxn ang="0">
                      <a:pos x="T10" y="T11"/>
                    </a:cxn>
                  </a:cxnLst>
                  <a:rect l="0" t="0" r="r" b="b"/>
                  <a:pathLst>
                    <a:path w="209" h="133">
                      <a:moveTo>
                        <a:pt x="209" y="0"/>
                      </a:moveTo>
                      <a:cubicBezTo>
                        <a:pt x="188" y="1"/>
                        <a:pt x="188" y="1"/>
                        <a:pt x="188" y="1"/>
                      </a:cubicBezTo>
                      <a:cubicBezTo>
                        <a:pt x="132" y="47"/>
                        <a:pt x="68" y="93"/>
                        <a:pt x="0" y="114"/>
                      </a:cubicBezTo>
                      <a:cubicBezTo>
                        <a:pt x="3" y="133"/>
                        <a:pt x="3" y="133"/>
                        <a:pt x="3" y="133"/>
                      </a:cubicBezTo>
                      <a:cubicBezTo>
                        <a:pt x="184" y="133"/>
                        <a:pt x="184" y="133"/>
                        <a:pt x="184" y="133"/>
                      </a:cubicBezTo>
                      <a:cubicBezTo>
                        <a:pt x="209" y="0"/>
                        <a:pt x="209" y="0"/>
                        <a:pt x="209" y="0"/>
                      </a:cubicBezTo>
                    </a:path>
                  </a:pathLst>
                </a:custGeom>
                <a:solidFill>
                  <a:srgbClr val="D79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7" name="Freeform 40">
                  <a:extLst>
                    <a:ext uri="{FF2B5EF4-FFF2-40B4-BE49-F238E27FC236}">
                      <a16:creationId xmlns:a16="http://schemas.microsoft.com/office/drawing/2014/main" id="{1BC97CDC-A441-4429-A6F8-5C2F516763BB}"/>
                    </a:ext>
                  </a:extLst>
                </p:cNvPr>
                <p:cNvSpPr>
                  <a:spLocks/>
                </p:cNvSpPr>
                <p:nvPr/>
              </p:nvSpPr>
              <p:spPr bwMode="auto">
                <a:xfrm>
                  <a:off x="2795589" y="2268538"/>
                  <a:ext cx="996950" cy="582613"/>
                </a:xfrm>
                <a:custGeom>
                  <a:avLst/>
                  <a:gdLst>
                    <a:gd name="T0" fmla="*/ 0 w 235"/>
                    <a:gd name="T1" fmla="*/ 9 h 137"/>
                    <a:gd name="T2" fmla="*/ 23 w 235"/>
                    <a:gd name="T3" fmla="*/ 136 h 137"/>
                    <a:gd name="T4" fmla="*/ 25 w 235"/>
                    <a:gd name="T5" fmla="*/ 137 h 137"/>
                    <a:gd name="T6" fmla="*/ 206 w 235"/>
                    <a:gd name="T7" fmla="*/ 137 h 137"/>
                    <a:gd name="T8" fmla="*/ 210 w 235"/>
                    <a:gd name="T9" fmla="*/ 135 h 137"/>
                    <a:gd name="T10" fmla="*/ 235 w 235"/>
                    <a:gd name="T11" fmla="*/ 2 h 137"/>
                    <a:gd name="T12" fmla="*/ 229 w 235"/>
                    <a:gd name="T13" fmla="*/ 3 h 137"/>
                    <a:gd name="T14" fmla="*/ 207 w 235"/>
                    <a:gd name="T15" fmla="*/ 123 h 137"/>
                    <a:gd name="T16" fmla="*/ 205 w 235"/>
                    <a:gd name="T17" fmla="*/ 132 h 137"/>
                    <a:gd name="T18" fmla="*/ 208 w 235"/>
                    <a:gd name="T19" fmla="*/ 134 h 137"/>
                    <a:gd name="T20" fmla="*/ 193 w 235"/>
                    <a:gd name="T21" fmla="*/ 134 h 137"/>
                    <a:gd name="T22" fmla="*/ 122 w 235"/>
                    <a:gd name="T23" fmla="*/ 134 h 137"/>
                    <a:gd name="T24" fmla="*/ 50 w 235"/>
                    <a:gd name="T25" fmla="*/ 134 h 137"/>
                    <a:gd name="T26" fmla="*/ 30 w 235"/>
                    <a:gd name="T27" fmla="*/ 134 h 137"/>
                    <a:gd name="T28" fmla="*/ 29 w 235"/>
                    <a:gd name="T29" fmla="*/ 134 h 137"/>
                    <a:gd name="T30" fmla="*/ 27 w 235"/>
                    <a:gd name="T31" fmla="*/ 127 h 137"/>
                    <a:gd name="T32" fmla="*/ 6 w 235"/>
                    <a:gd name="T33" fmla="*/ 8 h 137"/>
                    <a:gd name="T34" fmla="*/ 0 w 235"/>
                    <a:gd name="T35" fmla="*/ 9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5" h="137">
                      <a:moveTo>
                        <a:pt x="0" y="9"/>
                      </a:moveTo>
                      <a:cubicBezTo>
                        <a:pt x="8" y="52"/>
                        <a:pt x="15" y="94"/>
                        <a:pt x="23" y="136"/>
                      </a:cubicBezTo>
                      <a:cubicBezTo>
                        <a:pt x="23" y="137"/>
                        <a:pt x="24" y="137"/>
                        <a:pt x="25" y="137"/>
                      </a:cubicBezTo>
                      <a:cubicBezTo>
                        <a:pt x="85" y="137"/>
                        <a:pt x="145" y="137"/>
                        <a:pt x="206" y="137"/>
                      </a:cubicBezTo>
                      <a:cubicBezTo>
                        <a:pt x="207" y="137"/>
                        <a:pt x="210" y="136"/>
                        <a:pt x="210" y="135"/>
                      </a:cubicBezTo>
                      <a:cubicBezTo>
                        <a:pt x="218" y="91"/>
                        <a:pt x="226" y="46"/>
                        <a:pt x="235" y="2"/>
                      </a:cubicBezTo>
                      <a:cubicBezTo>
                        <a:pt x="235" y="0"/>
                        <a:pt x="229" y="1"/>
                        <a:pt x="229" y="3"/>
                      </a:cubicBezTo>
                      <a:cubicBezTo>
                        <a:pt x="221" y="43"/>
                        <a:pt x="214" y="83"/>
                        <a:pt x="207" y="123"/>
                      </a:cubicBezTo>
                      <a:cubicBezTo>
                        <a:pt x="206" y="126"/>
                        <a:pt x="205" y="129"/>
                        <a:pt x="205" y="132"/>
                      </a:cubicBezTo>
                      <a:cubicBezTo>
                        <a:pt x="204" y="137"/>
                        <a:pt x="204" y="134"/>
                        <a:pt x="208" y="134"/>
                      </a:cubicBezTo>
                      <a:cubicBezTo>
                        <a:pt x="203" y="134"/>
                        <a:pt x="198" y="134"/>
                        <a:pt x="193" y="134"/>
                      </a:cubicBezTo>
                      <a:cubicBezTo>
                        <a:pt x="169" y="134"/>
                        <a:pt x="145" y="134"/>
                        <a:pt x="122" y="134"/>
                      </a:cubicBezTo>
                      <a:cubicBezTo>
                        <a:pt x="98" y="134"/>
                        <a:pt x="74" y="134"/>
                        <a:pt x="50" y="134"/>
                      </a:cubicBezTo>
                      <a:cubicBezTo>
                        <a:pt x="43" y="134"/>
                        <a:pt x="36" y="134"/>
                        <a:pt x="30" y="134"/>
                      </a:cubicBezTo>
                      <a:cubicBezTo>
                        <a:pt x="26" y="134"/>
                        <a:pt x="28" y="134"/>
                        <a:pt x="29" y="134"/>
                      </a:cubicBezTo>
                      <a:cubicBezTo>
                        <a:pt x="28" y="132"/>
                        <a:pt x="28" y="130"/>
                        <a:pt x="27" y="127"/>
                      </a:cubicBezTo>
                      <a:cubicBezTo>
                        <a:pt x="20" y="88"/>
                        <a:pt x="13" y="48"/>
                        <a:pt x="6" y="8"/>
                      </a:cubicBezTo>
                      <a:cubicBezTo>
                        <a:pt x="6" y="6"/>
                        <a:pt x="0" y="8"/>
                        <a:pt x="0" y="9"/>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8" name="Freeform 41">
                  <a:extLst>
                    <a:ext uri="{FF2B5EF4-FFF2-40B4-BE49-F238E27FC236}">
                      <a16:creationId xmlns:a16="http://schemas.microsoft.com/office/drawing/2014/main" id="{21871AF0-98E5-4D17-9BFC-4134D117059D}"/>
                    </a:ext>
                  </a:extLst>
                </p:cNvPr>
                <p:cNvSpPr>
                  <a:spLocks/>
                </p:cNvSpPr>
                <p:nvPr/>
              </p:nvSpPr>
              <p:spPr bwMode="auto">
                <a:xfrm>
                  <a:off x="2744789" y="2055813"/>
                  <a:ext cx="1195388" cy="344488"/>
                </a:xfrm>
                <a:custGeom>
                  <a:avLst/>
                  <a:gdLst>
                    <a:gd name="T0" fmla="*/ 0 w 282"/>
                    <a:gd name="T1" fmla="*/ 15 h 81"/>
                    <a:gd name="T2" fmla="*/ 282 w 282"/>
                    <a:gd name="T3" fmla="*/ 0 h 81"/>
                    <a:gd name="T4" fmla="*/ 278 w 282"/>
                    <a:gd name="T5" fmla="*/ 54 h 81"/>
                    <a:gd name="T6" fmla="*/ 6 w 282"/>
                    <a:gd name="T7" fmla="*/ 60 h 81"/>
                    <a:gd name="T8" fmla="*/ 0 w 282"/>
                    <a:gd name="T9" fmla="*/ 15 h 81"/>
                  </a:gdLst>
                  <a:ahLst/>
                  <a:cxnLst>
                    <a:cxn ang="0">
                      <a:pos x="T0" y="T1"/>
                    </a:cxn>
                    <a:cxn ang="0">
                      <a:pos x="T2" y="T3"/>
                    </a:cxn>
                    <a:cxn ang="0">
                      <a:pos x="T4" y="T5"/>
                    </a:cxn>
                    <a:cxn ang="0">
                      <a:pos x="T6" y="T7"/>
                    </a:cxn>
                    <a:cxn ang="0">
                      <a:pos x="T8" y="T9"/>
                    </a:cxn>
                  </a:cxnLst>
                  <a:rect l="0" t="0" r="r" b="b"/>
                  <a:pathLst>
                    <a:path w="282" h="81">
                      <a:moveTo>
                        <a:pt x="0" y="15"/>
                      </a:moveTo>
                      <a:cubicBezTo>
                        <a:pt x="0" y="15"/>
                        <a:pt x="121" y="44"/>
                        <a:pt x="282" y="0"/>
                      </a:cubicBezTo>
                      <a:cubicBezTo>
                        <a:pt x="278" y="54"/>
                        <a:pt x="278" y="54"/>
                        <a:pt x="278" y="54"/>
                      </a:cubicBezTo>
                      <a:cubicBezTo>
                        <a:pt x="278" y="54"/>
                        <a:pt x="110" y="81"/>
                        <a:pt x="6" y="60"/>
                      </a:cubicBezTo>
                      <a:cubicBezTo>
                        <a:pt x="6" y="60"/>
                        <a:pt x="0" y="38"/>
                        <a:pt x="0" y="15"/>
                      </a:cubicBezTo>
                      <a:close/>
                    </a:path>
                  </a:pathLst>
                </a:custGeom>
                <a:solidFill>
                  <a:srgbClr val="B591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9" name="Freeform 42">
                  <a:extLst>
                    <a:ext uri="{FF2B5EF4-FFF2-40B4-BE49-F238E27FC236}">
                      <a16:creationId xmlns:a16="http://schemas.microsoft.com/office/drawing/2014/main" id="{215694E3-C0E6-4917-AE6A-4545590D411A}"/>
                    </a:ext>
                  </a:extLst>
                </p:cNvPr>
                <p:cNvSpPr>
                  <a:spLocks/>
                </p:cNvSpPr>
                <p:nvPr/>
              </p:nvSpPr>
              <p:spPr bwMode="auto">
                <a:xfrm>
                  <a:off x="2690814" y="2030413"/>
                  <a:ext cx="1220788" cy="336550"/>
                </a:xfrm>
                <a:custGeom>
                  <a:avLst/>
                  <a:gdLst>
                    <a:gd name="T0" fmla="*/ 1 w 288"/>
                    <a:gd name="T1" fmla="*/ 17 h 79"/>
                    <a:gd name="T2" fmla="*/ 116 w 288"/>
                    <a:gd name="T3" fmla="*/ 27 h 79"/>
                    <a:gd name="T4" fmla="*/ 226 w 288"/>
                    <a:gd name="T5" fmla="*/ 16 h 79"/>
                    <a:gd name="T6" fmla="*/ 282 w 288"/>
                    <a:gd name="T7" fmla="*/ 3 h 79"/>
                    <a:gd name="T8" fmla="*/ 280 w 288"/>
                    <a:gd name="T9" fmla="*/ 35 h 79"/>
                    <a:gd name="T10" fmla="*/ 279 w 288"/>
                    <a:gd name="T11" fmla="*/ 48 h 79"/>
                    <a:gd name="T12" fmla="*/ 282 w 288"/>
                    <a:gd name="T13" fmla="*/ 55 h 79"/>
                    <a:gd name="T14" fmla="*/ 267 w 288"/>
                    <a:gd name="T15" fmla="*/ 57 h 79"/>
                    <a:gd name="T16" fmla="*/ 186 w 288"/>
                    <a:gd name="T17" fmla="*/ 65 h 79"/>
                    <a:gd name="T18" fmla="*/ 76 w 288"/>
                    <a:gd name="T19" fmla="*/ 67 h 79"/>
                    <a:gd name="T20" fmla="*/ 17 w 288"/>
                    <a:gd name="T21" fmla="*/ 61 h 79"/>
                    <a:gd name="T22" fmla="*/ 7 w 288"/>
                    <a:gd name="T23" fmla="*/ 15 h 79"/>
                    <a:gd name="T24" fmla="*/ 1 w 288"/>
                    <a:gd name="T25" fmla="*/ 17 h 79"/>
                    <a:gd name="T26" fmla="*/ 7 w 288"/>
                    <a:gd name="T27" fmla="*/ 62 h 79"/>
                    <a:gd name="T28" fmla="*/ 8 w 288"/>
                    <a:gd name="T29" fmla="*/ 63 h 79"/>
                    <a:gd name="T30" fmla="*/ 281 w 288"/>
                    <a:gd name="T31" fmla="*/ 56 h 79"/>
                    <a:gd name="T32" fmla="*/ 284 w 288"/>
                    <a:gd name="T33" fmla="*/ 55 h 79"/>
                    <a:gd name="T34" fmla="*/ 288 w 288"/>
                    <a:gd name="T35" fmla="*/ 0 h 79"/>
                    <a:gd name="T36" fmla="*/ 285 w 288"/>
                    <a:gd name="T37" fmla="*/ 0 h 79"/>
                    <a:gd name="T38" fmla="*/ 6 w 288"/>
                    <a:gd name="T39" fmla="*/ 15 h 79"/>
                    <a:gd name="T40" fmla="*/ 1 w 288"/>
                    <a:gd name="T41" fmla="*/ 17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8" h="79">
                      <a:moveTo>
                        <a:pt x="1" y="17"/>
                      </a:moveTo>
                      <a:cubicBezTo>
                        <a:pt x="38" y="26"/>
                        <a:pt x="78" y="27"/>
                        <a:pt x="116" y="27"/>
                      </a:cubicBezTo>
                      <a:cubicBezTo>
                        <a:pt x="153" y="26"/>
                        <a:pt x="190" y="22"/>
                        <a:pt x="226" y="16"/>
                      </a:cubicBezTo>
                      <a:cubicBezTo>
                        <a:pt x="232" y="15"/>
                        <a:pt x="282" y="5"/>
                        <a:pt x="282" y="3"/>
                      </a:cubicBezTo>
                      <a:cubicBezTo>
                        <a:pt x="282" y="14"/>
                        <a:pt x="281" y="24"/>
                        <a:pt x="280" y="35"/>
                      </a:cubicBezTo>
                      <a:cubicBezTo>
                        <a:pt x="280" y="39"/>
                        <a:pt x="280" y="44"/>
                        <a:pt x="279" y="48"/>
                      </a:cubicBezTo>
                      <a:cubicBezTo>
                        <a:pt x="279" y="54"/>
                        <a:pt x="277" y="55"/>
                        <a:pt x="282" y="55"/>
                      </a:cubicBezTo>
                      <a:cubicBezTo>
                        <a:pt x="277" y="55"/>
                        <a:pt x="272" y="56"/>
                        <a:pt x="267" y="57"/>
                      </a:cubicBezTo>
                      <a:cubicBezTo>
                        <a:pt x="240" y="60"/>
                        <a:pt x="213" y="63"/>
                        <a:pt x="186" y="65"/>
                      </a:cubicBezTo>
                      <a:cubicBezTo>
                        <a:pt x="149" y="68"/>
                        <a:pt x="112" y="69"/>
                        <a:pt x="76" y="67"/>
                      </a:cubicBezTo>
                      <a:cubicBezTo>
                        <a:pt x="56" y="67"/>
                        <a:pt x="37" y="65"/>
                        <a:pt x="17" y="61"/>
                      </a:cubicBezTo>
                      <a:cubicBezTo>
                        <a:pt x="6" y="59"/>
                        <a:pt x="7" y="24"/>
                        <a:pt x="7" y="15"/>
                      </a:cubicBezTo>
                      <a:cubicBezTo>
                        <a:pt x="7" y="14"/>
                        <a:pt x="1" y="15"/>
                        <a:pt x="1" y="17"/>
                      </a:cubicBezTo>
                      <a:cubicBezTo>
                        <a:pt x="1" y="32"/>
                        <a:pt x="3" y="47"/>
                        <a:pt x="7" y="62"/>
                      </a:cubicBezTo>
                      <a:cubicBezTo>
                        <a:pt x="8" y="63"/>
                        <a:pt x="8" y="63"/>
                        <a:pt x="8" y="63"/>
                      </a:cubicBezTo>
                      <a:cubicBezTo>
                        <a:pt x="96" y="79"/>
                        <a:pt x="192" y="70"/>
                        <a:pt x="281" y="56"/>
                      </a:cubicBezTo>
                      <a:cubicBezTo>
                        <a:pt x="282" y="56"/>
                        <a:pt x="284" y="56"/>
                        <a:pt x="284" y="55"/>
                      </a:cubicBezTo>
                      <a:cubicBezTo>
                        <a:pt x="286" y="37"/>
                        <a:pt x="287" y="18"/>
                        <a:pt x="288" y="0"/>
                      </a:cubicBezTo>
                      <a:cubicBezTo>
                        <a:pt x="288" y="0"/>
                        <a:pt x="285" y="0"/>
                        <a:pt x="285" y="0"/>
                      </a:cubicBezTo>
                      <a:cubicBezTo>
                        <a:pt x="198" y="24"/>
                        <a:pt x="96" y="37"/>
                        <a:pt x="6" y="15"/>
                      </a:cubicBezTo>
                      <a:cubicBezTo>
                        <a:pt x="5" y="15"/>
                        <a:pt x="0" y="17"/>
                        <a:pt x="1" y="17"/>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0" name="Freeform 43">
                  <a:extLst>
                    <a:ext uri="{FF2B5EF4-FFF2-40B4-BE49-F238E27FC236}">
                      <a16:creationId xmlns:a16="http://schemas.microsoft.com/office/drawing/2014/main" id="{6E692879-C233-4728-ADAC-8B5A639F896E}"/>
                    </a:ext>
                  </a:extLst>
                </p:cNvPr>
                <p:cNvSpPr>
                  <a:spLocks/>
                </p:cNvSpPr>
                <p:nvPr/>
              </p:nvSpPr>
              <p:spPr bwMode="auto">
                <a:xfrm>
                  <a:off x="2881314" y="1843088"/>
                  <a:ext cx="355600" cy="217488"/>
                </a:xfrm>
                <a:custGeom>
                  <a:avLst/>
                  <a:gdLst>
                    <a:gd name="T0" fmla="*/ 78 w 84"/>
                    <a:gd name="T1" fmla="*/ 28 h 51"/>
                    <a:gd name="T2" fmla="*/ 25 w 84"/>
                    <a:gd name="T3" fmla="*/ 2 h 51"/>
                    <a:gd name="T4" fmla="*/ 1 w 84"/>
                    <a:gd name="T5" fmla="*/ 15 h 51"/>
                    <a:gd name="T6" fmla="*/ 24 w 84"/>
                    <a:gd name="T7" fmla="*/ 43 h 51"/>
                    <a:gd name="T8" fmla="*/ 80 w 84"/>
                    <a:gd name="T9" fmla="*/ 40 h 51"/>
                    <a:gd name="T10" fmla="*/ 78 w 84"/>
                    <a:gd name="T11" fmla="*/ 38 h 51"/>
                    <a:gd name="T12" fmla="*/ 7 w 84"/>
                    <a:gd name="T13" fmla="*/ 19 h 51"/>
                    <a:gd name="T14" fmla="*/ 40 w 84"/>
                    <a:gd name="T15" fmla="*/ 10 h 51"/>
                    <a:gd name="T16" fmla="*/ 73 w 84"/>
                    <a:gd name="T17" fmla="*/ 30 h 51"/>
                    <a:gd name="T18" fmla="*/ 78 w 84"/>
                    <a:gd name="T19" fmla="*/ 28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4" h="51">
                      <a:moveTo>
                        <a:pt x="78" y="28"/>
                      </a:moveTo>
                      <a:cubicBezTo>
                        <a:pt x="63" y="18"/>
                        <a:pt x="44" y="3"/>
                        <a:pt x="25" y="2"/>
                      </a:cubicBezTo>
                      <a:cubicBezTo>
                        <a:pt x="17" y="2"/>
                        <a:pt x="2" y="4"/>
                        <a:pt x="1" y="15"/>
                      </a:cubicBezTo>
                      <a:cubicBezTo>
                        <a:pt x="0" y="28"/>
                        <a:pt x="13" y="38"/>
                        <a:pt x="24" y="43"/>
                      </a:cubicBezTo>
                      <a:cubicBezTo>
                        <a:pt x="42" y="51"/>
                        <a:pt x="63" y="46"/>
                        <a:pt x="80" y="40"/>
                      </a:cubicBezTo>
                      <a:cubicBezTo>
                        <a:pt x="84" y="38"/>
                        <a:pt x="81" y="38"/>
                        <a:pt x="78" y="38"/>
                      </a:cubicBezTo>
                      <a:cubicBezTo>
                        <a:pt x="56" y="47"/>
                        <a:pt x="16" y="49"/>
                        <a:pt x="7" y="19"/>
                      </a:cubicBezTo>
                      <a:cubicBezTo>
                        <a:pt x="1" y="0"/>
                        <a:pt x="30" y="6"/>
                        <a:pt x="40" y="10"/>
                      </a:cubicBezTo>
                      <a:cubicBezTo>
                        <a:pt x="51" y="15"/>
                        <a:pt x="62" y="23"/>
                        <a:pt x="73" y="30"/>
                      </a:cubicBezTo>
                      <a:cubicBezTo>
                        <a:pt x="74" y="31"/>
                        <a:pt x="79" y="28"/>
                        <a:pt x="78" y="28"/>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1" name="Freeform 44">
                  <a:extLst>
                    <a:ext uri="{FF2B5EF4-FFF2-40B4-BE49-F238E27FC236}">
                      <a16:creationId xmlns:a16="http://schemas.microsoft.com/office/drawing/2014/main" id="{EB890869-071A-47AD-A799-D1446EE1A8BB}"/>
                    </a:ext>
                  </a:extLst>
                </p:cNvPr>
                <p:cNvSpPr>
                  <a:spLocks/>
                </p:cNvSpPr>
                <p:nvPr/>
              </p:nvSpPr>
              <p:spPr bwMode="auto">
                <a:xfrm>
                  <a:off x="3143251" y="2366963"/>
                  <a:ext cx="331788" cy="327025"/>
                </a:xfrm>
                <a:custGeom>
                  <a:avLst/>
                  <a:gdLst>
                    <a:gd name="T0" fmla="*/ 36 w 78"/>
                    <a:gd name="T1" fmla="*/ 30 h 77"/>
                    <a:gd name="T2" fmla="*/ 64 w 78"/>
                    <a:gd name="T3" fmla="*/ 16 h 77"/>
                    <a:gd name="T4" fmla="*/ 33 w 78"/>
                    <a:gd name="T5" fmla="*/ 77 h 77"/>
                    <a:gd name="T6" fmla="*/ 5 w 78"/>
                    <a:gd name="T7" fmla="*/ 23 h 77"/>
                    <a:gd name="T8" fmla="*/ 36 w 78"/>
                    <a:gd name="T9" fmla="*/ 30 h 77"/>
                  </a:gdLst>
                  <a:ahLst/>
                  <a:cxnLst>
                    <a:cxn ang="0">
                      <a:pos x="T0" y="T1"/>
                    </a:cxn>
                    <a:cxn ang="0">
                      <a:pos x="T2" y="T3"/>
                    </a:cxn>
                    <a:cxn ang="0">
                      <a:pos x="T4" y="T5"/>
                    </a:cxn>
                    <a:cxn ang="0">
                      <a:pos x="T6" y="T7"/>
                    </a:cxn>
                    <a:cxn ang="0">
                      <a:pos x="T8" y="T9"/>
                    </a:cxn>
                  </a:cxnLst>
                  <a:rect l="0" t="0" r="r" b="b"/>
                  <a:pathLst>
                    <a:path w="78" h="77">
                      <a:moveTo>
                        <a:pt x="36" y="30"/>
                      </a:moveTo>
                      <a:cubicBezTo>
                        <a:pt x="36" y="30"/>
                        <a:pt x="49" y="0"/>
                        <a:pt x="64" y="16"/>
                      </a:cubicBezTo>
                      <a:cubicBezTo>
                        <a:pt x="78" y="31"/>
                        <a:pt x="47" y="50"/>
                        <a:pt x="33" y="77"/>
                      </a:cubicBezTo>
                      <a:cubicBezTo>
                        <a:pt x="33" y="77"/>
                        <a:pt x="0" y="39"/>
                        <a:pt x="5" y="23"/>
                      </a:cubicBezTo>
                      <a:cubicBezTo>
                        <a:pt x="11" y="6"/>
                        <a:pt x="29" y="7"/>
                        <a:pt x="36" y="3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2" name="Freeform 45">
                  <a:extLst>
                    <a:ext uri="{FF2B5EF4-FFF2-40B4-BE49-F238E27FC236}">
                      <a16:creationId xmlns:a16="http://schemas.microsoft.com/office/drawing/2014/main" id="{F4043752-75CB-4283-9774-4F5B399AC905}"/>
                    </a:ext>
                  </a:extLst>
                </p:cNvPr>
                <p:cNvSpPr>
                  <a:spLocks/>
                </p:cNvSpPr>
                <p:nvPr/>
              </p:nvSpPr>
              <p:spPr bwMode="auto">
                <a:xfrm>
                  <a:off x="2498726" y="1903413"/>
                  <a:ext cx="238125" cy="204788"/>
                </a:xfrm>
                <a:custGeom>
                  <a:avLst/>
                  <a:gdLst>
                    <a:gd name="T0" fmla="*/ 32 w 56"/>
                    <a:gd name="T1" fmla="*/ 46 h 48"/>
                    <a:gd name="T2" fmla="*/ 16 w 56"/>
                    <a:gd name="T3" fmla="*/ 39 h 48"/>
                    <a:gd name="T4" fmla="*/ 18 w 56"/>
                    <a:gd name="T5" fmla="*/ 6 h 48"/>
                    <a:gd name="T6" fmla="*/ 38 w 56"/>
                    <a:gd name="T7" fmla="*/ 9 h 48"/>
                    <a:gd name="T8" fmla="*/ 41 w 56"/>
                    <a:gd name="T9" fmla="*/ 26 h 48"/>
                    <a:gd name="T10" fmla="*/ 30 w 56"/>
                    <a:gd name="T11" fmla="*/ 33 h 48"/>
                    <a:gd name="T12" fmla="*/ 24 w 56"/>
                    <a:gd name="T13" fmla="*/ 26 h 48"/>
                    <a:gd name="T14" fmla="*/ 24 w 56"/>
                    <a:gd name="T15" fmla="*/ 18 h 48"/>
                    <a:gd name="T16" fmla="*/ 31 w 56"/>
                    <a:gd name="T17" fmla="*/ 18 h 48"/>
                    <a:gd name="T18" fmla="*/ 33 w 56"/>
                    <a:gd name="T19" fmla="*/ 24 h 48"/>
                    <a:gd name="T20" fmla="*/ 29 w 56"/>
                    <a:gd name="T21" fmla="*/ 27 h 48"/>
                    <a:gd name="T22" fmla="*/ 32 w 56"/>
                    <a:gd name="T23" fmla="*/ 12 h 48"/>
                    <a:gd name="T24" fmla="*/ 18 w 56"/>
                    <a:gd name="T25" fmla="*/ 25 h 48"/>
                    <a:gd name="T26" fmla="*/ 46 w 56"/>
                    <a:gd name="T27" fmla="*/ 12 h 48"/>
                    <a:gd name="T28" fmla="*/ 25 w 56"/>
                    <a:gd name="T29" fmla="*/ 1 h 48"/>
                    <a:gd name="T30" fmla="*/ 4 w 56"/>
                    <a:gd name="T31" fmla="*/ 23 h 48"/>
                    <a:gd name="T32" fmla="*/ 27 w 56"/>
                    <a:gd name="T33" fmla="*/ 48 h 48"/>
                    <a:gd name="T34" fmla="*/ 32 w 56"/>
                    <a:gd name="T35" fmla="*/ 4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6" h="48">
                      <a:moveTo>
                        <a:pt x="32" y="46"/>
                      </a:moveTo>
                      <a:cubicBezTo>
                        <a:pt x="26" y="45"/>
                        <a:pt x="21" y="43"/>
                        <a:pt x="16" y="39"/>
                      </a:cubicBezTo>
                      <a:cubicBezTo>
                        <a:pt x="5" y="31"/>
                        <a:pt x="9" y="14"/>
                        <a:pt x="18" y="6"/>
                      </a:cubicBezTo>
                      <a:cubicBezTo>
                        <a:pt x="24" y="0"/>
                        <a:pt x="33" y="5"/>
                        <a:pt x="38" y="9"/>
                      </a:cubicBezTo>
                      <a:cubicBezTo>
                        <a:pt x="42" y="14"/>
                        <a:pt x="44" y="20"/>
                        <a:pt x="41" y="26"/>
                      </a:cubicBezTo>
                      <a:cubicBezTo>
                        <a:pt x="39" y="31"/>
                        <a:pt x="35" y="35"/>
                        <a:pt x="30" y="33"/>
                      </a:cubicBezTo>
                      <a:cubicBezTo>
                        <a:pt x="28" y="31"/>
                        <a:pt x="26" y="29"/>
                        <a:pt x="24" y="26"/>
                      </a:cubicBezTo>
                      <a:cubicBezTo>
                        <a:pt x="23" y="23"/>
                        <a:pt x="23" y="21"/>
                        <a:pt x="24" y="18"/>
                      </a:cubicBezTo>
                      <a:cubicBezTo>
                        <a:pt x="26" y="14"/>
                        <a:pt x="29" y="15"/>
                        <a:pt x="31" y="18"/>
                      </a:cubicBezTo>
                      <a:cubicBezTo>
                        <a:pt x="33" y="20"/>
                        <a:pt x="29" y="24"/>
                        <a:pt x="33" y="24"/>
                      </a:cubicBezTo>
                      <a:cubicBezTo>
                        <a:pt x="32" y="24"/>
                        <a:pt x="26" y="26"/>
                        <a:pt x="29" y="27"/>
                      </a:cubicBezTo>
                      <a:cubicBezTo>
                        <a:pt x="38" y="27"/>
                        <a:pt x="41" y="15"/>
                        <a:pt x="32" y="12"/>
                      </a:cubicBezTo>
                      <a:cubicBezTo>
                        <a:pt x="25" y="10"/>
                        <a:pt x="16" y="18"/>
                        <a:pt x="18" y="25"/>
                      </a:cubicBezTo>
                      <a:cubicBezTo>
                        <a:pt x="22" y="47"/>
                        <a:pt x="56" y="32"/>
                        <a:pt x="46" y="12"/>
                      </a:cubicBezTo>
                      <a:cubicBezTo>
                        <a:pt x="42" y="4"/>
                        <a:pt x="33" y="0"/>
                        <a:pt x="25" y="1"/>
                      </a:cubicBezTo>
                      <a:cubicBezTo>
                        <a:pt x="13" y="3"/>
                        <a:pt x="6" y="12"/>
                        <a:pt x="4" y="23"/>
                      </a:cubicBezTo>
                      <a:cubicBezTo>
                        <a:pt x="0" y="37"/>
                        <a:pt x="15" y="46"/>
                        <a:pt x="27" y="48"/>
                      </a:cubicBezTo>
                      <a:cubicBezTo>
                        <a:pt x="29" y="48"/>
                        <a:pt x="34" y="46"/>
                        <a:pt x="32" y="46"/>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3" name="Freeform 46">
                  <a:extLst>
                    <a:ext uri="{FF2B5EF4-FFF2-40B4-BE49-F238E27FC236}">
                      <a16:creationId xmlns:a16="http://schemas.microsoft.com/office/drawing/2014/main" id="{74A15801-B496-482C-8643-3F0145CD4DCE}"/>
                    </a:ext>
                  </a:extLst>
                </p:cNvPr>
                <p:cNvSpPr>
                  <a:spLocks/>
                </p:cNvSpPr>
                <p:nvPr/>
              </p:nvSpPr>
              <p:spPr bwMode="auto">
                <a:xfrm>
                  <a:off x="3724276" y="1724025"/>
                  <a:ext cx="195263" cy="192088"/>
                </a:xfrm>
                <a:custGeom>
                  <a:avLst/>
                  <a:gdLst>
                    <a:gd name="T0" fmla="*/ 19 w 46"/>
                    <a:gd name="T1" fmla="*/ 4 h 45"/>
                    <a:gd name="T2" fmla="*/ 31 w 46"/>
                    <a:gd name="T3" fmla="*/ 14 h 45"/>
                    <a:gd name="T4" fmla="*/ 23 w 46"/>
                    <a:gd name="T5" fmla="*/ 40 h 45"/>
                    <a:gd name="T6" fmla="*/ 6 w 46"/>
                    <a:gd name="T7" fmla="*/ 25 h 45"/>
                    <a:gd name="T8" fmla="*/ 21 w 46"/>
                    <a:gd name="T9" fmla="*/ 21 h 45"/>
                    <a:gd name="T10" fmla="*/ 23 w 46"/>
                    <a:gd name="T11" fmla="*/ 28 h 45"/>
                    <a:gd name="T12" fmla="*/ 19 w 46"/>
                    <a:gd name="T13" fmla="*/ 30 h 45"/>
                    <a:gd name="T14" fmla="*/ 16 w 46"/>
                    <a:gd name="T15" fmla="*/ 26 h 45"/>
                    <a:gd name="T16" fmla="*/ 20 w 46"/>
                    <a:gd name="T17" fmla="*/ 22 h 45"/>
                    <a:gd name="T18" fmla="*/ 13 w 46"/>
                    <a:gd name="T19" fmla="*/ 33 h 45"/>
                    <a:gd name="T20" fmla="*/ 29 w 46"/>
                    <a:gd name="T21" fmla="*/ 27 h 45"/>
                    <a:gd name="T22" fmla="*/ 14 w 46"/>
                    <a:gd name="T23" fmla="*/ 14 h 45"/>
                    <a:gd name="T24" fmla="*/ 1 w 46"/>
                    <a:gd name="T25" fmla="*/ 29 h 45"/>
                    <a:gd name="T26" fmla="*/ 15 w 46"/>
                    <a:gd name="T27" fmla="*/ 43 h 45"/>
                    <a:gd name="T28" fmla="*/ 36 w 46"/>
                    <a:gd name="T29" fmla="*/ 35 h 45"/>
                    <a:gd name="T30" fmla="*/ 24 w 46"/>
                    <a:gd name="T31" fmla="*/ 1 h 45"/>
                    <a:gd name="T32" fmla="*/ 19 w 46"/>
                    <a:gd name="T33" fmla="*/ 4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45">
                      <a:moveTo>
                        <a:pt x="19" y="4"/>
                      </a:moveTo>
                      <a:cubicBezTo>
                        <a:pt x="24" y="7"/>
                        <a:pt x="28" y="10"/>
                        <a:pt x="31" y="14"/>
                      </a:cubicBezTo>
                      <a:cubicBezTo>
                        <a:pt x="37" y="23"/>
                        <a:pt x="35" y="38"/>
                        <a:pt x="23" y="40"/>
                      </a:cubicBezTo>
                      <a:cubicBezTo>
                        <a:pt x="15" y="42"/>
                        <a:pt x="6" y="33"/>
                        <a:pt x="6" y="25"/>
                      </a:cubicBezTo>
                      <a:cubicBezTo>
                        <a:pt x="7" y="17"/>
                        <a:pt x="16" y="16"/>
                        <a:pt x="21" y="21"/>
                      </a:cubicBezTo>
                      <a:cubicBezTo>
                        <a:pt x="23" y="23"/>
                        <a:pt x="24" y="25"/>
                        <a:pt x="23" y="28"/>
                      </a:cubicBezTo>
                      <a:cubicBezTo>
                        <a:pt x="23" y="30"/>
                        <a:pt x="21" y="31"/>
                        <a:pt x="19" y="30"/>
                      </a:cubicBezTo>
                      <a:cubicBezTo>
                        <a:pt x="16" y="29"/>
                        <a:pt x="19" y="26"/>
                        <a:pt x="16" y="26"/>
                      </a:cubicBezTo>
                      <a:cubicBezTo>
                        <a:pt x="18" y="26"/>
                        <a:pt x="23" y="23"/>
                        <a:pt x="20" y="22"/>
                      </a:cubicBezTo>
                      <a:cubicBezTo>
                        <a:pt x="14" y="21"/>
                        <a:pt x="8" y="29"/>
                        <a:pt x="13" y="33"/>
                      </a:cubicBezTo>
                      <a:cubicBezTo>
                        <a:pt x="19" y="37"/>
                        <a:pt x="27" y="33"/>
                        <a:pt x="29" y="27"/>
                      </a:cubicBezTo>
                      <a:cubicBezTo>
                        <a:pt x="32" y="19"/>
                        <a:pt x="20" y="13"/>
                        <a:pt x="14" y="14"/>
                      </a:cubicBezTo>
                      <a:cubicBezTo>
                        <a:pt x="6" y="14"/>
                        <a:pt x="0" y="22"/>
                        <a:pt x="1" y="29"/>
                      </a:cubicBezTo>
                      <a:cubicBezTo>
                        <a:pt x="2" y="36"/>
                        <a:pt x="9" y="41"/>
                        <a:pt x="15" y="43"/>
                      </a:cubicBezTo>
                      <a:cubicBezTo>
                        <a:pt x="23" y="45"/>
                        <a:pt x="31" y="42"/>
                        <a:pt x="36" y="35"/>
                      </a:cubicBezTo>
                      <a:cubicBezTo>
                        <a:pt x="46" y="22"/>
                        <a:pt x="37" y="8"/>
                        <a:pt x="24" y="1"/>
                      </a:cubicBezTo>
                      <a:cubicBezTo>
                        <a:pt x="22" y="0"/>
                        <a:pt x="17" y="3"/>
                        <a:pt x="19" y="4"/>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4" name="Freeform 47">
                  <a:extLst>
                    <a:ext uri="{FF2B5EF4-FFF2-40B4-BE49-F238E27FC236}">
                      <a16:creationId xmlns:a16="http://schemas.microsoft.com/office/drawing/2014/main" id="{D73689BB-B435-450E-8BA6-E44298D6ABB5}"/>
                    </a:ext>
                  </a:extLst>
                </p:cNvPr>
                <p:cNvSpPr>
                  <a:spLocks/>
                </p:cNvSpPr>
                <p:nvPr/>
              </p:nvSpPr>
              <p:spPr bwMode="auto">
                <a:xfrm>
                  <a:off x="2295526" y="469900"/>
                  <a:ext cx="446088" cy="425450"/>
                </a:xfrm>
                <a:custGeom>
                  <a:avLst/>
                  <a:gdLst>
                    <a:gd name="T0" fmla="*/ 60 w 105"/>
                    <a:gd name="T1" fmla="*/ 7 h 100"/>
                    <a:gd name="T2" fmla="*/ 85 w 105"/>
                    <a:gd name="T3" fmla="*/ 72 h 100"/>
                    <a:gd name="T4" fmla="*/ 6 w 105"/>
                    <a:gd name="T5" fmla="*/ 55 h 100"/>
                    <a:gd name="T6" fmla="*/ 60 w 105"/>
                    <a:gd name="T7" fmla="*/ 7 h 100"/>
                  </a:gdLst>
                  <a:ahLst/>
                  <a:cxnLst>
                    <a:cxn ang="0">
                      <a:pos x="T0" y="T1"/>
                    </a:cxn>
                    <a:cxn ang="0">
                      <a:pos x="T2" y="T3"/>
                    </a:cxn>
                    <a:cxn ang="0">
                      <a:pos x="T4" y="T5"/>
                    </a:cxn>
                    <a:cxn ang="0">
                      <a:pos x="T6" y="T7"/>
                    </a:cxn>
                  </a:cxnLst>
                  <a:rect l="0" t="0" r="r" b="b"/>
                  <a:pathLst>
                    <a:path w="105" h="100">
                      <a:moveTo>
                        <a:pt x="60" y="7"/>
                      </a:moveTo>
                      <a:cubicBezTo>
                        <a:pt x="85" y="14"/>
                        <a:pt x="105" y="45"/>
                        <a:pt x="85" y="72"/>
                      </a:cubicBezTo>
                      <a:cubicBezTo>
                        <a:pt x="65" y="100"/>
                        <a:pt x="11" y="93"/>
                        <a:pt x="6" y="55"/>
                      </a:cubicBezTo>
                      <a:cubicBezTo>
                        <a:pt x="0" y="17"/>
                        <a:pt x="34" y="0"/>
                        <a:pt x="60" y="7"/>
                      </a:cubicBezTo>
                      <a:close/>
                    </a:path>
                  </a:pathLst>
                </a:custGeom>
                <a:solidFill>
                  <a:srgbClr val="FFCF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5" name="Freeform 48">
                  <a:extLst>
                    <a:ext uri="{FF2B5EF4-FFF2-40B4-BE49-F238E27FC236}">
                      <a16:creationId xmlns:a16="http://schemas.microsoft.com/office/drawing/2014/main" id="{122D08F1-A470-4426-B365-E5E4E4F1262F}"/>
                    </a:ext>
                  </a:extLst>
                </p:cNvPr>
                <p:cNvSpPr>
                  <a:spLocks/>
                </p:cNvSpPr>
                <p:nvPr/>
              </p:nvSpPr>
              <p:spPr bwMode="auto">
                <a:xfrm>
                  <a:off x="2257426" y="439738"/>
                  <a:ext cx="484188" cy="400050"/>
                </a:xfrm>
                <a:custGeom>
                  <a:avLst/>
                  <a:gdLst>
                    <a:gd name="T0" fmla="*/ 64 w 114"/>
                    <a:gd name="T1" fmla="*/ 8 h 94"/>
                    <a:gd name="T2" fmla="*/ 95 w 114"/>
                    <a:gd name="T3" fmla="*/ 59 h 94"/>
                    <a:gd name="T4" fmla="*/ 40 w 114"/>
                    <a:gd name="T5" fmla="*/ 84 h 94"/>
                    <a:gd name="T6" fmla="*/ 15 w 114"/>
                    <a:gd name="T7" fmla="*/ 41 h 94"/>
                    <a:gd name="T8" fmla="*/ 65 w 114"/>
                    <a:gd name="T9" fmla="*/ 8 h 94"/>
                    <a:gd name="T10" fmla="*/ 69 w 114"/>
                    <a:gd name="T11" fmla="*/ 5 h 94"/>
                    <a:gd name="T12" fmla="*/ 15 w 114"/>
                    <a:gd name="T13" fmla="*/ 24 h 94"/>
                    <a:gd name="T14" fmla="*/ 36 w 114"/>
                    <a:gd name="T15" fmla="*/ 86 h 94"/>
                    <a:gd name="T16" fmla="*/ 90 w 114"/>
                    <a:gd name="T17" fmla="*/ 77 h 94"/>
                    <a:gd name="T18" fmla="*/ 69 w 114"/>
                    <a:gd name="T19" fmla="*/ 5 h 94"/>
                    <a:gd name="T20" fmla="*/ 64 w 114"/>
                    <a:gd name="T21" fmla="*/ 8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4" h="94">
                      <a:moveTo>
                        <a:pt x="64" y="8"/>
                      </a:moveTo>
                      <a:cubicBezTo>
                        <a:pt x="87" y="15"/>
                        <a:pt x="101" y="36"/>
                        <a:pt x="95" y="59"/>
                      </a:cubicBezTo>
                      <a:cubicBezTo>
                        <a:pt x="90" y="84"/>
                        <a:pt x="62" y="91"/>
                        <a:pt x="40" y="84"/>
                      </a:cubicBezTo>
                      <a:cubicBezTo>
                        <a:pt x="22" y="77"/>
                        <a:pt x="14" y="59"/>
                        <a:pt x="15" y="41"/>
                      </a:cubicBezTo>
                      <a:cubicBezTo>
                        <a:pt x="16" y="16"/>
                        <a:pt x="42" y="3"/>
                        <a:pt x="65" y="8"/>
                      </a:cubicBezTo>
                      <a:cubicBezTo>
                        <a:pt x="67" y="8"/>
                        <a:pt x="72" y="6"/>
                        <a:pt x="69" y="5"/>
                      </a:cubicBezTo>
                      <a:cubicBezTo>
                        <a:pt x="49" y="0"/>
                        <a:pt x="27" y="7"/>
                        <a:pt x="15" y="24"/>
                      </a:cubicBezTo>
                      <a:cubicBezTo>
                        <a:pt x="0" y="47"/>
                        <a:pt x="13" y="76"/>
                        <a:pt x="36" y="86"/>
                      </a:cubicBezTo>
                      <a:cubicBezTo>
                        <a:pt x="52" y="94"/>
                        <a:pt x="77" y="90"/>
                        <a:pt x="90" y="77"/>
                      </a:cubicBezTo>
                      <a:cubicBezTo>
                        <a:pt x="114" y="51"/>
                        <a:pt x="100" y="15"/>
                        <a:pt x="69" y="5"/>
                      </a:cubicBezTo>
                      <a:cubicBezTo>
                        <a:pt x="68" y="5"/>
                        <a:pt x="62" y="7"/>
                        <a:pt x="64" y="8"/>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6" name="Freeform 49">
                  <a:extLst>
                    <a:ext uri="{FF2B5EF4-FFF2-40B4-BE49-F238E27FC236}">
                      <a16:creationId xmlns:a16="http://schemas.microsoft.com/office/drawing/2014/main" id="{CC920F3A-A484-4690-B0D9-EA46BE93AC1F}"/>
                    </a:ext>
                  </a:extLst>
                </p:cNvPr>
                <p:cNvSpPr>
                  <a:spLocks/>
                </p:cNvSpPr>
                <p:nvPr/>
              </p:nvSpPr>
              <p:spPr bwMode="auto">
                <a:xfrm>
                  <a:off x="2355851" y="627063"/>
                  <a:ext cx="66675" cy="33338"/>
                </a:xfrm>
                <a:custGeom>
                  <a:avLst/>
                  <a:gdLst>
                    <a:gd name="T0" fmla="*/ 0 w 16"/>
                    <a:gd name="T1" fmla="*/ 3 h 8"/>
                    <a:gd name="T2" fmla="*/ 7 w 16"/>
                    <a:gd name="T3" fmla="*/ 8 h 8"/>
                    <a:gd name="T4" fmla="*/ 15 w 16"/>
                    <a:gd name="T5" fmla="*/ 5 h 8"/>
                    <a:gd name="T6" fmla="*/ 8 w 16"/>
                    <a:gd name="T7" fmla="*/ 0 h 8"/>
                    <a:gd name="T8" fmla="*/ 0 w 16"/>
                    <a:gd name="T9" fmla="*/ 3 h 8"/>
                  </a:gdLst>
                  <a:ahLst/>
                  <a:cxnLst>
                    <a:cxn ang="0">
                      <a:pos x="T0" y="T1"/>
                    </a:cxn>
                    <a:cxn ang="0">
                      <a:pos x="T2" y="T3"/>
                    </a:cxn>
                    <a:cxn ang="0">
                      <a:pos x="T4" y="T5"/>
                    </a:cxn>
                    <a:cxn ang="0">
                      <a:pos x="T6" y="T7"/>
                    </a:cxn>
                    <a:cxn ang="0">
                      <a:pos x="T8" y="T9"/>
                    </a:cxn>
                  </a:cxnLst>
                  <a:rect l="0" t="0" r="r" b="b"/>
                  <a:pathLst>
                    <a:path w="16" h="8">
                      <a:moveTo>
                        <a:pt x="0" y="3"/>
                      </a:moveTo>
                      <a:cubicBezTo>
                        <a:pt x="0" y="5"/>
                        <a:pt x="3" y="7"/>
                        <a:pt x="7" y="8"/>
                      </a:cubicBezTo>
                      <a:cubicBezTo>
                        <a:pt x="12" y="8"/>
                        <a:pt x="15" y="7"/>
                        <a:pt x="15" y="5"/>
                      </a:cubicBezTo>
                      <a:cubicBezTo>
                        <a:pt x="16" y="3"/>
                        <a:pt x="13" y="1"/>
                        <a:pt x="8" y="0"/>
                      </a:cubicBezTo>
                      <a:cubicBezTo>
                        <a:pt x="4" y="0"/>
                        <a:pt x="1" y="1"/>
                        <a:pt x="0"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7" name="Freeform 50">
                  <a:extLst>
                    <a:ext uri="{FF2B5EF4-FFF2-40B4-BE49-F238E27FC236}">
                      <a16:creationId xmlns:a16="http://schemas.microsoft.com/office/drawing/2014/main" id="{26F5CEEC-A5CE-414A-9377-7D49ADFB4D3E}"/>
                    </a:ext>
                  </a:extLst>
                </p:cNvPr>
                <p:cNvSpPr>
                  <a:spLocks/>
                </p:cNvSpPr>
                <p:nvPr/>
              </p:nvSpPr>
              <p:spPr bwMode="auto">
                <a:xfrm>
                  <a:off x="2574926" y="657225"/>
                  <a:ext cx="68263" cy="38100"/>
                </a:xfrm>
                <a:custGeom>
                  <a:avLst/>
                  <a:gdLst>
                    <a:gd name="T0" fmla="*/ 0 w 16"/>
                    <a:gd name="T1" fmla="*/ 3 h 9"/>
                    <a:gd name="T2" fmla="*/ 7 w 16"/>
                    <a:gd name="T3" fmla="*/ 8 h 9"/>
                    <a:gd name="T4" fmla="*/ 15 w 16"/>
                    <a:gd name="T5" fmla="*/ 5 h 9"/>
                    <a:gd name="T6" fmla="*/ 8 w 16"/>
                    <a:gd name="T7" fmla="*/ 1 h 9"/>
                    <a:gd name="T8" fmla="*/ 0 w 16"/>
                    <a:gd name="T9" fmla="*/ 3 h 9"/>
                  </a:gdLst>
                  <a:ahLst/>
                  <a:cxnLst>
                    <a:cxn ang="0">
                      <a:pos x="T0" y="T1"/>
                    </a:cxn>
                    <a:cxn ang="0">
                      <a:pos x="T2" y="T3"/>
                    </a:cxn>
                    <a:cxn ang="0">
                      <a:pos x="T4" y="T5"/>
                    </a:cxn>
                    <a:cxn ang="0">
                      <a:pos x="T6" y="T7"/>
                    </a:cxn>
                    <a:cxn ang="0">
                      <a:pos x="T8" y="T9"/>
                    </a:cxn>
                  </a:cxnLst>
                  <a:rect l="0" t="0" r="r" b="b"/>
                  <a:pathLst>
                    <a:path w="16" h="9">
                      <a:moveTo>
                        <a:pt x="0" y="3"/>
                      </a:moveTo>
                      <a:cubicBezTo>
                        <a:pt x="0" y="5"/>
                        <a:pt x="3" y="8"/>
                        <a:pt x="7" y="8"/>
                      </a:cubicBezTo>
                      <a:cubicBezTo>
                        <a:pt x="12" y="9"/>
                        <a:pt x="15" y="7"/>
                        <a:pt x="15" y="5"/>
                      </a:cubicBezTo>
                      <a:cubicBezTo>
                        <a:pt x="16" y="3"/>
                        <a:pt x="13" y="1"/>
                        <a:pt x="8" y="1"/>
                      </a:cubicBezTo>
                      <a:cubicBezTo>
                        <a:pt x="4" y="0"/>
                        <a:pt x="1" y="1"/>
                        <a:pt x="0"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8" name="Freeform 51">
                  <a:extLst>
                    <a:ext uri="{FF2B5EF4-FFF2-40B4-BE49-F238E27FC236}">
                      <a16:creationId xmlns:a16="http://schemas.microsoft.com/office/drawing/2014/main" id="{9F2F7655-A9A8-4D26-8C0D-327B3629745E}"/>
                    </a:ext>
                  </a:extLst>
                </p:cNvPr>
                <p:cNvSpPr>
                  <a:spLocks/>
                </p:cNvSpPr>
                <p:nvPr/>
              </p:nvSpPr>
              <p:spPr bwMode="auto">
                <a:xfrm>
                  <a:off x="2363789" y="635000"/>
                  <a:ext cx="258763" cy="161925"/>
                </a:xfrm>
                <a:custGeom>
                  <a:avLst/>
                  <a:gdLst>
                    <a:gd name="T0" fmla="*/ 54 w 61"/>
                    <a:gd name="T1" fmla="*/ 11 h 38"/>
                    <a:gd name="T2" fmla="*/ 9 w 61"/>
                    <a:gd name="T3" fmla="*/ 3 h 38"/>
                    <a:gd name="T4" fmla="*/ 3 w 61"/>
                    <a:gd name="T5" fmla="*/ 4 h 38"/>
                    <a:gd name="T6" fmla="*/ 60 w 61"/>
                    <a:gd name="T7" fmla="*/ 10 h 38"/>
                    <a:gd name="T8" fmla="*/ 54 w 61"/>
                    <a:gd name="T9" fmla="*/ 11 h 38"/>
                  </a:gdLst>
                  <a:ahLst/>
                  <a:cxnLst>
                    <a:cxn ang="0">
                      <a:pos x="T0" y="T1"/>
                    </a:cxn>
                    <a:cxn ang="0">
                      <a:pos x="T2" y="T3"/>
                    </a:cxn>
                    <a:cxn ang="0">
                      <a:pos x="T4" y="T5"/>
                    </a:cxn>
                    <a:cxn ang="0">
                      <a:pos x="T6" y="T7"/>
                    </a:cxn>
                    <a:cxn ang="0">
                      <a:pos x="T8" y="T9"/>
                    </a:cxn>
                  </a:cxnLst>
                  <a:rect l="0" t="0" r="r" b="b"/>
                  <a:pathLst>
                    <a:path w="61" h="38">
                      <a:moveTo>
                        <a:pt x="54" y="11"/>
                      </a:moveTo>
                      <a:cubicBezTo>
                        <a:pt x="52" y="34"/>
                        <a:pt x="7" y="26"/>
                        <a:pt x="9" y="3"/>
                      </a:cubicBezTo>
                      <a:cubicBezTo>
                        <a:pt x="9" y="0"/>
                        <a:pt x="3" y="1"/>
                        <a:pt x="3" y="4"/>
                      </a:cubicBezTo>
                      <a:cubicBezTo>
                        <a:pt x="0" y="33"/>
                        <a:pt x="57" y="38"/>
                        <a:pt x="60" y="10"/>
                      </a:cubicBezTo>
                      <a:cubicBezTo>
                        <a:pt x="61" y="7"/>
                        <a:pt x="55" y="8"/>
                        <a:pt x="54" y="11"/>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9" name="Freeform 52">
                  <a:extLst>
                    <a:ext uri="{FF2B5EF4-FFF2-40B4-BE49-F238E27FC236}">
                      <a16:creationId xmlns:a16="http://schemas.microsoft.com/office/drawing/2014/main" id="{B1065A76-15FC-4366-A4A0-A467120527A3}"/>
                    </a:ext>
                  </a:extLst>
                </p:cNvPr>
                <p:cNvSpPr>
                  <a:spLocks/>
                </p:cNvSpPr>
                <p:nvPr/>
              </p:nvSpPr>
              <p:spPr bwMode="auto">
                <a:xfrm>
                  <a:off x="2584451" y="601663"/>
                  <a:ext cx="46038" cy="33338"/>
                </a:xfrm>
                <a:custGeom>
                  <a:avLst/>
                  <a:gdLst>
                    <a:gd name="T0" fmla="*/ 5 w 11"/>
                    <a:gd name="T1" fmla="*/ 1 h 8"/>
                    <a:gd name="T2" fmla="*/ 5 w 11"/>
                    <a:gd name="T3" fmla="*/ 8 h 8"/>
                    <a:gd name="T4" fmla="*/ 5 w 11"/>
                    <a:gd name="T5" fmla="*/ 1 h 8"/>
                  </a:gdLst>
                  <a:ahLst/>
                  <a:cxnLst>
                    <a:cxn ang="0">
                      <a:pos x="T0" y="T1"/>
                    </a:cxn>
                    <a:cxn ang="0">
                      <a:pos x="T2" y="T3"/>
                    </a:cxn>
                    <a:cxn ang="0">
                      <a:pos x="T4" y="T5"/>
                    </a:cxn>
                  </a:cxnLst>
                  <a:rect l="0" t="0" r="r" b="b"/>
                  <a:pathLst>
                    <a:path w="11" h="8">
                      <a:moveTo>
                        <a:pt x="5" y="1"/>
                      </a:moveTo>
                      <a:cubicBezTo>
                        <a:pt x="9" y="0"/>
                        <a:pt x="11" y="7"/>
                        <a:pt x="5" y="8"/>
                      </a:cubicBezTo>
                      <a:cubicBezTo>
                        <a:pt x="2" y="8"/>
                        <a:pt x="0" y="2"/>
                        <a:pt x="5" y="1"/>
                      </a:cubicBezTo>
                      <a:close/>
                    </a:path>
                  </a:pathLst>
                </a:custGeom>
                <a:solidFill>
                  <a:srgbClr val="6E270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0" name="Freeform 53">
                  <a:extLst>
                    <a:ext uri="{FF2B5EF4-FFF2-40B4-BE49-F238E27FC236}">
                      <a16:creationId xmlns:a16="http://schemas.microsoft.com/office/drawing/2014/main" id="{0108239E-CB17-47EB-88D4-C03C42C1760B}"/>
                    </a:ext>
                  </a:extLst>
                </p:cNvPr>
                <p:cNvSpPr>
                  <a:spLocks/>
                </p:cNvSpPr>
                <p:nvPr/>
              </p:nvSpPr>
              <p:spPr bwMode="auto">
                <a:xfrm>
                  <a:off x="2393951" y="581025"/>
                  <a:ext cx="41275" cy="33338"/>
                </a:xfrm>
                <a:custGeom>
                  <a:avLst/>
                  <a:gdLst>
                    <a:gd name="T0" fmla="*/ 4 w 10"/>
                    <a:gd name="T1" fmla="*/ 1 h 8"/>
                    <a:gd name="T2" fmla="*/ 5 w 10"/>
                    <a:gd name="T3" fmla="*/ 7 h 8"/>
                    <a:gd name="T4" fmla="*/ 4 w 10"/>
                    <a:gd name="T5" fmla="*/ 1 h 8"/>
                  </a:gdLst>
                  <a:ahLst/>
                  <a:cxnLst>
                    <a:cxn ang="0">
                      <a:pos x="T0" y="T1"/>
                    </a:cxn>
                    <a:cxn ang="0">
                      <a:pos x="T2" y="T3"/>
                    </a:cxn>
                    <a:cxn ang="0">
                      <a:pos x="T4" y="T5"/>
                    </a:cxn>
                  </a:cxnLst>
                  <a:rect l="0" t="0" r="r" b="b"/>
                  <a:pathLst>
                    <a:path w="10" h="8">
                      <a:moveTo>
                        <a:pt x="4" y="1"/>
                      </a:moveTo>
                      <a:cubicBezTo>
                        <a:pt x="9" y="0"/>
                        <a:pt x="10" y="7"/>
                        <a:pt x="5" y="7"/>
                      </a:cubicBezTo>
                      <a:cubicBezTo>
                        <a:pt x="1" y="8"/>
                        <a:pt x="0" y="2"/>
                        <a:pt x="4" y="1"/>
                      </a:cubicBezTo>
                      <a:close/>
                    </a:path>
                  </a:pathLst>
                </a:custGeom>
                <a:solidFill>
                  <a:srgbClr val="6E270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1" name="Freeform 54">
                  <a:extLst>
                    <a:ext uri="{FF2B5EF4-FFF2-40B4-BE49-F238E27FC236}">
                      <a16:creationId xmlns:a16="http://schemas.microsoft.com/office/drawing/2014/main" id="{9F2F3898-35CC-47D3-B911-CE9FA160375A}"/>
                    </a:ext>
                  </a:extLst>
                </p:cNvPr>
                <p:cNvSpPr>
                  <a:spLocks/>
                </p:cNvSpPr>
                <p:nvPr/>
              </p:nvSpPr>
              <p:spPr bwMode="auto">
                <a:xfrm>
                  <a:off x="2295526" y="831850"/>
                  <a:ext cx="76200" cy="114300"/>
                </a:xfrm>
                <a:custGeom>
                  <a:avLst/>
                  <a:gdLst>
                    <a:gd name="T0" fmla="*/ 11 w 18"/>
                    <a:gd name="T1" fmla="*/ 2 h 27"/>
                    <a:gd name="T2" fmla="*/ 1 w 18"/>
                    <a:gd name="T3" fmla="*/ 24 h 27"/>
                    <a:gd name="T4" fmla="*/ 7 w 18"/>
                    <a:gd name="T5" fmla="*/ 25 h 27"/>
                    <a:gd name="T6" fmla="*/ 17 w 18"/>
                    <a:gd name="T7" fmla="*/ 3 h 27"/>
                    <a:gd name="T8" fmla="*/ 11 w 18"/>
                    <a:gd name="T9" fmla="*/ 2 h 27"/>
                  </a:gdLst>
                  <a:ahLst/>
                  <a:cxnLst>
                    <a:cxn ang="0">
                      <a:pos x="T0" y="T1"/>
                    </a:cxn>
                    <a:cxn ang="0">
                      <a:pos x="T2" y="T3"/>
                    </a:cxn>
                    <a:cxn ang="0">
                      <a:pos x="T4" y="T5"/>
                    </a:cxn>
                    <a:cxn ang="0">
                      <a:pos x="T6" y="T7"/>
                    </a:cxn>
                    <a:cxn ang="0">
                      <a:pos x="T8" y="T9"/>
                    </a:cxn>
                  </a:cxnLst>
                  <a:rect l="0" t="0" r="r" b="b"/>
                  <a:pathLst>
                    <a:path w="18" h="27">
                      <a:moveTo>
                        <a:pt x="11" y="2"/>
                      </a:moveTo>
                      <a:cubicBezTo>
                        <a:pt x="8" y="10"/>
                        <a:pt x="5" y="17"/>
                        <a:pt x="1" y="24"/>
                      </a:cubicBezTo>
                      <a:cubicBezTo>
                        <a:pt x="0" y="27"/>
                        <a:pt x="6" y="26"/>
                        <a:pt x="7" y="25"/>
                      </a:cubicBezTo>
                      <a:cubicBezTo>
                        <a:pt x="10" y="17"/>
                        <a:pt x="13" y="10"/>
                        <a:pt x="17" y="3"/>
                      </a:cubicBezTo>
                      <a:cubicBezTo>
                        <a:pt x="18" y="0"/>
                        <a:pt x="12" y="1"/>
                        <a:pt x="11" y="2"/>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2" name="Freeform 55">
                  <a:extLst>
                    <a:ext uri="{FF2B5EF4-FFF2-40B4-BE49-F238E27FC236}">
                      <a16:creationId xmlns:a16="http://schemas.microsoft.com/office/drawing/2014/main" id="{A7D5B510-95CE-4D51-A35C-A5AF6915F1AA}"/>
                    </a:ext>
                  </a:extLst>
                </p:cNvPr>
                <p:cNvSpPr>
                  <a:spLocks/>
                </p:cNvSpPr>
                <p:nvPr/>
              </p:nvSpPr>
              <p:spPr bwMode="auto">
                <a:xfrm>
                  <a:off x="2201864" y="754063"/>
                  <a:ext cx="119063" cy="47625"/>
                </a:xfrm>
                <a:custGeom>
                  <a:avLst/>
                  <a:gdLst>
                    <a:gd name="T0" fmla="*/ 22 w 28"/>
                    <a:gd name="T1" fmla="*/ 1 h 11"/>
                    <a:gd name="T2" fmla="*/ 2 w 28"/>
                    <a:gd name="T3" fmla="*/ 9 h 11"/>
                    <a:gd name="T4" fmla="*/ 1 w 28"/>
                    <a:gd name="T5" fmla="*/ 11 h 11"/>
                    <a:gd name="T6" fmla="*/ 5 w 28"/>
                    <a:gd name="T7" fmla="*/ 10 h 11"/>
                    <a:gd name="T8" fmla="*/ 26 w 28"/>
                    <a:gd name="T9" fmla="*/ 1 h 11"/>
                    <a:gd name="T10" fmla="*/ 26 w 28"/>
                    <a:gd name="T11" fmla="*/ 0 h 11"/>
                    <a:gd name="T12" fmla="*/ 22 w 28"/>
                    <a:gd name="T13" fmla="*/ 1 h 11"/>
                  </a:gdLst>
                  <a:ahLst/>
                  <a:cxnLst>
                    <a:cxn ang="0">
                      <a:pos x="T0" y="T1"/>
                    </a:cxn>
                    <a:cxn ang="0">
                      <a:pos x="T2" y="T3"/>
                    </a:cxn>
                    <a:cxn ang="0">
                      <a:pos x="T4" y="T5"/>
                    </a:cxn>
                    <a:cxn ang="0">
                      <a:pos x="T6" y="T7"/>
                    </a:cxn>
                    <a:cxn ang="0">
                      <a:pos x="T8" y="T9"/>
                    </a:cxn>
                    <a:cxn ang="0">
                      <a:pos x="T10" y="T11"/>
                    </a:cxn>
                    <a:cxn ang="0">
                      <a:pos x="T12" y="T13"/>
                    </a:cxn>
                  </a:cxnLst>
                  <a:rect l="0" t="0" r="r" b="b"/>
                  <a:pathLst>
                    <a:path w="28" h="11">
                      <a:moveTo>
                        <a:pt x="22" y="1"/>
                      </a:moveTo>
                      <a:cubicBezTo>
                        <a:pt x="15" y="3"/>
                        <a:pt x="8" y="6"/>
                        <a:pt x="2" y="9"/>
                      </a:cubicBezTo>
                      <a:cubicBezTo>
                        <a:pt x="1" y="10"/>
                        <a:pt x="0" y="11"/>
                        <a:pt x="1" y="11"/>
                      </a:cubicBezTo>
                      <a:cubicBezTo>
                        <a:pt x="2" y="11"/>
                        <a:pt x="4" y="11"/>
                        <a:pt x="5" y="10"/>
                      </a:cubicBezTo>
                      <a:cubicBezTo>
                        <a:pt x="12" y="7"/>
                        <a:pt x="19" y="4"/>
                        <a:pt x="26" y="1"/>
                      </a:cubicBezTo>
                      <a:cubicBezTo>
                        <a:pt x="26" y="1"/>
                        <a:pt x="28" y="0"/>
                        <a:pt x="26" y="0"/>
                      </a:cubicBezTo>
                      <a:cubicBezTo>
                        <a:pt x="25" y="0"/>
                        <a:pt x="24" y="0"/>
                        <a:pt x="22" y="1"/>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3" name="Freeform 56">
                  <a:extLst>
                    <a:ext uri="{FF2B5EF4-FFF2-40B4-BE49-F238E27FC236}">
                      <a16:creationId xmlns:a16="http://schemas.microsoft.com/office/drawing/2014/main" id="{F6928CB1-D8A9-4F8A-8A22-3B143DD211A5}"/>
                    </a:ext>
                  </a:extLst>
                </p:cNvPr>
                <p:cNvSpPr>
                  <a:spLocks/>
                </p:cNvSpPr>
                <p:nvPr/>
              </p:nvSpPr>
              <p:spPr bwMode="auto">
                <a:xfrm>
                  <a:off x="2503489" y="857250"/>
                  <a:ext cx="42863" cy="119063"/>
                </a:xfrm>
                <a:custGeom>
                  <a:avLst/>
                  <a:gdLst>
                    <a:gd name="T0" fmla="*/ 1 w 10"/>
                    <a:gd name="T1" fmla="*/ 4 h 28"/>
                    <a:gd name="T2" fmla="*/ 4 w 10"/>
                    <a:gd name="T3" fmla="*/ 25 h 28"/>
                    <a:gd name="T4" fmla="*/ 10 w 10"/>
                    <a:gd name="T5" fmla="*/ 24 h 28"/>
                    <a:gd name="T6" fmla="*/ 7 w 10"/>
                    <a:gd name="T7" fmla="*/ 3 h 28"/>
                    <a:gd name="T8" fmla="*/ 1 w 10"/>
                    <a:gd name="T9" fmla="*/ 4 h 28"/>
                  </a:gdLst>
                  <a:ahLst/>
                  <a:cxnLst>
                    <a:cxn ang="0">
                      <a:pos x="T0" y="T1"/>
                    </a:cxn>
                    <a:cxn ang="0">
                      <a:pos x="T2" y="T3"/>
                    </a:cxn>
                    <a:cxn ang="0">
                      <a:pos x="T4" y="T5"/>
                    </a:cxn>
                    <a:cxn ang="0">
                      <a:pos x="T6" y="T7"/>
                    </a:cxn>
                    <a:cxn ang="0">
                      <a:pos x="T8" y="T9"/>
                    </a:cxn>
                  </a:cxnLst>
                  <a:rect l="0" t="0" r="r" b="b"/>
                  <a:pathLst>
                    <a:path w="10" h="28">
                      <a:moveTo>
                        <a:pt x="1" y="4"/>
                      </a:moveTo>
                      <a:cubicBezTo>
                        <a:pt x="2" y="11"/>
                        <a:pt x="3" y="18"/>
                        <a:pt x="4" y="25"/>
                      </a:cubicBezTo>
                      <a:cubicBezTo>
                        <a:pt x="4" y="28"/>
                        <a:pt x="10" y="26"/>
                        <a:pt x="10" y="24"/>
                      </a:cubicBezTo>
                      <a:cubicBezTo>
                        <a:pt x="9" y="17"/>
                        <a:pt x="8" y="10"/>
                        <a:pt x="7" y="3"/>
                      </a:cubicBezTo>
                      <a:cubicBezTo>
                        <a:pt x="6" y="0"/>
                        <a:pt x="0" y="2"/>
                        <a:pt x="1" y="4"/>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4" name="Freeform 57">
                  <a:extLst>
                    <a:ext uri="{FF2B5EF4-FFF2-40B4-BE49-F238E27FC236}">
                      <a16:creationId xmlns:a16="http://schemas.microsoft.com/office/drawing/2014/main" id="{A06FB31E-3AC2-4855-B08E-3AECE19F89E4}"/>
                    </a:ext>
                  </a:extLst>
                </p:cNvPr>
                <p:cNvSpPr>
                  <a:spLocks/>
                </p:cNvSpPr>
                <p:nvPr/>
              </p:nvSpPr>
              <p:spPr bwMode="auto">
                <a:xfrm>
                  <a:off x="2635251" y="801688"/>
                  <a:ext cx="93663" cy="96838"/>
                </a:xfrm>
                <a:custGeom>
                  <a:avLst/>
                  <a:gdLst>
                    <a:gd name="T0" fmla="*/ 1 w 22"/>
                    <a:gd name="T1" fmla="*/ 3 h 23"/>
                    <a:gd name="T2" fmla="*/ 15 w 22"/>
                    <a:gd name="T3" fmla="*/ 22 h 23"/>
                    <a:gd name="T4" fmla="*/ 21 w 22"/>
                    <a:gd name="T5" fmla="*/ 19 h 23"/>
                    <a:gd name="T6" fmla="*/ 7 w 22"/>
                    <a:gd name="T7" fmla="*/ 1 h 23"/>
                    <a:gd name="T8" fmla="*/ 1 w 22"/>
                    <a:gd name="T9" fmla="*/ 3 h 23"/>
                  </a:gdLst>
                  <a:ahLst/>
                  <a:cxnLst>
                    <a:cxn ang="0">
                      <a:pos x="T0" y="T1"/>
                    </a:cxn>
                    <a:cxn ang="0">
                      <a:pos x="T2" y="T3"/>
                    </a:cxn>
                    <a:cxn ang="0">
                      <a:pos x="T4" y="T5"/>
                    </a:cxn>
                    <a:cxn ang="0">
                      <a:pos x="T6" y="T7"/>
                    </a:cxn>
                    <a:cxn ang="0">
                      <a:pos x="T8" y="T9"/>
                    </a:cxn>
                  </a:cxnLst>
                  <a:rect l="0" t="0" r="r" b="b"/>
                  <a:pathLst>
                    <a:path w="22" h="23">
                      <a:moveTo>
                        <a:pt x="1" y="3"/>
                      </a:moveTo>
                      <a:cubicBezTo>
                        <a:pt x="6" y="9"/>
                        <a:pt x="11" y="16"/>
                        <a:pt x="15" y="22"/>
                      </a:cubicBezTo>
                      <a:cubicBezTo>
                        <a:pt x="16" y="23"/>
                        <a:pt x="22" y="21"/>
                        <a:pt x="21" y="19"/>
                      </a:cubicBezTo>
                      <a:cubicBezTo>
                        <a:pt x="16" y="13"/>
                        <a:pt x="11" y="7"/>
                        <a:pt x="7" y="1"/>
                      </a:cubicBezTo>
                      <a:cubicBezTo>
                        <a:pt x="6" y="0"/>
                        <a:pt x="0" y="2"/>
                        <a:pt x="1" y="3"/>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5" name="Freeform 58">
                  <a:extLst>
                    <a:ext uri="{FF2B5EF4-FFF2-40B4-BE49-F238E27FC236}">
                      <a16:creationId xmlns:a16="http://schemas.microsoft.com/office/drawing/2014/main" id="{DFB0E9E7-48D4-4914-AE93-3A5E07474EDB}"/>
                    </a:ext>
                  </a:extLst>
                </p:cNvPr>
                <p:cNvSpPr>
                  <a:spLocks/>
                </p:cNvSpPr>
                <p:nvPr/>
              </p:nvSpPr>
              <p:spPr bwMode="auto">
                <a:xfrm>
                  <a:off x="2105026" y="631825"/>
                  <a:ext cx="169863" cy="28575"/>
                </a:xfrm>
                <a:custGeom>
                  <a:avLst/>
                  <a:gdLst>
                    <a:gd name="T0" fmla="*/ 36 w 40"/>
                    <a:gd name="T1" fmla="*/ 0 h 7"/>
                    <a:gd name="T2" fmla="*/ 5 w 40"/>
                    <a:gd name="T3" fmla="*/ 3 h 7"/>
                    <a:gd name="T4" fmla="*/ 4 w 40"/>
                    <a:gd name="T5" fmla="*/ 7 h 7"/>
                    <a:gd name="T6" fmla="*/ 36 w 40"/>
                    <a:gd name="T7" fmla="*/ 4 h 7"/>
                    <a:gd name="T8" fmla="*/ 36 w 40"/>
                    <a:gd name="T9" fmla="*/ 0 h 7"/>
                  </a:gdLst>
                  <a:ahLst/>
                  <a:cxnLst>
                    <a:cxn ang="0">
                      <a:pos x="T0" y="T1"/>
                    </a:cxn>
                    <a:cxn ang="0">
                      <a:pos x="T2" y="T3"/>
                    </a:cxn>
                    <a:cxn ang="0">
                      <a:pos x="T4" y="T5"/>
                    </a:cxn>
                    <a:cxn ang="0">
                      <a:pos x="T6" y="T7"/>
                    </a:cxn>
                    <a:cxn ang="0">
                      <a:pos x="T8" y="T9"/>
                    </a:cxn>
                  </a:cxnLst>
                  <a:rect l="0" t="0" r="r" b="b"/>
                  <a:pathLst>
                    <a:path w="40" h="7">
                      <a:moveTo>
                        <a:pt x="36" y="0"/>
                      </a:moveTo>
                      <a:cubicBezTo>
                        <a:pt x="26" y="1"/>
                        <a:pt x="15" y="2"/>
                        <a:pt x="5" y="3"/>
                      </a:cubicBezTo>
                      <a:cubicBezTo>
                        <a:pt x="2" y="3"/>
                        <a:pt x="0" y="7"/>
                        <a:pt x="4" y="7"/>
                      </a:cubicBezTo>
                      <a:cubicBezTo>
                        <a:pt x="15" y="6"/>
                        <a:pt x="25" y="5"/>
                        <a:pt x="36" y="4"/>
                      </a:cubicBezTo>
                      <a:cubicBezTo>
                        <a:pt x="39" y="4"/>
                        <a:pt x="40" y="0"/>
                        <a:pt x="36" y="0"/>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6" name="Freeform 59">
                  <a:extLst>
                    <a:ext uri="{FF2B5EF4-FFF2-40B4-BE49-F238E27FC236}">
                      <a16:creationId xmlns:a16="http://schemas.microsoft.com/office/drawing/2014/main" id="{33A83DD3-1578-4C7E-A958-03BF2E9DBDC6}"/>
                    </a:ext>
                  </a:extLst>
                </p:cNvPr>
                <p:cNvSpPr>
                  <a:spLocks/>
                </p:cNvSpPr>
                <p:nvPr/>
              </p:nvSpPr>
              <p:spPr bwMode="auto">
                <a:xfrm>
                  <a:off x="2236789" y="414338"/>
                  <a:ext cx="114300" cy="80963"/>
                </a:xfrm>
                <a:custGeom>
                  <a:avLst/>
                  <a:gdLst>
                    <a:gd name="T0" fmla="*/ 26 w 27"/>
                    <a:gd name="T1" fmla="*/ 15 h 19"/>
                    <a:gd name="T2" fmla="*/ 7 w 27"/>
                    <a:gd name="T3" fmla="*/ 1 h 19"/>
                    <a:gd name="T4" fmla="*/ 1 w 27"/>
                    <a:gd name="T5" fmla="*/ 4 h 19"/>
                    <a:gd name="T6" fmla="*/ 20 w 27"/>
                    <a:gd name="T7" fmla="*/ 17 h 19"/>
                    <a:gd name="T8" fmla="*/ 26 w 27"/>
                    <a:gd name="T9" fmla="*/ 15 h 19"/>
                  </a:gdLst>
                  <a:ahLst/>
                  <a:cxnLst>
                    <a:cxn ang="0">
                      <a:pos x="T0" y="T1"/>
                    </a:cxn>
                    <a:cxn ang="0">
                      <a:pos x="T2" y="T3"/>
                    </a:cxn>
                    <a:cxn ang="0">
                      <a:pos x="T4" y="T5"/>
                    </a:cxn>
                    <a:cxn ang="0">
                      <a:pos x="T6" y="T7"/>
                    </a:cxn>
                    <a:cxn ang="0">
                      <a:pos x="T8" y="T9"/>
                    </a:cxn>
                  </a:cxnLst>
                  <a:rect l="0" t="0" r="r" b="b"/>
                  <a:pathLst>
                    <a:path w="27" h="19">
                      <a:moveTo>
                        <a:pt x="26" y="15"/>
                      </a:moveTo>
                      <a:cubicBezTo>
                        <a:pt x="19" y="11"/>
                        <a:pt x="13" y="6"/>
                        <a:pt x="7" y="1"/>
                      </a:cubicBezTo>
                      <a:cubicBezTo>
                        <a:pt x="5" y="0"/>
                        <a:pt x="0" y="3"/>
                        <a:pt x="1" y="4"/>
                      </a:cubicBezTo>
                      <a:cubicBezTo>
                        <a:pt x="8" y="8"/>
                        <a:pt x="14" y="13"/>
                        <a:pt x="20" y="17"/>
                      </a:cubicBezTo>
                      <a:cubicBezTo>
                        <a:pt x="22" y="19"/>
                        <a:pt x="27" y="16"/>
                        <a:pt x="26" y="15"/>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7" name="Freeform 60">
                  <a:extLst>
                    <a:ext uri="{FF2B5EF4-FFF2-40B4-BE49-F238E27FC236}">
                      <a16:creationId xmlns:a16="http://schemas.microsoft.com/office/drawing/2014/main" id="{C8F66168-8678-4494-80B2-1971872B16D6}"/>
                    </a:ext>
                  </a:extLst>
                </p:cNvPr>
                <p:cNvSpPr>
                  <a:spLocks/>
                </p:cNvSpPr>
                <p:nvPr/>
              </p:nvSpPr>
              <p:spPr bwMode="auto">
                <a:xfrm>
                  <a:off x="2444751" y="333375"/>
                  <a:ext cx="28575" cy="101600"/>
                </a:xfrm>
                <a:custGeom>
                  <a:avLst/>
                  <a:gdLst>
                    <a:gd name="T0" fmla="*/ 7 w 7"/>
                    <a:gd name="T1" fmla="*/ 20 h 24"/>
                    <a:gd name="T2" fmla="*/ 6 w 7"/>
                    <a:gd name="T3" fmla="*/ 3 h 24"/>
                    <a:gd name="T4" fmla="*/ 0 w 7"/>
                    <a:gd name="T5" fmla="*/ 3 h 24"/>
                    <a:gd name="T6" fmla="*/ 1 w 7"/>
                    <a:gd name="T7" fmla="*/ 21 h 24"/>
                    <a:gd name="T8" fmla="*/ 7 w 7"/>
                    <a:gd name="T9" fmla="*/ 20 h 24"/>
                  </a:gdLst>
                  <a:ahLst/>
                  <a:cxnLst>
                    <a:cxn ang="0">
                      <a:pos x="T0" y="T1"/>
                    </a:cxn>
                    <a:cxn ang="0">
                      <a:pos x="T2" y="T3"/>
                    </a:cxn>
                    <a:cxn ang="0">
                      <a:pos x="T4" y="T5"/>
                    </a:cxn>
                    <a:cxn ang="0">
                      <a:pos x="T6" y="T7"/>
                    </a:cxn>
                    <a:cxn ang="0">
                      <a:pos x="T8" y="T9"/>
                    </a:cxn>
                  </a:cxnLst>
                  <a:rect l="0" t="0" r="r" b="b"/>
                  <a:pathLst>
                    <a:path w="7" h="24">
                      <a:moveTo>
                        <a:pt x="7" y="20"/>
                      </a:moveTo>
                      <a:cubicBezTo>
                        <a:pt x="6" y="15"/>
                        <a:pt x="6" y="9"/>
                        <a:pt x="6" y="3"/>
                      </a:cubicBezTo>
                      <a:cubicBezTo>
                        <a:pt x="6" y="0"/>
                        <a:pt x="0" y="1"/>
                        <a:pt x="0" y="3"/>
                      </a:cubicBezTo>
                      <a:cubicBezTo>
                        <a:pt x="0" y="9"/>
                        <a:pt x="1" y="15"/>
                        <a:pt x="1" y="21"/>
                      </a:cubicBezTo>
                      <a:cubicBezTo>
                        <a:pt x="1" y="24"/>
                        <a:pt x="7" y="23"/>
                        <a:pt x="7" y="20"/>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8" name="Freeform 61">
                  <a:extLst>
                    <a:ext uri="{FF2B5EF4-FFF2-40B4-BE49-F238E27FC236}">
                      <a16:creationId xmlns:a16="http://schemas.microsoft.com/office/drawing/2014/main" id="{22E6751B-4AF2-4299-881D-5536D143431E}"/>
                    </a:ext>
                  </a:extLst>
                </p:cNvPr>
                <p:cNvSpPr>
                  <a:spLocks/>
                </p:cNvSpPr>
                <p:nvPr/>
              </p:nvSpPr>
              <p:spPr bwMode="auto">
                <a:xfrm>
                  <a:off x="2574926" y="338138"/>
                  <a:ext cx="85725" cy="119063"/>
                </a:xfrm>
                <a:custGeom>
                  <a:avLst/>
                  <a:gdLst>
                    <a:gd name="T0" fmla="*/ 6 w 20"/>
                    <a:gd name="T1" fmla="*/ 25 h 28"/>
                    <a:gd name="T2" fmla="*/ 19 w 20"/>
                    <a:gd name="T3" fmla="*/ 1 h 28"/>
                    <a:gd name="T4" fmla="*/ 14 w 20"/>
                    <a:gd name="T5" fmla="*/ 2 h 28"/>
                    <a:gd name="T6" fmla="*/ 0 w 20"/>
                    <a:gd name="T7" fmla="*/ 26 h 28"/>
                    <a:gd name="T8" fmla="*/ 6 w 20"/>
                    <a:gd name="T9" fmla="*/ 25 h 28"/>
                  </a:gdLst>
                  <a:ahLst/>
                  <a:cxnLst>
                    <a:cxn ang="0">
                      <a:pos x="T0" y="T1"/>
                    </a:cxn>
                    <a:cxn ang="0">
                      <a:pos x="T2" y="T3"/>
                    </a:cxn>
                    <a:cxn ang="0">
                      <a:pos x="T4" y="T5"/>
                    </a:cxn>
                    <a:cxn ang="0">
                      <a:pos x="T6" y="T7"/>
                    </a:cxn>
                    <a:cxn ang="0">
                      <a:pos x="T8" y="T9"/>
                    </a:cxn>
                  </a:cxnLst>
                  <a:rect l="0" t="0" r="r" b="b"/>
                  <a:pathLst>
                    <a:path w="20" h="28">
                      <a:moveTo>
                        <a:pt x="6" y="25"/>
                      </a:moveTo>
                      <a:cubicBezTo>
                        <a:pt x="10" y="17"/>
                        <a:pt x="15" y="9"/>
                        <a:pt x="19" y="1"/>
                      </a:cubicBezTo>
                      <a:cubicBezTo>
                        <a:pt x="20" y="0"/>
                        <a:pt x="14" y="0"/>
                        <a:pt x="14" y="2"/>
                      </a:cubicBezTo>
                      <a:cubicBezTo>
                        <a:pt x="9" y="10"/>
                        <a:pt x="5" y="18"/>
                        <a:pt x="0" y="26"/>
                      </a:cubicBezTo>
                      <a:cubicBezTo>
                        <a:pt x="0" y="28"/>
                        <a:pt x="5" y="27"/>
                        <a:pt x="6" y="25"/>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59" name="Freeform 62">
                  <a:extLst>
                    <a:ext uri="{FF2B5EF4-FFF2-40B4-BE49-F238E27FC236}">
                      <a16:creationId xmlns:a16="http://schemas.microsoft.com/office/drawing/2014/main" id="{47F70685-8F5C-49EA-8B98-B25746BE8F52}"/>
                    </a:ext>
                  </a:extLst>
                </p:cNvPr>
                <p:cNvSpPr>
                  <a:spLocks/>
                </p:cNvSpPr>
                <p:nvPr/>
              </p:nvSpPr>
              <p:spPr bwMode="auto">
                <a:xfrm>
                  <a:off x="2673351" y="465138"/>
                  <a:ext cx="144463" cy="76200"/>
                </a:xfrm>
                <a:custGeom>
                  <a:avLst/>
                  <a:gdLst>
                    <a:gd name="T0" fmla="*/ 7 w 34"/>
                    <a:gd name="T1" fmla="*/ 17 h 18"/>
                    <a:gd name="T2" fmla="*/ 31 w 34"/>
                    <a:gd name="T3" fmla="*/ 3 h 18"/>
                    <a:gd name="T4" fmla="*/ 27 w 34"/>
                    <a:gd name="T5" fmla="*/ 1 h 18"/>
                    <a:gd name="T6" fmla="*/ 3 w 34"/>
                    <a:gd name="T7" fmla="*/ 14 h 18"/>
                    <a:gd name="T8" fmla="*/ 7 w 34"/>
                    <a:gd name="T9" fmla="*/ 17 h 18"/>
                  </a:gdLst>
                  <a:ahLst/>
                  <a:cxnLst>
                    <a:cxn ang="0">
                      <a:pos x="T0" y="T1"/>
                    </a:cxn>
                    <a:cxn ang="0">
                      <a:pos x="T2" y="T3"/>
                    </a:cxn>
                    <a:cxn ang="0">
                      <a:pos x="T4" y="T5"/>
                    </a:cxn>
                    <a:cxn ang="0">
                      <a:pos x="T6" y="T7"/>
                    </a:cxn>
                    <a:cxn ang="0">
                      <a:pos x="T8" y="T9"/>
                    </a:cxn>
                  </a:cxnLst>
                  <a:rect l="0" t="0" r="r" b="b"/>
                  <a:pathLst>
                    <a:path w="34" h="18">
                      <a:moveTo>
                        <a:pt x="7" y="17"/>
                      </a:moveTo>
                      <a:cubicBezTo>
                        <a:pt x="15" y="12"/>
                        <a:pt x="23" y="8"/>
                        <a:pt x="31" y="3"/>
                      </a:cubicBezTo>
                      <a:cubicBezTo>
                        <a:pt x="34" y="1"/>
                        <a:pt x="29" y="0"/>
                        <a:pt x="27" y="1"/>
                      </a:cubicBezTo>
                      <a:cubicBezTo>
                        <a:pt x="19" y="5"/>
                        <a:pt x="11" y="10"/>
                        <a:pt x="3" y="14"/>
                      </a:cubicBezTo>
                      <a:cubicBezTo>
                        <a:pt x="0" y="16"/>
                        <a:pt x="5" y="18"/>
                        <a:pt x="7" y="17"/>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0" name="Freeform 63">
                  <a:extLst>
                    <a:ext uri="{FF2B5EF4-FFF2-40B4-BE49-F238E27FC236}">
                      <a16:creationId xmlns:a16="http://schemas.microsoft.com/office/drawing/2014/main" id="{6237803B-101B-4280-BF26-40359B40EA5F}"/>
                    </a:ext>
                  </a:extLst>
                </p:cNvPr>
                <p:cNvSpPr>
                  <a:spLocks/>
                </p:cNvSpPr>
                <p:nvPr/>
              </p:nvSpPr>
              <p:spPr bwMode="auto">
                <a:xfrm>
                  <a:off x="2716214" y="690563"/>
                  <a:ext cx="122238" cy="47625"/>
                </a:xfrm>
                <a:custGeom>
                  <a:avLst/>
                  <a:gdLst>
                    <a:gd name="T0" fmla="*/ 1 w 29"/>
                    <a:gd name="T1" fmla="*/ 2 h 11"/>
                    <a:gd name="T2" fmla="*/ 22 w 29"/>
                    <a:gd name="T3" fmla="*/ 10 h 11"/>
                    <a:gd name="T4" fmla="*/ 26 w 29"/>
                    <a:gd name="T5" fmla="*/ 10 h 11"/>
                    <a:gd name="T6" fmla="*/ 28 w 29"/>
                    <a:gd name="T7" fmla="*/ 8 h 11"/>
                    <a:gd name="T8" fmla="*/ 6 w 29"/>
                    <a:gd name="T9" fmla="*/ 0 h 11"/>
                    <a:gd name="T10" fmla="*/ 2 w 29"/>
                    <a:gd name="T11" fmla="*/ 1 h 11"/>
                    <a:gd name="T12" fmla="*/ 1 w 29"/>
                    <a:gd name="T13" fmla="*/ 2 h 11"/>
                  </a:gdLst>
                  <a:ahLst/>
                  <a:cxnLst>
                    <a:cxn ang="0">
                      <a:pos x="T0" y="T1"/>
                    </a:cxn>
                    <a:cxn ang="0">
                      <a:pos x="T2" y="T3"/>
                    </a:cxn>
                    <a:cxn ang="0">
                      <a:pos x="T4" y="T5"/>
                    </a:cxn>
                    <a:cxn ang="0">
                      <a:pos x="T6" y="T7"/>
                    </a:cxn>
                    <a:cxn ang="0">
                      <a:pos x="T8" y="T9"/>
                    </a:cxn>
                    <a:cxn ang="0">
                      <a:pos x="T10" y="T11"/>
                    </a:cxn>
                    <a:cxn ang="0">
                      <a:pos x="T12" y="T13"/>
                    </a:cxn>
                  </a:cxnLst>
                  <a:rect l="0" t="0" r="r" b="b"/>
                  <a:pathLst>
                    <a:path w="29" h="11">
                      <a:moveTo>
                        <a:pt x="1" y="2"/>
                      </a:moveTo>
                      <a:cubicBezTo>
                        <a:pt x="8" y="5"/>
                        <a:pt x="15" y="8"/>
                        <a:pt x="22" y="10"/>
                      </a:cubicBezTo>
                      <a:cubicBezTo>
                        <a:pt x="23" y="11"/>
                        <a:pt x="25" y="10"/>
                        <a:pt x="26" y="10"/>
                      </a:cubicBezTo>
                      <a:cubicBezTo>
                        <a:pt x="26" y="10"/>
                        <a:pt x="29" y="9"/>
                        <a:pt x="28" y="8"/>
                      </a:cubicBezTo>
                      <a:cubicBezTo>
                        <a:pt x="20" y="6"/>
                        <a:pt x="13" y="3"/>
                        <a:pt x="6" y="0"/>
                      </a:cubicBezTo>
                      <a:cubicBezTo>
                        <a:pt x="5" y="0"/>
                        <a:pt x="3" y="0"/>
                        <a:pt x="2" y="1"/>
                      </a:cubicBezTo>
                      <a:cubicBezTo>
                        <a:pt x="2" y="1"/>
                        <a:pt x="0" y="2"/>
                        <a:pt x="1" y="2"/>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1" name="Freeform 64">
                  <a:extLst>
                    <a:ext uri="{FF2B5EF4-FFF2-40B4-BE49-F238E27FC236}">
                      <a16:creationId xmlns:a16="http://schemas.microsoft.com/office/drawing/2014/main" id="{95832067-DDBB-40CF-8C93-98BAD1763A77}"/>
                    </a:ext>
                  </a:extLst>
                </p:cNvPr>
                <p:cNvSpPr>
                  <a:spLocks/>
                </p:cNvSpPr>
                <p:nvPr/>
              </p:nvSpPr>
              <p:spPr bwMode="auto">
                <a:xfrm>
                  <a:off x="2665414" y="1019175"/>
                  <a:ext cx="198438" cy="284163"/>
                </a:xfrm>
                <a:custGeom>
                  <a:avLst/>
                  <a:gdLst>
                    <a:gd name="T0" fmla="*/ 36 w 47"/>
                    <a:gd name="T1" fmla="*/ 0 h 67"/>
                    <a:gd name="T2" fmla="*/ 32 w 47"/>
                    <a:gd name="T3" fmla="*/ 0 h 67"/>
                    <a:gd name="T4" fmla="*/ 9 w 47"/>
                    <a:gd name="T5" fmla="*/ 23 h 67"/>
                    <a:gd name="T6" fmla="*/ 7 w 47"/>
                    <a:gd name="T7" fmla="*/ 60 h 67"/>
                    <a:gd name="T8" fmla="*/ 16 w 47"/>
                    <a:gd name="T9" fmla="*/ 67 h 67"/>
                    <a:gd name="T10" fmla="*/ 16 w 47"/>
                    <a:gd name="T11" fmla="*/ 67 h 67"/>
                    <a:gd name="T12" fmla="*/ 19 w 47"/>
                    <a:gd name="T13" fmla="*/ 66 h 67"/>
                    <a:gd name="T14" fmla="*/ 20 w 47"/>
                    <a:gd name="T15" fmla="*/ 53 h 67"/>
                    <a:gd name="T16" fmla="*/ 32 w 47"/>
                    <a:gd name="T17" fmla="*/ 20 h 67"/>
                    <a:gd name="T18" fmla="*/ 47 w 47"/>
                    <a:gd name="T19" fmla="*/ 5 h 67"/>
                    <a:gd name="T20" fmla="*/ 36 w 47"/>
                    <a:gd name="T21" fmla="*/ 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 h="67">
                      <a:moveTo>
                        <a:pt x="36" y="0"/>
                      </a:moveTo>
                      <a:cubicBezTo>
                        <a:pt x="34" y="0"/>
                        <a:pt x="33" y="0"/>
                        <a:pt x="32" y="0"/>
                      </a:cubicBezTo>
                      <a:cubicBezTo>
                        <a:pt x="22" y="2"/>
                        <a:pt x="14" y="14"/>
                        <a:pt x="9" y="23"/>
                      </a:cubicBezTo>
                      <a:cubicBezTo>
                        <a:pt x="4" y="33"/>
                        <a:pt x="0" y="50"/>
                        <a:pt x="7" y="60"/>
                      </a:cubicBezTo>
                      <a:cubicBezTo>
                        <a:pt x="9" y="63"/>
                        <a:pt x="12" y="67"/>
                        <a:pt x="16" y="67"/>
                      </a:cubicBezTo>
                      <a:cubicBezTo>
                        <a:pt x="16" y="67"/>
                        <a:pt x="16" y="67"/>
                        <a:pt x="16" y="67"/>
                      </a:cubicBezTo>
                      <a:cubicBezTo>
                        <a:pt x="17" y="67"/>
                        <a:pt x="18" y="67"/>
                        <a:pt x="19" y="66"/>
                      </a:cubicBezTo>
                      <a:cubicBezTo>
                        <a:pt x="23" y="63"/>
                        <a:pt x="20" y="57"/>
                        <a:pt x="20" y="53"/>
                      </a:cubicBezTo>
                      <a:cubicBezTo>
                        <a:pt x="19" y="40"/>
                        <a:pt x="23" y="29"/>
                        <a:pt x="32" y="20"/>
                      </a:cubicBezTo>
                      <a:cubicBezTo>
                        <a:pt x="37" y="15"/>
                        <a:pt x="43" y="11"/>
                        <a:pt x="47" y="5"/>
                      </a:cubicBezTo>
                      <a:cubicBezTo>
                        <a:pt x="45" y="1"/>
                        <a:pt x="40" y="0"/>
                        <a:pt x="36" y="0"/>
                      </a:cubicBezTo>
                    </a:path>
                  </a:pathLst>
                </a:custGeom>
                <a:solidFill>
                  <a:srgbClr val="FEE9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2" name="Freeform 65">
                  <a:extLst>
                    <a:ext uri="{FF2B5EF4-FFF2-40B4-BE49-F238E27FC236}">
                      <a16:creationId xmlns:a16="http://schemas.microsoft.com/office/drawing/2014/main" id="{19196727-7845-48BB-97DF-EDF466EFB273}"/>
                    </a:ext>
                  </a:extLst>
                </p:cNvPr>
                <p:cNvSpPr>
                  <a:spLocks/>
                </p:cNvSpPr>
                <p:nvPr/>
              </p:nvSpPr>
              <p:spPr bwMode="auto">
                <a:xfrm>
                  <a:off x="2767014" y="1579563"/>
                  <a:ext cx="198438" cy="149225"/>
                </a:xfrm>
                <a:custGeom>
                  <a:avLst/>
                  <a:gdLst>
                    <a:gd name="T0" fmla="*/ 5 w 47"/>
                    <a:gd name="T1" fmla="*/ 0 h 35"/>
                    <a:gd name="T2" fmla="*/ 1 w 47"/>
                    <a:gd name="T3" fmla="*/ 15 h 35"/>
                    <a:gd name="T4" fmla="*/ 19 w 47"/>
                    <a:gd name="T5" fmla="*/ 35 h 35"/>
                    <a:gd name="T6" fmla="*/ 22 w 47"/>
                    <a:gd name="T7" fmla="*/ 34 h 35"/>
                    <a:gd name="T8" fmla="*/ 47 w 47"/>
                    <a:gd name="T9" fmla="*/ 27 h 35"/>
                    <a:gd name="T10" fmla="*/ 21 w 47"/>
                    <a:gd name="T11" fmla="*/ 16 h 35"/>
                    <a:gd name="T12" fmla="*/ 5 w 47"/>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47" h="35">
                      <a:moveTo>
                        <a:pt x="5" y="0"/>
                      </a:moveTo>
                      <a:cubicBezTo>
                        <a:pt x="1" y="4"/>
                        <a:pt x="0" y="10"/>
                        <a:pt x="1" y="15"/>
                      </a:cubicBezTo>
                      <a:cubicBezTo>
                        <a:pt x="3" y="24"/>
                        <a:pt x="11" y="30"/>
                        <a:pt x="19" y="35"/>
                      </a:cubicBezTo>
                      <a:cubicBezTo>
                        <a:pt x="21" y="35"/>
                        <a:pt x="22" y="34"/>
                        <a:pt x="22" y="34"/>
                      </a:cubicBezTo>
                      <a:cubicBezTo>
                        <a:pt x="31" y="32"/>
                        <a:pt x="39" y="29"/>
                        <a:pt x="47" y="27"/>
                      </a:cubicBezTo>
                      <a:cubicBezTo>
                        <a:pt x="37" y="26"/>
                        <a:pt x="28" y="23"/>
                        <a:pt x="21" y="16"/>
                      </a:cubicBezTo>
                      <a:cubicBezTo>
                        <a:pt x="15" y="11"/>
                        <a:pt x="11" y="4"/>
                        <a:pt x="5" y="0"/>
                      </a:cubicBezTo>
                    </a:path>
                  </a:pathLst>
                </a:custGeom>
                <a:solidFill>
                  <a:srgbClr val="FEE9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3" name="Freeform 66">
                  <a:extLst>
                    <a:ext uri="{FF2B5EF4-FFF2-40B4-BE49-F238E27FC236}">
                      <a16:creationId xmlns:a16="http://schemas.microsoft.com/office/drawing/2014/main" id="{23757E8E-6352-441C-8291-F8D6A7B35461}"/>
                    </a:ext>
                  </a:extLst>
                </p:cNvPr>
                <p:cNvSpPr>
                  <a:spLocks/>
                </p:cNvSpPr>
                <p:nvPr/>
              </p:nvSpPr>
              <p:spPr bwMode="auto">
                <a:xfrm>
                  <a:off x="2846389" y="1690688"/>
                  <a:ext cx="212725" cy="76200"/>
                </a:xfrm>
                <a:custGeom>
                  <a:avLst/>
                  <a:gdLst>
                    <a:gd name="T0" fmla="*/ 44 w 50"/>
                    <a:gd name="T1" fmla="*/ 0 h 18"/>
                    <a:gd name="T2" fmla="*/ 35 w 50"/>
                    <a:gd name="T3" fmla="*/ 1 h 18"/>
                    <a:gd name="T4" fmla="*/ 32 w 50"/>
                    <a:gd name="T5" fmla="*/ 1 h 18"/>
                    <a:gd name="T6" fmla="*/ 28 w 50"/>
                    <a:gd name="T7" fmla="*/ 1 h 18"/>
                    <a:gd name="T8" fmla="*/ 3 w 50"/>
                    <a:gd name="T9" fmla="*/ 8 h 18"/>
                    <a:gd name="T10" fmla="*/ 0 w 50"/>
                    <a:gd name="T11" fmla="*/ 9 h 18"/>
                    <a:gd name="T12" fmla="*/ 5 w 50"/>
                    <a:gd name="T13" fmla="*/ 12 h 18"/>
                    <a:gd name="T14" fmla="*/ 28 w 50"/>
                    <a:gd name="T15" fmla="*/ 18 h 18"/>
                    <a:gd name="T16" fmla="*/ 43 w 50"/>
                    <a:gd name="T17" fmla="*/ 14 h 18"/>
                    <a:gd name="T18" fmla="*/ 50 w 50"/>
                    <a:gd name="T19" fmla="*/ 5 h 18"/>
                    <a:gd name="T20" fmla="*/ 48 w 50"/>
                    <a:gd name="T21" fmla="*/ 1 h 18"/>
                    <a:gd name="T22" fmla="*/ 44 w 50"/>
                    <a:gd name="T2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0" h="18">
                      <a:moveTo>
                        <a:pt x="44" y="0"/>
                      </a:moveTo>
                      <a:cubicBezTo>
                        <a:pt x="41" y="0"/>
                        <a:pt x="37" y="1"/>
                        <a:pt x="35" y="1"/>
                      </a:cubicBezTo>
                      <a:cubicBezTo>
                        <a:pt x="34" y="1"/>
                        <a:pt x="33" y="1"/>
                        <a:pt x="32" y="1"/>
                      </a:cubicBezTo>
                      <a:cubicBezTo>
                        <a:pt x="30" y="1"/>
                        <a:pt x="29" y="1"/>
                        <a:pt x="28" y="1"/>
                      </a:cubicBezTo>
                      <a:cubicBezTo>
                        <a:pt x="20" y="3"/>
                        <a:pt x="12" y="6"/>
                        <a:pt x="3" y="8"/>
                      </a:cubicBezTo>
                      <a:cubicBezTo>
                        <a:pt x="3" y="8"/>
                        <a:pt x="2" y="9"/>
                        <a:pt x="0" y="9"/>
                      </a:cubicBezTo>
                      <a:cubicBezTo>
                        <a:pt x="2" y="10"/>
                        <a:pt x="3" y="11"/>
                        <a:pt x="5" y="12"/>
                      </a:cubicBezTo>
                      <a:cubicBezTo>
                        <a:pt x="12" y="15"/>
                        <a:pt x="20" y="18"/>
                        <a:pt x="28" y="18"/>
                      </a:cubicBezTo>
                      <a:cubicBezTo>
                        <a:pt x="34" y="18"/>
                        <a:pt x="39" y="17"/>
                        <a:pt x="43" y="14"/>
                      </a:cubicBezTo>
                      <a:cubicBezTo>
                        <a:pt x="46" y="12"/>
                        <a:pt x="49" y="8"/>
                        <a:pt x="50" y="5"/>
                      </a:cubicBezTo>
                      <a:cubicBezTo>
                        <a:pt x="50" y="3"/>
                        <a:pt x="49" y="2"/>
                        <a:pt x="48" y="1"/>
                      </a:cubicBezTo>
                      <a:cubicBezTo>
                        <a:pt x="47" y="0"/>
                        <a:pt x="45" y="0"/>
                        <a:pt x="44" y="0"/>
                      </a:cubicBezTo>
                    </a:path>
                  </a:pathLst>
                </a:custGeom>
                <a:solidFill>
                  <a:srgbClr val="FEE3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4" name="Freeform 67">
                  <a:extLst>
                    <a:ext uri="{FF2B5EF4-FFF2-40B4-BE49-F238E27FC236}">
                      <a16:creationId xmlns:a16="http://schemas.microsoft.com/office/drawing/2014/main" id="{834104A7-424E-4B8B-85E4-AD209E4D1887}"/>
                    </a:ext>
                  </a:extLst>
                </p:cNvPr>
                <p:cNvSpPr>
                  <a:spLocks/>
                </p:cNvSpPr>
                <p:nvPr/>
              </p:nvSpPr>
              <p:spPr bwMode="auto">
                <a:xfrm>
                  <a:off x="3287714" y="1655763"/>
                  <a:ext cx="309563" cy="141288"/>
                </a:xfrm>
                <a:custGeom>
                  <a:avLst/>
                  <a:gdLst>
                    <a:gd name="T0" fmla="*/ 67 w 73"/>
                    <a:gd name="T1" fmla="*/ 0 h 33"/>
                    <a:gd name="T2" fmla="*/ 57 w 73"/>
                    <a:gd name="T3" fmla="*/ 7 h 33"/>
                    <a:gd name="T4" fmla="*/ 30 w 73"/>
                    <a:gd name="T5" fmla="*/ 17 h 33"/>
                    <a:gd name="T6" fmla="*/ 23 w 73"/>
                    <a:gd name="T7" fmla="*/ 16 h 33"/>
                    <a:gd name="T8" fmla="*/ 2 w 73"/>
                    <a:gd name="T9" fmla="*/ 12 h 33"/>
                    <a:gd name="T10" fmla="*/ 7 w 73"/>
                    <a:gd name="T11" fmla="*/ 26 h 33"/>
                    <a:gd name="T12" fmla="*/ 28 w 73"/>
                    <a:gd name="T13" fmla="*/ 33 h 33"/>
                    <a:gd name="T14" fmla="*/ 38 w 73"/>
                    <a:gd name="T15" fmla="*/ 33 h 33"/>
                    <a:gd name="T16" fmla="*/ 71 w 73"/>
                    <a:gd name="T17" fmla="*/ 13 h 33"/>
                    <a:gd name="T18" fmla="*/ 71 w 73"/>
                    <a:gd name="T19" fmla="*/ 2 h 33"/>
                    <a:gd name="T20" fmla="*/ 68 w 73"/>
                    <a:gd name="T21" fmla="*/ 0 h 33"/>
                    <a:gd name="T22" fmla="*/ 67 w 73"/>
                    <a:gd name="T23"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3" h="33">
                      <a:moveTo>
                        <a:pt x="67" y="0"/>
                      </a:moveTo>
                      <a:cubicBezTo>
                        <a:pt x="63" y="0"/>
                        <a:pt x="60" y="5"/>
                        <a:pt x="57" y="7"/>
                      </a:cubicBezTo>
                      <a:cubicBezTo>
                        <a:pt x="49" y="13"/>
                        <a:pt x="40" y="17"/>
                        <a:pt x="30" y="17"/>
                      </a:cubicBezTo>
                      <a:cubicBezTo>
                        <a:pt x="28" y="17"/>
                        <a:pt x="25" y="16"/>
                        <a:pt x="23" y="16"/>
                      </a:cubicBezTo>
                      <a:cubicBezTo>
                        <a:pt x="16" y="15"/>
                        <a:pt x="9" y="12"/>
                        <a:pt x="2" y="12"/>
                      </a:cubicBezTo>
                      <a:cubicBezTo>
                        <a:pt x="0" y="17"/>
                        <a:pt x="3" y="23"/>
                        <a:pt x="7" y="26"/>
                      </a:cubicBezTo>
                      <a:cubicBezTo>
                        <a:pt x="12" y="32"/>
                        <a:pt x="20" y="33"/>
                        <a:pt x="28" y="33"/>
                      </a:cubicBezTo>
                      <a:cubicBezTo>
                        <a:pt x="32" y="33"/>
                        <a:pt x="35" y="33"/>
                        <a:pt x="38" y="33"/>
                      </a:cubicBezTo>
                      <a:cubicBezTo>
                        <a:pt x="50" y="31"/>
                        <a:pt x="66" y="26"/>
                        <a:pt x="71" y="13"/>
                      </a:cubicBezTo>
                      <a:cubicBezTo>
                        <a:pt x="72" y="10"/>
                        <a:pt x="73" y="5"/>
                        <a:pt x="71" y="2"/>
                      </a:cubicBezTo>
                      <a:cubicBezTo>
                        <a:pt x="71" y="1"/>
                        <a:pt x="70" y="1"/>
                        <a:pt x="68" y="0"/>
                      </a:cubicBezTo>
                      <a:cubicBezTo>
                        <a:pt x="68" y="0"/>
                        <a:pt x="68" y="0"/>
                        <a:pt x="67" y="0"/>
                      </a:cubicBezTo>
                    </a:path>
                  </a:pathLst>
                </a:custGeom>
                <a:solidFill>
                  <a:srgbClr val="FEE3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5" name="Freeform 68">
                  <a:extLst>
                    <a:ext uri="{FF2B5EF4-FFF2-40B4-BE49-F238E27FC236}">
                      <a16:creationId xmlns:a16="http://schemas.microsoft.com/office/drawing/2014/main" id="{B320A1D1-F57B-4CA9-AAAD-B362006FA5A1}"/>
                    </a:ext>
                  </a:extLst>
                </p:cNvPr>
                <p:cNvSpPr>
                  <a:spLocks/>
                </p:cNvSpPr>
                <p:nvPr/>
              </p:nvSpPr>
              <p:spPr bwMode="auto">
                <a:xfrm>
                  <a:off x="3759201" y="1308100"/>
                  <a:ext cx="211138" cy="280988"/>
                </a:xfrm>
                <a:custGeom>
                  <a:avLst/>
                  <a:gdLst>
                    <a:gd name="T0" fmla="*/ 34 w 50"/>
                    <a:gd name="T1" fmla="*/ 0 h 66"/>
                    <a:gd name="T2" fmla="*/ 31 w 50"/>
                    <a:gd name="T3" fmla="*/ 1 h 66"/>
                    <a:gd name="T4" fmla="*/ 30 w 50"/>
                    <a:gd name="T5" fmla="*/ 14 h 66"/>
                    <a:gd name="T6" fmla="*/ 17 w 50"/>
                    <a:gd name="T7" fmla="*/ 47 h 66"/>
                    <a:gd name="T8" fmla="*/ 0 w 50"/>
                    <a:gd name="T9" fmla="*/ 61 h 66"/>
                    <a:gd name="T10" fmla="*/ 13 w 50"/>
                    <a:gd name="T11" fmla="*/ 66 h 66"/>
                    <a:gd name="T12" fmla="*/ 15 w 50"/>
                    <a:gd name="T13" fmla="*/ 66 h 66"/>
                    <a:gd name="T14" fmla="*/ 39 w 50"/>
                    <a:gd name="T15" fmla="*/ 45 h 66"/>
                    <a:gd name="T16" fmla="*/ 43 w 50"/>
                    <a:gd name="T17" fmla="*/ 7 h 66"/>
                    <a:gd name="T18" fmla="*/ 34 w 50"/>
                    <a:gd name="T19" fmla="*/ 0 h 66"/>
                    <a:gd name="T20" fmla="*/ 34 w 50"/>
                    <a:gd name="T21"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 h="66">
                      <a:moveTo>
                        <a:pt x="34" y="0"/>
                      </a:moveTo>
                      <a:cubicBezTo>
                        <a:pt x="33" y="0"/>
                        <a:pt x="32" y="0"/>
                        <a:pt x="31" y="1"/>
                      </a:cubicBezTo>
                      <a:cubicBezTo>
                        <a:pt x="27" y="4"/>
                        <a:pt x="30" y="10"/>
                        <a:pt x="30" y="14"/>
                      </a:cubicBezTo>
                      <a:cubicBezTo>
                        <a:pt x="29" y="26"/>
                        <a:pt x="26" y="38"/>
                        <a:pt x="17" y="47"/>
                      </a:cubicBezTo>
                      <a:cubicBezTo>
                        <a:pt x="11" y="52"/>
                        <a:pt x="5" y="55"/>
                        <a:pt x="0" y="61"/>
                      </a:cubicBezTo>
                      <a:cubicBezTo>
                        <a:pt x="3" y="65"/>
                        <a:pt x="8" y="66"/>
                        <a:pt x="13" y="66"/>
                      </a:cubicBezTo>
                      <a:cubicBezTo>
                        <a:pt x="13" y="66"/>
                        <a:pt x="14" y="66"/>
                        <a:pt x="15" y="66"/>
                      </a:cubicBezTo>
                      <a:cubicBezTo>
                        <a:pt x="26" y="65"/>
                        <a:pt x="34" y="53"/>
                        <a:pt x="39" y="45"/>
                      </a:cubicBezTo>
                      <a:cubicBezTo>
                        <a:pt x="45" y="34"/>
                        <a:pt x="50" y="18"/>
                        <a:pt x="43" y="7"/>
                      </a:cubicBezTo>
                      <a:cubicBezTo>
                        <a:pt x="41" y="4"/>
                        <a:pt x="38" y="0"/>
                        <a:pt x="34" y="0"/>
                      </a:cubicBezTo>
                      <a:cubicBezTo>
                        <a:pt x="34" y="0"/>
                        <a:pt x="34" y="0"/>
                        <a:pt x="34" y="0"/>
                      </a:cubicBezTo>
                    </a:path>
                  </a:pathLst>
                </a:custGeom>
                <a:solidFill>
                  <a:srgbClr val="FEE3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6" name="Freeform 69">
                  <a:extLst>
                    <a:ext uri="{FF2B5EF4-FFF2-40B4-BE49-F238E27FC236}">
                      <a16:creationId xmlns:a16="http://schemas.microsoft.com/office/drawing/2014/main" id="{8743233D-1A3E-435F-A265-3E07908DE21B}"/>
                    </a:ext>
                  </a:extLst>
                </p:cNvPr>
                <p:cNvSpPr>
                  <a:spLocks/>
                </p:cNvSpPr>
                <p:nvPr/>
              </p:nvSpPr>
              <p:spPr bwMode="auto">
                <a:xfrm>
                  <a:off x="3089276" y="784225"/>
                  <a:ext cx="309563" cy="141288"/>
                </a:xfrm>
                <a:custGeom>
                  <a:avLst/>
                  <a:gdLst>
                    <a:gd name="T0" fmla="*/ 44 w 73"/>
                    <a:gd name="T1" fmla="*/ 0 h 33"/>
                    <a:gd name="T2" fmla="*/ 36 w 73"/>
                    <a:gd name="T3" fmla="*/ 1 h 33"/>
                    <a:gd name="T4" fmla="*/ 3 w 73"/>
                    <a:gd name="T5" fmla="*/ 19 h 33"/>
                    <a:gd name="T6" fmla="*/ 2 w 73"/>
                    <a:gd name="T7" fmla="*/ 31 h 33"/>
                    <a:gd name="T8" fmla="*/ 5 w 73"/>
                    <a:gd name="T9" fmla="*/ 33 h 33"/>
                    <a:gd name="T10" fmla="*/ 6 w 73"/>
                    <a:gd name="T11" fmla="*/ 33 h 33"/>
                    <a:gd name="T12" fmla="*/ 16 w 73"/>
                    <a:gd name="T13" fmla="*/ 26 h 33"/>
                    <a:gd name="T14" fmla="*/ 43 w 73"/>
                    <a:gd name="T15" fmla="*/ 17 h 33"/>
                    <a:gd name="T16" fmla="*/ 50 w 73"/>
                    <a:gd name="T17" fmla="*/ 18 h 33"/>
                    <a:gd name="T18" fmla="*/ 72 w 73"/>
                    <a:gd name="T19" fmla="*/ 22 h 33"/>
                    <a:gd name="T20" fmla="*/ 67 w 73"/>
                    <a:gd name="T21" fmla="*/ 7 h 33"/>
                    <a:gd name="T22" fmla="*/ 44 w 73"/>
                    <a:gd name="T23"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3" h="33">
                      <a:moveTo>
                        <a:pt x="44" y="0"/>
                      </a:moveTo>
                      <a:cubicBezTo>
                        <a:pt x="41" y="0"/>
                        <a:pt x="38" y="0"/>
                        <a:pt x="36" y="1"/>
                      </a:cubicBezTo>
                      <a:cubicBezTo>
                        <a:pt x="24" y="2"/>
                        <a:pt x="8" y="7"/>
                        <a:pt x="3" y="19"/>
                      </a:cubicBezTo>
                      <a:cubicBezTo>
                        <a:pt x="1" y="22"/>
                        <a:pt x="0" y="28"/>
                        <a:pt x="2" y="31"/>
                      </a:cubicBezTo>
                      <a:cubicBezTo>
                        <a:pt x="3" y="32"/>
                        <a:pt x="3" y="32"/>
                        <a:pt x="5" y="33"/>
                      </a:cubicBezTo>
                      <a:cubicBezTo>
                        <a:pt x="5" y="33"/>
                        <a:pt x="6" y="33"/>
                        <a:pt x="6" y="33"/>
                      </a:cubicBezTo>
                      <a:cubicBezTo>
                        <a:pt x="10" y="33"/>
                        <a:pt x="14" y="28"/>
                        <a:pt x="16" y="26"/>
                      </a:cubicBezTo>
                      <a:cubicBezTo>
                        <a:pt x="24" y="20"/>
                        <a:pt x="33" y="17"/>
                        <a:pt x="43" y="17"/>
                      </a:cubicBezTo>
                      <a:cubicBezTo>
                        <a:pt x="45" y="17"/>
                        <a:pt x="48" y="17"/>
                        <a:pt x="50" y="18"/>
                      </a:cubicBezTo>
                      <a:cubicBezTo>
                        <a:pt x="57" y="19"/>
                        <a:pt x="64" y="22"/>
                        <a:pt x="72" y="22"/>
                      </a:cubicBezTo>
                      <a:cubicBezTo>
                        <a:pt x="73" y="17"/>
                        <a:pt x="70" y="11"/>
                        <a:pt x="67" y="7"/>
                      </a:cubicBezTo>
                      <a:cubicBezTo>
                        <a:pt x="61" y="2"/>
                        <a:pt x="53" y="0"/>
                        <a:pt x="44" y="0"/>
                      </a:cubicBezTo>
                    </a:path>
                  </a:pathLst>
                </a:custGeom>
                <a:solidFill>
                  <a:srgbClr val="FEE9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67" name="Freeform 70">
                  <a:extLst>
                    <a:ext uri="{FF2B5EF4-FFF2-40B4-BE49-F238E27FC236}">
                      <a16:creationId xmlns:a16="http://schemas.microsoft.com/office/drawing/2014/main" id="{32421610-3EBC-4E4A-88EF-1F7AA37DE69A}"/>
                    </a:ext>
                  </a:extLst>
                </p:cNvPr>
                <p:cNvSpPr>
                  <a:spLocks/>
                </p:cNvSpPr>
                <p:nvPr/>
              </p:nvSpPr>
              <p:spPr bwMode="auto">
                <a:xfrm>
                  <a:off x="3630614" y="890588"/>
                  <a:ext cx="258763" cy="242888"/>
                </a:xfrm>
                <a:custGeom>
                  <a:avLst/>
                  <a:gdLst>
                    <a:gd name="T0" fmla="*/ 16 w 61"/>
                    <a:gd name="T1" fmla="*/ 0 h 57"/>
                    <a:gd name="T2" fmla="*/ 10 w 61"/>
                    <a:gd name="T3" fmla="*/ 1 h 57"/>
                    <a:gd name="T4" fmla="*/ 1 w 61"/>
                    <a:gd name="T5" fmla="*/ 7 h 57"/>
                    <a:gd name="T6" fmla="*/ 1 w 61"/>
                    <a:gd name="T7" fmla="*/ 11 h 57"/>
                    <a:gd name="T8" fmla="*/ 13 w 61"/>
                    <a:gd name="T9" fmla="*/ 16 h 57"/>
                    <a:gd name="T10" fmla="*/ 41 w 61"/>
                    <a:gd name="T11" fmla="*/ 37 h 57"/>
                    <a:gd name="T12" fmla="*/ 50 w 61"/>
                    <a:gd name="T13" fmla="*/ 57 h 57"/>
                    <a:gd name="T14" fmla="*/ 59 w 61"/>
                    <a:gd name="T15" fmla="*/ 44 h 57"/>
                    <a:gd name="T16" fmla="*/ 45 w 61"/>
                    <a:gd name="T17" fmla="*/ 15 h 57"/>
                    <a:gd name="T18" fmla="*/ 16 w 61"/>
                    <a:gd name="T19"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1" h="57">
                      <a:moveTo>
                        <a:pt x="16" y="0"/>
                      </a:moveTo>
                      <a:cubicBezTo>
                        <a:pt x="14" y="0"/>
                        <a:pt x="12" y="0"/>
                        <a:pt x="10" y="1"/>
                      </a:cubicBezTo>
                      <a:cubicBezTo>
                        <a:pt x="7" y="2"/>
                        <a:pt x="2" y="4"/>
                        <a:pt x="1" y="7"/>
                      </a:cubicBezTo>
                      <a:cubicBezTo>
                        <a:pt x="0" y="8"/>
                        <a:pt x="0" y="9"/>
                        <a:pt x="1" y="11"/>
                      </a:cubicBezTo>
                      <a:cubicBezTo>
                        <a:pt x="2" y="15"/>
                        <a:pt x="9" y="15"/>
                        <a:pt x="13" y="16"/>
                      </a:cubicBezTo>
                      <a:cubicBezTo>
                        <a:pt x="25" y="19"/>
                        <a:pt x="35" y="26"/>
                        <a:pt x="41" y="37"/>
                      </a:cubicBezTo>
                      <a:cubicBezTo>
                        <a:pt x="44" y="44"/>
                        <a:pt x="46" y="51"/>
                        <a:pt x="50" y="57"/>
                      </a:cubicBezTo>
                      <a:cubicBezTo>
                        <a:pt x="55" y="55"/>
                        <a:pt x="58" y="49"/>
                        <a:pt x="59" y="44"/>
                      </a:cubicBezTo>
                      <a:cubicBezTo>
                        <a:pt x="61" y="33"/>
                        <a:pt x="52" y="23"/>
                        <a:pt x="45" y="15"/>
                      </a:cubicBezTo>
                      <a:cubicBezTo>
                        <a:pt x="38" y="8"/>
                        <a:pt x="27" y="0"/>
                        <a:pt x="16" y="0"/>
                      </a:cubicBezTo>
                    </a:path>
                  </a:pathLst>
                </a:custGeom>
                <a:solidFill>
                  <a:srgbClr val="FEE9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grpSp>
        </p:grpSp>
        <p:sp>
          <p:nvSpPr>
            <p:cNvPr id="8" name="文本框 558">
              <a:extLst>
                <a:ext uri="{FF2B5EF4-FFF2-40B4-BE49-F238E27FC236}">
                  <a16:creationId xmlns:a16="http://schemas.microsoft.com/office/drawing/2014/main" id="{92C51788-7E6A-493E-9933-185858D24216}"/>
                </a:ext>
              </a:extLst>
            </p:cNvPr>
            <p:cNvSpPr txBox="1"/>
            <p:nvPr/>
          </p:nvSpPr>
          <p:spPr>
            <a:xfrm>
              <a:off x="2199920" y="2233755"/>
              <a:ext cx="3463784" cy="707886"/>
            </a:xfrm>
            <a:prstGeom prst="rect">
              <a:avLst/>
            </a:prstGeom>
            <a:noFill/>
          </p:spPr>
          <p:txBody>
            <a:bodyPr wrap="square" rtlCol="0">
              <a:spAutoFit/>
              <a:scene3d>
                <a:camera prst="orthographicFront"/>
                <a:lightRig rig="threePt" dir="t"/>
              </a:scene3d>
              <a:sp3d contourW="12700"/>
            </a:bodyPr>
            <a:lstStyle/>
            <a:p>
              <a:pPr marL="0" marR="0" lvl="0" indent="0" algn="l" defTabSz="914400" rtl="0" eaLnBrk="1" fontAlgn="auto" latinLnBrk="0" hangingPunct="1">
                <a:lnSpc>
                  <a:spcPct val="100000"/>
                </a:lnSpc>
                <a:spcBef>
                  <a:spcPts val="500"/>
                </a:spcBef>
                <a:spcAft>
                  <a:spcPts val="500"/>
                </a:spcAft>
                <a:buClrTx/>
                <a:buSzTx/>
                <a:buFontTx/>
                <a:buNone/>
                <a:tabLst/>
                <a:defRPr/>
              </a:pPr>
              <a:r>
                <a:rPr kumimoji="0" lang="en-US" sz="4000" b="0" i="0" u="none" strike="noStrike" kern="1200" cap="none" spc="0" normalizeH="0" baseline="0" noProof="0" dirty="0" err="1">
                  <a:ln>
                    <a:noFill/>
                  </a:ln>
                  <a:solidFill>
                    <a:srgbClr val="002060"/>
                  </a:solidFill>
                  <a:effectLst/>
                  <a:uLnTx/>
                  <a:uFillTx/>
                  <a:latin typeface="Calibri" panose="020F0502020204030204" pitchFamily="34" charset="0"/>
                  <a:ea typeface="SimSun" panose="02010600030101010101" pitchFamily="2" charset="-122"/>
                  <a:cs typeface="Calibri" panose="020F0502020204030204" pitchFamily="34" charset="0"/>
                </a:rPr>
                <a:t>Các</a:t>
              </a:r>
              <a:r>
                <a:rPr kumimoji="0" lang="en-US" sz="4000" b="0" i="0" u="none" strike="noStrike" kern="1200" cap="none" spc="0" normalizeH="0" baseline="0" noProof="0" dirty="0">
                  <a:ln>
                    <a:noFill/>
                  </a:ln>
                  <a:solidFill>
                    <a:srgbClr val="002060"/>
                  </a:solidFill>
                  <a:effectLst/>
                  <a:uLnTx/>
                  <a:uFillTx/>
                  <a:latin typeface="Calibri" panose="020F0502020204030204" pitchFamily="34" charset="0"/>
                  <a:ea typeface="SimSun" panose="02010600030101010101" pitchFamily="2" charset="-122"/>
                  <a:cs typeface="Calibri" panose="020F0502020204030204" pitchFamily="34" charset="0"/>
                </a:rPr>
                <a:t> </a:t>
              </a:r>
              <a:r>
                <a:rPr kumimoji="0" lang="en-US" sz="4000" b="0" i="0" u="none" strike="noStrike" kern="1200" cap="none" spc="0" normalizeH="0" baseline="0" noProof="0" dirty="0" err="1">
                  <a:ln>
                    <a:noFill/>
                  </a:ln>
                  <a:solidFill>
                    <a:srgbClr val="002060"/>
                  </a:solidFill>
                  <a:effectLst/>
                  <a:uLnTx/>
                  <a:uFillTx/>
                  <a:latin typeface="Calibri" panose="020F0502020204030204" pitchFamily="34" charset="0"/>
                  <a:ea typeface="SimSun" panose="02010600030101010101" pitchFamily="2" charset="-122"/>
                  <a:cs typeface="Calibri" panose="020F0502020204030204" pitchFamily="34" charset="0"/>
                </a:rPr>
                <a:t>bức</a:t>
              </a:r>
              <a:r>
                <a:rPr kumimoji="0" lang="en-US" sz="4000" b="0" i="0" u="none" strike="noStrike" kern="1200" cap="none" spc="0" normalizeH="0" baseline="0" noProof="0" dirty="0">
                  <a:ln>
                    <a:noFill/>
                  </a:ln>
                  <a:solidFill>
                    <a:srgbClr val="002060"/>
                  </a:solidFill>
                  <a:effectLst/>
                  <a:uLnTx/>
                  <a:uFillTx/>
                  <a:latin typeface="Calibri" panose="020F0502020204030204" pitchFamily="34" charset="0"/>
                  <a:ea typeface="SimSun" panose="02010600030101010101" pitchFamily="2" charset="-122"/>
                  <a:cs typeface="Calibri" panose="020F0502020204030204" pitchFamily="34" charset="0"/>
                </a:rPr>
                <a:t> </a:t>
              </a:r>
              <a:r>
                <a:rPr kumimoji="0" lang="en-US" sz="4000" b="0" i="0" u="none" strike="noStrike" kern="1200" cap="none" spc="0" normalizeH="0" baseline="0" noProof="0" dirty="0" err="1">
                  <a:ln>
                    <a:noFill/>
                  </a:ln>
                  <a:solidFill>
                    <a:srgbClr val="002060"/>
                  </a:solidFill>
                  <a:effectLst/>
                  <a:uLnTx/>
                  <a:uFillTx/>
                  <a:latin typeface="Calibri" panose="020F0502020204030204" pitchFamily="34" charset="0"/>
                  <a:ea typeface="SimSun" panose="02010600030101010101" pitchFamily="2" charset="-122"/>
                  <a:cs typeface="Calibri" panose="020F0502020204030204" pitchFamily="34" charset="0"/>
                </a:rPr>
                <a:t>tranh</a:t>
              </a:r>
              <a:r>
                <a:rPr kumimoji="0" lang="en-US" sz="4000" b="0" i="0" u="none" strike="noStrike" kern="1200" cap="none" spc="0" normalizeH="0" baseline="0" noProof="0" dirty="0">
                  <a:ln>
                    <a:noFill/>
                  </a:ln>
                  <a:solidFill>
                    <a:srgbClr val="002060"/>
                  </a:solidFill>
                  <a:effectLst/>
                  <a:uLnTx/>
                  <a:uFillTx/>
                  <a:latin typeface="Calibri" panose="020F0502020204030204" pitchFamily="34" charset="0"/>
                  <a:ea typeface="SimSun" panose="02010600030101010101" pitchFamily="2" charset="-122"/>
                  <a:cs typeface="Calibri" panose="020F0502020204030204" pitchFamily="34" charset="0"/>
                </a:rPr>
                <a:t> </a:t>
              </a:r>
              <a:r>
                <a:rPr kumimoji="0" lang="en-US" sz="4000" b="0" i="0" u="none" strike="noStrike" kern="1200" cap="none" spc="0" normalizeH="0" baseline="0" noProof="0" dirty="0" err="1">
                  <a:ln>
                    <a:noFill/>
                  </a:ln>
                  <a:solidFill>
                    <a:srgbClr val="002060"/>
                  </a:solidFill>
                  <a:effectLst/>
                  <a:uLnTx/>
                  <a:uFillTx/>
                  <a:latin typeface="Calibri" panose="020F0502020204030204" pitchFamily="34" charset="0"/>
                  <a:ea typeface="SimSun" panose="02010600030101010101" pitchFamily="2" charset="-122"/>
                  <a:cs typeface="Calibri" panose="020F0502020204030204" pitchFamily="34" charset="0"/>
                </a:rPr>
                <a:t>vẽ</a:t>
              </a:r>
              <a:r>
                <a:rPr kumimoji="0" lang="en-US" sz="4000" b="0" i="0" u="none" strike="noStrike" kern="1200" cap="none" spc="0" normalizeH="0" baseline="0" noProof="0" dirty="0">
                  <a:ln>
                    <a:noFill/>
                  </a:ln>
                  <a:solidFill>
                    <a:srgbClr val="002060"/>
                  </a:solidFill>
                  <a:effectLst/>
                  <a:uLnTx/>
                  <a:uFillTx/>
                  <a:latin typeface="Calibri" panose="020F0502020204030204" pitchFamily="34" charset="0"/>
                  <a:ea typeface="SimSun" panose="02010600030101010101" pitchFamily="2" charset="-122"/>
                  <a:cs typeface="Calibri" panose="020F0502020204030204" pitchFamily="34" charset="0"/>
                </a:rPr>
                <a:t> </a:t>
              </a:r>
              <a:r>
                <a:rPr kumimoji="0" lang="en-US" sz="4000" b="0" i="0" u="none" strike="noStrike" kern="1200" cap="none" spc="0" normalizeH="0" baseline="0" noProof="0" dirty="0" err="1">
                  <a:ln>
                    <a:noFill/>
                  </a:ln>
                  <a:solidFill>
                    <a:srgbClr val="002060"/>
                  </a:solidFill>
                  <a:effectLst/>
                  <a:uLnTx/>
                  <a:uFillTx/>
                  <a:latin typeface="Calibri" panose="020F0502020204030204" pitchFamily="34" charset="0"/>
                  <a:ea typeface="SimSun" panose="02010600030101010101" pitchFamily="2" charset="-122"/>
                  <a:cs typeface="Calibri" panose="020F0502020204030204" pitchFamily="34" charset="0"/>
                </a:rPr>
                <a:t>cảnh</a:t>
              </a:r>
              <a:r>
                <a:rPr kumimoji="0" lang="en-US" sz="4000" b="0" i="0" u="none" strike="noStrike" kern="1200" cap="none" spc="0" normalizeH="0" baseline="0" noProof="0" dirty="0">
                  <a:ln>
                    <a:noFill/>
                  </a:ln>
                  <a:solidFill>
                    <a:srgbClr val="002060"/>
                  </a:solidFill>
                  <a:effectLst/>
                  <a:uLnTx/>
                  <a:uFillTx/>
                  <a:latin typeface="Calibri" panose="020F0502020204030204" pitchFamily="34" charset="0"/>
                  <a:ea typeface="SimSun" panose="02010600030101010101" pitchFamily="2" charset="-122"/>
                  <a:cs typeface="Calibri" panose="020F0502020204030204" pitchFamily="34" charset="0"/>
                </a:rPr>
                <a:t> </a:t>
              </a:r>
              <a:r>
                <a:rPr kumimoji="0" lang="en-US" sz="4000" b="0" i="0" u="none" strike="noStrike" kern="1200" cap="none" spc="0" normalizeH="0" baseline="0" noProof="0" dirty="0" err="1">
                  <a:ln>
                    <a:noFill/>
                  </a:ln>
                  <a:solidFill>
                    <a:srgbClr val="002060"/>
                  </a:solidFill>
                  <a:effectLst/>
                  <a:uLnTx/>
                  <a:uFillTx/>
                  <a:latin typeface="Calibri" panose="020F0502020204030204" pitchFamily="34" charset="0"/>
                  <a:ea typeface="SimSun" panose="02010600030101010101" pitchFamily="2" charset="-122"/>
                  <a:cs typeface="Calibri" panose="020F0502020204030204" pitchFamily="34" charset="0"/>
                </a:rPr>
                <a:t>gì</a:t>
              </a:r>
              <a:r>
                <a:rPr kumimoji="0" lang="en-US" sz="4000" b="0" i="0" u="none" strike="noStrike" kern="1200" cap="none" spc="0" normalizeH="0" baseline="0" noProof="0" dirty="0">
                  <a:ln>
                    <a:noFill/>
                  </a:ln>
                  <a:solidFill>
                    <a:srgbClr val="002060"/>
                  </a:solidFill>
                  <a:effectLst/>
                  <a:uLnTx/>
                  <a:uFillTx/>
                  <a:latin typeface="Calibri" panose="020F0502020204030204" pitchFamily="34" charset="0"/>
                  <a:ea typeface="SimSun" panose="02010600030101010101" pitchFamily="2" charset="-122"/>
                  <a:cs typeface="Calibri" panose="020F0502020204030204" pitchFamily="34" charset="0"/>
                </a:rPr>
                <a:t>?</a:t>
              </a:r>
            </a:p>
          </p:txBody>
        </p:sp>
      </p:grpSp>
      <p:grpSp>
        <p:nvGrpSpPr>
          <p:cNvPr id="73" name="组合 567">
            <a:extLst>
              <a:ext uri="{FF2B5EF4-FFF2-40B4-BE49-F238E27FC236}">
                <a16:creationId xmlns:a16="http://schemas.microsoft.com/office/drawing/2014/main" id="{25EB91F5-4FE2-4C7B-9635-F1A8061F3359}"/>
              </a:ext>
            </a:extLst>
          </p:cNvPr>
          <p:cNvGrpSpPr/>
          <p:nvPr/>
        </p:nvGrpSpPr>
        <p:grpSpPr>
          <a:xfrm>
            <a:off x="1544813" y="4986002"/>
            <a:ext cx="10990556" cy="1211173"/>
            <a:chOff x="1330899" y="1678703"/>
            <a:chExt cx="4506713" cy="1211173"/>
          </a:xfrm>
        </p:grpSpPr>
        <p:grpSp>
          <p:nvGrpSpPr>
            <p:cNvPr id="74" name="组合 376">
              <a:extLst>
                <a:ext uri="{FF2B5EF4-FFF2-40B4-BE49-F238E27FC236}">
                  <a16:creationId xmlns:a16="http://schemas.microsoft.com/office/drawing/2014/main" id="{12517A2A-3F9D-4F70-9595-A7FBCEE46B1F}"/>
                </a:ext>
              </a:extLst>
            </p:cNvPr>
            <p:cNvGrpSpPr/>
            <p:nvPr/>
          </p:nvGrpSpPr>
          <p:grpSpPr>
            <a:xfrm>
              <a:off x="1330899" y="1678703"/>
              <a:ext cx="4506713" cy="1211173"/>
              <a:chOff x="2972472" y="1362075"/>
              <a:chExt cx="5830217" cy="1566863"/>
            </a:xfrm>
          </p:grpSpPr>
          <p:sp>
            <p:nvSpPr>
              <p:cNvPr id="76" name="Freeform 5">
                <a:extLst>
                  <a:ext uri="{FF2B5EF4-FFF2-40B4-BE49-F238E27FC236}">
                    <a16:creationId xmlns:a16="http://schemas.microsoft.com/office/drawing/2014/main" id="{644F02F2-BE6C-4A81-ADB5-23208A7331FA}"/>
                  </a:ext>
                </a:extLst>
              </p:cNvPr>
              <p:cNvSpPr>
                <a:spLocks/>
              </p:cNvSpPr>
              <p:nvPr/>
            </p:nvSpPr>
            <p:spPr bwMode="auto">
              <a:xfrm>
                <a:off x="3605214" y="1920875"/>
                <a:ext cx="5197475" cy="995363"/>
              </a:xfrm>
              <a:custGeom>
                <a:avLst/>
                <a:gdLst>
                  <a:gd name="T0" fmla="*/ 4 w 1226"/>
                  <a:gd name="T1" fmla="*/ 50 h 234"/>
                  <a:gd name="T2" fmla="*/ 61 w 1226"/>
                  <a:gd name="T3" fmla="*/ 44 h 234"/>
                  <a:gd name="T4" fmla="*/ 73 w 1226"/>
                  <a:gd name="T5" fmla="*/ 44 h 234"/>
                  <a:gd name="T6" fmla="*/ 427 w 1226"/>
                  <a:gd name="T7" fmla="*/ 55 h 234"/>
                  <a:gd name="T8" fmla="*/ 530 w 1226"/>
                  <a:gd name="T9" fmla="*/ 58 h 234"/>
                  <a:gd name="T10" fmla="*/ 1036 w 1226"/>
                  <a:gd name="T11" fmla="*/ 18 h 234"/>
                  <a:gd name="T12" fmla="*/ 1161 w 1226"/>
                  <a:gd name="T13" fmla="*/ 22 h 234"/>
                  <a:gd name="T14" fmla="*/ 1135 w 1226"/>
                  <a:gd name="T15" fmla="*/ 177 h 234"/>
                  <a:gd name="T16" fmla="*/ 1021 w 1226"/>
                  <a:gd name="T17" fmla="*/ 209 h 234"/>
                  <a:gd name="T18" fmla="*/ 868 w 1226"/>
                  <a:gd name="T19" fmla="*/ 217 h 234"/>
                  <a:gd name="T20" fmla="*/ 691 w 1226"/>
                  <a:gd name="T21" fmla="*/ 231 h 234"/>
                  <a:gd name="T22" fmla="*/ 554 w 1226"/>
                  <a:gd name="T23" fmla="*/ 233 h 234"/>
                  <a:gd name="T24" fmla="*/ 613 w 1226"/>
                  <a:gd name="T25" fmla="*/ 234 h 234"/>
                  <a:gd name="T26" fmla="*/ 459 w 1226"/>
                  <a:gd name="T27" fmla="*/ 233 h 234"/>
                  <a:gd name="T28" fmla="*/ 314 w 1226"/>
                  <a:gd name="T29" fmla="*/ 233 h 234"/>
                  <a:gd name="T30" fmla="*/ 148 w 1226"/>
                  <a:gd name="T31" fmla="*/ 226 h 234"/>
                  <a:gd name="T32" fmla="*/ 68 w 1226"/>
                  <a:gd name="T33" fmla="*/ 219 h 234"/>
                  <a:gd name="T34" fmla="*/ 10 w 1226"/>
                  <a:gd name="T35" fmla="*/ 203 h 234"/>
                  <a:gd name="T36" fmla="*/ 7 w 1226"/>
                  <a:gd name="T37" fmla="*/ 166 h 234"/>
                  <a:gd name="T38" fmla="*/ 4 w 1226"/>
                  <a:gd name="T39" fmla="*/ 50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26" h="234">
                    <a:moveTo>
                      <a:pt x="4" y="50"/>
                    </a:moveTo>
                    <a:cubicBezTo>
                      <a:pt x="9" y="42"/>
                      <a:pt x="42" y="43"/>
                      <a:pt x="61" y="44"/>
                    </a:cubicBezTo>
                    <a:cubicBezTo>
                      <a:pt x="66" y="44"/>
                      <a:pt x="71" y="44"/>
                      <a:pt x="73" y="44"/>
                    </a:cubicBezTo>
                    <a:cubicBezTo>
                      <a:pt x="191" y="44"/>
                      <a:pt x="309" y="52"/>
                      <a:pt x="427" y="55"/>
                    </a:cubicBezTo>
                    <a:cubicBezTo>
                      <a:pt x="461" y="56"/>
                      <a:pt x="496" y="57"/>
                      <a:pt x="530" y="58"/>
                    </a:cubicBezTo>
                    <a:cubicBezTo>
                      <a:pt x="643" y="63"/>
                      <a:pt x="979" y="30"/>
                      <a:pt x="1036" y="18"/>
                    </a:cubicBezTo>
                    <a:cubicBezTo>
                      <a:pt x="1075" y="10"/>
                      <a:pt x="1125" y="0"/>
                      <a:pt x="1161" y="22"/>
                    </a:cubicBezTo>
                    <a:cubicBezTo>
                      <a:pt x="1226" y="61"/>
                      <a:pt x="1184" y="144"/>
                      <a:pt x="1135" y="177"/>
                    </a:cubicBezTo>
                    <a:cubicBezTo>
                      <a:pt x="1101" y="199"/>
                      <a:pt x="1060" y="205"/>
                      <a:pt x="1021" y="209"/>
                    </a:cubicBezTo>
                    <a:cubicBezTo>
                      <a:pt x="970" y="213"/>
                      <a:pt x="919" y="214"/>
                      <a:pt x="868" y="217"/>
                    </a:cubicBezTo>
                    <a:cubicBezTo>
                      <a:pt x="809" y="220"/>
                      <a:pt x="750" y="228"/>
                      <a:pt x="691" y="231"/>
                    </a:cubicBezTo>
                    <a:cubicBezTo>
                      <a:pt x="645" y="233"/>
                      <a:pt x="600" y="233"/>
                      <a:pt x="554" y="233"/>
                    </a:cubicBezTo>
                    <a:cubicBezTo>
                      <a:pt x="574" y="233"/>
                      <a:pt x="593" y="233"/>
                      <a:pt x="613" y="234"/>
                    </a:cubicBezTo>
                    <a:cubicBezTo>
                      <a:pt x="562" y="233"/>
                      <a:pt x="510" y="233"/>
                      <a:pt x="459" y="233"/>
                    </a:cubicBezTo>
                    <a:cubicBezTo>
                      <a:pt x="411" y="233"/>
                      <a:pt x="362" y="234"/>
                      <a:pt x="314" y="233"/>
                    </a:cubicBezTo>
                    <a:cubicBezTo>
                      <a:pt x="259" y="232"/>
                      <a:pt x="203" y="230"/>
                      <a:pt x="148" y="226"/>
                    </a:cubicBezTo>
                    <a:cubicBezTo>
                      <a:pt x="121" y="223"/>
                      <a:pt x="95" y="221"/>
                      <a:pt x="68" y="219"/>
                    </a:cubicBezTo>
                    <a:cubicBezTo>
                      <a:pt x="49" y="217"/>
                      <a:pt x="23" y="220"/>
                      <a:pt x="10" y="203"/>
                    </a:cubicBezTo>
                    <a:cubicBezTo>
                      <a:pt x="4" y="196"/>
                      <a:pt x="9" y="186"/>
                      <a:pt x="7" y="166"/>
                    </a:cubicBezTo>
                    <a:cubicBezTo>
                      <a:pt x="7" y="152"/>
                      <a:pt x="0" y="51"/>
                      <a:pt x="4" y="5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77" name="Freeform 6">
                <a:extLst>
                  <a:ext uri="{FF2B5EF4-FFF2-40B4-BE49-F238E27FC236}">
                    <a16:creationId xmlns:a16="http://schemas.microsoft.com/office/drawing/2014/main" id="{8A3157DA-F91A-4EDA-BC23-D0048EDC139F}"/>
                  </a:ext>
                </a:extLst>
              </p:cNvPr>
              <p:cNvSpPr>
                <a:spLocks/>
              </p:cNvSpPr>
              <p:nvPr/>
            </p:nvSpPr>
            <p:spPr bwMode="auto">
              <a:xfrm>
                <a:off x="3589339" y="1946275"/>
                <a:ext cx="5124450" cy="982663"/>
              </a:xfrm>
              <a:custGeom>
                <a:avLst/>
                <a:gdLst>
                  <a:gd name="T0" fmla="*/ 11 w 1209"/>
                  <a:gd name="T1" fmla="*/ 45 h 231"/>
                  <a:gd name="T2" fmla="*/ 66 w 1209"/>
                  <a:gd name="T3" fmla="*/ 40 h 231"/>
                  <a:gd name="T4" fmla="*/ 146 w 1209"/>
                  <a:gd name="T5" fmla="*/ 41 h 231"/>
                  <a:gd name="T6" fmla="*/ 343 w 1209"/>
                  <a:gd name="T7" fmla="*/ 48 h 231"/>
                  <a:gd name="T8" fmla="*/ 623 w 1209"/>
                  <a:gd name="T9" fmla="*/ 53 h 231"/>
                  <a:gd name="T10" fmla="*/ 864 w 1209"/>
                  <a:gd name="T11" fmla="*/ 35 h 231"/>
                  <a:gd name="T12" fmla="*/ 1036 w 1209"/>
                  <a:gd name="T13" fmla="*/ 15 h 231"/>
                  <a:gd name="T14" fmla="*/ 1135 w 1209"/>
                  <a:gd name="T15" fmla="*/ 7 h 231"/>
                  <a:gd name="T16" fmla="*/ 1196 w 1209"/>
                  <a:gd name="T17" fmla="*/ 74 h 231"/>
                  <a:gd name="T18" fmla="*/ 1161 w 1209"/>
                  <a:gd name="T19" fmla="*/ 149 h 231"/>
                  <a:gd name="T20" fmla="*/ 1058 w 1209"/>
                  <a:gd name="T21" fmla="*/ 197 h 231"/>
                  <a:gd name="T22" fmla="*/ 818 w 1209"/>
                  <a:gd name="T23" fmla="*/ 213 h 231"/>
                  <a:gd name="T24" fmla="*/ 559 w 1209"/>
                  <a:gd name="T25" fmla="*/ 225 h 231"/>
                  <a:gd name="T26" fmla="*/ 557 w 1209"/>
                  <a:gd name="T27" fmla="*/ 228 h 231"/>
                  <a:gd name="T28" fmla="*/ 586 w 1209"/>
                  <a:gd name="T29" fmla="*/ 229 h 231"/>
                  <a:gd name="T30" fmla="*/ 601 w 1209"/>
                  <a:gd name="T31" fmla="*/ 229 h 231"/>
                  <a:gd name="T32" fmla="*/ 610 w 1209"/>
                  <a:gd name="T33" fmla="*/ 226 h 231"/>
                  <a:gd name="T34" fmla="*/ 547 w 1209"/>
                  <a:gd name="T35" fmla="*/ 225 h 231"/>
                  <a:gd name="T36" fmla="*/ 422 w 1209"/>
                  <a:gd name="T37" fmla="*/ 226 h 231"/>
                  <a:gd name="T38" fmla="*/ 168 w 1209"/>
                  <a:gd name="T39" fmla="*/ 219 h 231"/>
                  <a:gd name="T40" fmla="*/ 53 w 1209"/>
                  <a:gd name="T41" fmla="*/ 210 h 231"/>
                  <a:gd name="T42" fmla="*/ 14 w 1209"/>
                  <a:gd name="T43" fmla="*/ 178 h 231"/>
                  <a:gd name="T44" fmla="*/ 14 w 1209"/>
                  <a:gd name="T45" fmla="*/ 152 h 231"/>
                  <a:gd name="T46" fmla="*/ 11 w 1209"/>
                  <a:gd name="T47" fmla="*/ 94 h 231"/>
                  <a:gd name="T48" fmla="*/ 10 w 1209"/>
                  <a:gd name="T49" fmla="*/ 61 h 231"/>
                  <a:gd name="T50" fmla="*/ 10 w 1209"/>
                  <a:gd name="T51" fmla="*/ 45 h 231"/>
                  <a:gd name="T52" fmla="*/ 7 w 1209"/>
                  <a:gd name="T53" fmla="*/ 43 h 231"/>
                  <a:gd name="T54" fmla="*/ 4 w 1209"/>
                  <a:gd name="T55" fmla="*/ 75 h 231"/>
                  <a:gd name="T56" fmla="*/ 7 w 1209"/>
                  <a:gd name="T57" fmla="*/ 139 h 231"/>
                  <a:gd name="T58" fmla="*/ 8 w 1209"/>
                  <a:gd name="T59" fmla="*/ 160 h 231"/>
                  <a:gd name="T60" fmla="*/ 10 w 1209"/>
                  <a:gd name="T61" fmla="*/ 195 h 231"/>
                  <a:gd name="T62" fmla="*/ 79 w 1209"/>
                  <a:gd name="T63" fmla="*/ 215 h 231"/>
                  <a:gd name="T64" fmla="*/ 349 w 1209"/>
                  <a:gd name="T65" fmla="*/ 229 h 231"/>
                  <a:gd name="T66" fmla="*/ 465 w 1209"/>
                  <a:gd name="T67" fmla="*/ 229 h 231"/>
                  <a:gd name="T68" fmla="*/ 616 w 1209"/>
                  <a:gd name="T69" fmla="*/ 229 h 231"/>
                  <a:gd name="T70" fmla="*/ 618 w 1209"/>
                  <a:gd name="T71" fmla="*/ 226 h 231"/>
                  <a:gd name="T72" fmla="*/ 574 w 1209"/>
                  <a:gd name="T73" fmla="*/ 225 h 231"/>
                  <a:gd name="T74" fmla="*/ 572 w 1209"/>
                  <a:gd name="T75" fmla="*/ 229 h 231"/>
                  <a:gd name="T76" fmla="*/ 595 w 1209"/>
                  <a:gd name="T77" fmla="*/ 229 h 231"/>
                  <a:gd name="T78" fmla="*/ 687 w 1209"/>
                  <a:gd name="T79" fmla="*/ 227 h 231"/>
                  <a:gd name="T80" fmla="*/ 879 w 1209"/>
                  <a:gd name="T81" fmla="*/ 212 h 231"/>
                  <a:gd name="T82" fmla="*/ 1064 w 1209"/>
                  <a:gd name="T83" fmla="*/ 200 h 231"/>
                  <a:gd name="T84" fmla="*/ 1172 w 1209"/>
                  <a:gd name="T85" fmla="*/ 143 h 231"/>
                  <a:gd name="T86" fmla="*/ 1197 w 1209"/>
                  <a:gd name="T87" fmla="*/ 47 h 231"/>
                  <a:gd name="T88" fmla="*/ 1101 w 1209"/>
                  <a:gd name="T89" fmla="*/ 1 h 231"/>
                  <a:gd name="T90" fmla="*/ 1010 w 1209"/>
                  <a:gd name="T91" fmla="*/ 15 h 231"/>
                  <a:gd name="T92" fmla="*/ 920 w 1209"/>
                  <a:gd name="T93" fmla="*/ 26 h 231"/>
                  <a:gd name="T94" fmla="*/ 538 w 1209"/>
                  <a:gd name="T95" fmla="*/ 51 h 231"/>
                  <a:gd name="T96" fmla="*/ 212 w 1209"/>
                  <a:gd name="T97" fmla="*/ 39 h 231"/>
                  <a:gd name="T98" fmla="*/ 69 w 1209"/>
                  <a:gd name="T99" fmla="*/ 36 h 231"/>
                  <a:gd name="T100" fmla="*/ 6 w 1209"/>
                  <a:gd name="T101" fmla="*/ 43 h 231"/>
                  <a:gd name="T102" fmla="*/ 11 w 1209"/>
                  <a:gd name="T103" fmla="*/ 45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209" h="231">
                    <a:moveTo>
                      <a:pt x="11" y="45"/>
                    </a:moveTo>
                    <a:cubicBezTo>
                      <a:pt x="20" y="33"/>
                      <a:pt x="54" y="39"/>
                      <a:pt x="66" y="40"/>
                    </a:cubicBezTo>
                    <a:cubicBezTo>
                      <a:pt x="93" y="41"/>
                      <a:pt x="120" y="40"/>
                      <a:pt x="146" y="41"/>
                    </a:cubicBezTo>
                    <a:cubicBezTo>
                      <a:pt x="212" y="42"/>
                      <a:pt x="278" y="45"/>
                      <a:pt x="343" y="48"/>
                    </a:cubicBezTo>
                    <a:cubicBezTo>
                      <a:pt x="436" y="52"/>
                      <a:pt x="530" y="57"/>
                      <a:pt x="623" y="53"/>
                    </a:cubicBezTo>
                    <a:cubicBezTo>
                      <a:pt x="703" y="49"/>
                      <a:pt x="784" y="43"/>
                      <a:pt x="864" y="35"/>
                    </a:cubicBezTo>
                    <a:cubicBezTo>
                      <a:pt x="921" y="30"/>
                      <a:pt x="980" y="25"/>
                      <a:pt x="1036" y="15"/>
                    </a:cubicBezTo>
                    <a:cubicBezTo>
                      <a:pt x="1069" y="8"/>
                      <a:pt x="1102" y="1"/>
                      <a:pt x="1135" y="7"/>
                    </a:cubicBezTo>
                    <a:cubicBezTo>
                      <a:pt x="1169" y="13"/>
                      <a:pt x="1195" y="39"/>
                      <a:pt x="1196" y="74"/>
                    </a:cubicBezTo>
                    <a:cubicBezTo>
                      <a:pt x="1196" y="102"/>
                      <a:pt x="1179" y="129"/>
                      <a:pt x="1161" y="149"/>
                    </a:cubicBezTo>
                    <a:cubicBezTo>
                      <a:pt x="1135" y="179"/>
                      <a:pt x="1096" y="191"/>
                      <a:pt x="1058" y="197"/>
                    </a:cubicBezTo>
                    <a:cubicBezTo>
                      <a:pt x="979" y="210"/>
                      <a:pt x="898" y="206"/>
                      <a:pt x="818" y="213"/>
                    </a:cubicBezTo>
                    <a:cubicBezTo>
                      <a:pt x="732" y="220"/>
                      <a:pt x="646" y="226"/>
                      <a:pt x="559" y="225"/>
                    </a:cubicBezTo>
                    <a:cubicBezTo>
                      <a:pt x="556" y="225"/>
                      <a:pt x="553" y="228"/>
                      <a:pt x="557" y="228"/>
                    </a:cubicBezTo>
                    <a:cubicBezTo>
                      <a:pt x="567" y="229"/>
                      <a:pt x="576" y="229"/>
                      <a:pt x="586" y="229"/>
                    </a:cubicBezTo>
                    <a:cubicBezTo>
                      <a:pt x="591" y="229"/>
                      <a:pt x="596" y="229"/>
                      <a:pt x="601" y="229"/>
                    </a:cubicBezTo>
                    <a:cubicBezTo>
                      <a:pt x="606" y="231"/>
                      <a:pt x="610" y="230"/>
                      <a:pt x="610" y="226"/>
                    </a:cubicBezTo>
                    <a:cubicBezTo>
                      <a:pt x="589" y="225"/>
                      <a:pt x="568" y="225"/>
                      <a:pt x="547" y="225"/>
                    </a:cubicBezTo>
                    <a:cubicBezTo>
                      <a:pt x="505" y="225"/>
                      <a:pt x="464" y="225"/>
                      <a:pt x="422" y="226"/>
                    </a:cubicBezTo>
                    <a:cubicBezTo>
                      <a:pt x="337" y="226"/>
                      <a:pt x="253" y="225"/>
                      <a:pt x="168" y="219"/>
                    </a:cubicBezTo>
                    <a:cubicBezTo>
                      <a:pt x="130" y="216"/>
                      <a:pt x="91" y="212"/>
                      <a:pt x="53" y="210"/>
                    </a:cubicBezTo>
                    <a:cubicBezTo>
                      <a:pt x="32" y="209"/>
                      <a:pt x="13" y="202"/>
                      <a:pt x="14" y="178"/>
                    </a:cubicBezTo>
                    <a:cubicBezTo>
                      <a:pt x="15" y="170"/>
                      <a:pt x="14" y="161"/>
                      <a:pt x="14" y="152"/>
                    </a:cubicBezTo>
                    <a:cubicBezTo>
                      <a:pt x="13" y="133"/>
                      <a:pt x="12" y="114"/>
                      <a:pt x="11" y="94"/>
                    </a:cubicBezTo>
                    <a:cubicBezTo>
                      <a:pt x="10" y="83"/>
                      <a:pt x="10" y="72"/>
                      <a:pt x="10" y="61"/>
                    </a:cubicBezTo>
                    <a:cubicBezTo>
                      <a:pt x="10" y="59"/>
                      <a:pt x="9" y="46"/>
                      <a:pt x="10" y="45"/>
                    </a:cubicBezTo>
                    <a:cubicBezTo>
                      <a:pt x="13" y="43"/>
                      <a:pt x="9" y="42"/>
                      <a:pt x="7" y="43"/>
                    </a:cubicBezTo>
                    <a:cubicBezTo>
                      <a:pt x="0" y="48"/>
                      <a:pt x="4" y="69"/>
                      <a:pt x="4" y="75"/>
                    </a:cubicBezTo>
                    <a:cubicBezTo>
                      <a:pt x="5" y="97"/>
                      <a:pt x="6" y="118"/>
                      <a:pt x="7" y="139"/>
                    </a:cubicBezTo>
                    <a:cubicBezTo>
                      <a:pt x="8" y="146"/>
                      <a:pt x="8" y="153"/>
                      <a:pt x="8" y="160"/>
                    </a:cubicBezTo>
                    <a:cubicBezTo>
                      <a:pt x="9" y="168"/>
                      <a:pt x="5" y="187"/>
                      <a:pt x="10" y="195"/>
                    </a:cubicBezTo>
                    <a:cubicBezTo>
                      <a:pt x="23" y="218"/>
                      <a:pt x="57" y="214"/>
                      <a:pt x="79" y="215"/>
                    </a:cubicBezTo>
                    <a:cubicBezTo>
                      <a:pt x="169" y="222"/>
                      <a:pt x="258" y="228"/>
                      <a:pt x="349" y="229"/>
                    </a:cubicBezTo>
                    <a:cubicBezTo>
                      <a:pt x="387" y="229"/>
                      <a:pt x="426" y="229"/>
                      <a:pt x="465" y="229"/>
                    </a:cubicBezTo>
                    <a:cubicBezTo>
                      <a:pt x="516" y="229"/>
                      <a:pt x="566" y="229"/>
                      <a:pt x="616" y="229"/>
                    </a:cubicBezTo>
                    <a:cubicBezTo>
                      <a:pt x="619" y="229"/>
                      <a:pt x="622" y="226"/>
                      <a:pt x="618" y="226"/>
                    </a:cubicBezTo>
                    <a:cubicBezTo>
                      <a:pt x="603" y="225"/>
                      <a:pt x="589" y="225"/>
                      <a:pt x="574" y="225"/>
                    </a:cubicBezTo>
                    <a:cubicBezTo>
                      <a:pt x="567" y="225"/>
                      <a:pt x="557" y="228"/>
                      <a:pt x="572" y="229"/>
                    </a:cubicBezTo>
                    <a:cubicBezTo>
                      <a:pt x="580" y="229"/>
                      <a:pt x="587" y="229"/>
                      <a:pt x="595" y="229"/>
                    </a:cubicBezTo>
                    <a:cubicBezTo>
                      <a:pt x="626" y="229"/>
                      <a:pt x="656" y="228"/>
                      <a:pt x="687" y="227"/>
                    </a:cubicBezTo>
                    <a:cubicBezTo>
                      <a:pt x="751" y="224"/>
                      <a:pt x="815" y="216"/>
                      <a:pt x="879" y="212"/>
                    </a:cubicBezTo>
                    <a:cubicBezTo>
                      <a:pt x="941" y="209"/>
                      <a:pt x="1003" y="209"/>
                      <a:pt x="1064" y="200"/>
                    </a:cubicBezTo>
                    <a:cubicBezTo>
                      <a:pt x="1106" y="193"/>
                      <a:pt x="1145" y="176"/>
                      <a:pt x="1172" y="143"/>
                    </a:cubicBezTo>
                    <a:cubicBezTo>
                      <a:pt x="1194" y="117"/>
                      <a:pt x="1209" y="80"/>
                      <a:pt x="1197" y="47"/>
                    </a:cubicBezTo>
                    <a:cubicBezTo>
                      <a:pt x="1183" y="9"/>
                      <a:pt x="1136" y="0"/>
                      <a:pt x="1101" y="1"/>
                    </a:cubicBezTo>
                    <a:cubicBezTo>
                      <a:pt x="1070" y="2"/>
                      <a:pt x="1040" y="11"/>
                      <a:pt x="1010" y="15"/>
                    </a:cubicBezTo>
                    <a:cubicBezTo>
                      <a:pt x="980" y="19"/>
                      <a:pt x="950" y="23"/>
                      <a:pt x="920" y="26"/>
                    </a:cubicBezTo>
                    <a:cubicBezTo>
                      <a:pt x="794" y="39"/>
                      <a:pt x="665" y="54"/>
                      <a:pt x="538" y="51"/>
                    </a:cubicBezTo>
                    <a:cubicBezTo>
                      <a:pt x="429" y="47"/>
                      <a:pt x="320" y="43"/>
                      <a:pt x="212" y="39"/>
                    </a:cubicBezTo>
                    <a:cubicBezTo>
                      <a:pt x="164" y="37"/>
                      <a:pt x="116" y="38"/>
                      <a:pt x="69" y="36"/>
                    </a:cubicBezTo>
                    <a:cubicBezTo>
                      <a:pt x="53" y="35"/>
                      <a:pt x="18" y="29"/>
                      <a:pt x="6" y="43"/>
                    </a:cubicBezTo>
                    <a:cubicBezTo>
                      <a:pt x="4" y="46"/>
                      <a:pt x="9" y="46"/>
                      <a:pt x="11" y="45"/>
                    </a:cubicBezTo>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grpSp>
            <p:nvGrpSpPr>
              <p:cNvPr id="78" name="组合 375">
                <a:extLst>
                  <a:ext uri="{FF2B5EF4-FFF2-40B4-BE49-F238E27FC236}">
                    <a16:creationId xmlns:a16="http://schemas.microsoft.com/office/drawing/2014/main" id="{CBAB8E31-029E-4CD3-9577-14BB1FAD0479}"/>
                  </a:ext>
                </a:extLst>
              </p:cNvPr>
              <p:cNvGrpSpPr/>
              <p:nvPr/>
            </p:nvGrpSpPr>
            <p:grpSpPr>
              <a:xfrm>
                <a:off x="2972472" y="1362075"/>
                <a:ext cx="1164099" cy="1506537"/>
                <a:chOff x="2105026" y="333375"/>
                <a:chExt cx="1958975" cy="2535238"/>
              </a:xfrm>
            </p:grpSpPr>
            <p:sp>
              <p:nvSpPr>
                <p:cNvPr id="79" name="Freeform 15">
                  <a:extLst>
                    <a:ext uri="{FF2B5EF4-FFF2-40B4-BE49-F238E27FC236}">
                      <a16:creationId xmlns:a16="http://schemas.microsoft.com/office/drawing/2014/main" id="{2A3C008C-85CF-4A4A-9FCA-586DC5AD279E}"/>
                    </a:ext>
                  </a:extLst>
                </p:cNvPr>
                <p:cNvSpPr>
                  <a:spLocks/>
                </p:cNvSpPr>
                <p:nvPr/>
              </p:nvSpPr>
              <p:spPr bwMode="auto">
                <a:xfrm>
                  <a:off x="2843214" y="1827213"/>
                  <a:ext cx="350838" cy="296863"/>
                </a:xfrm>
                <a:custGeom>
                  <a:avLst/>
                  <a:gdLst>
                    <a:gd name="T0" fmla="*/ 83 w 83"/>
                    <a:gd name="T1" fmla="*/ 41 h 70"/>
                    <a:gd name="T2" fmla="*/ 9 w 83"/>
                    <a:gd name="T3" fmla="*/ 20 h 70"/>
                    <a:gd name="T4" fmla="*/ 83 w 83"/>
                    <a:gd name="T5" fmla="*/ 48 h 70"/>
                    <a:gd name="T6" fmla="*/ 83 w 83"/>
                    <a:gd name="T7" fmla="*/ 41 h 70"/>
                  </a:gdLst>
                  <a:ahLst/>
                  <a:cxnLst>
                    <a:cxn ang="0">
                      <a:pos x="T0" y="T1"/>
                    </a:cxn>
                    <a:cxn ang="0">
                      <a:pos x="T2" y="T3"/>
                    </a:cxn>
                    <a:cxn ang="0">
                      <a:pos x="T4" y="T5"/>
                    </a:cxn>
                    <a:cxn ang="0">
                      <a:pos x="T6" y="T7"/>
                    </a:cxn>
                  </a:cxnLst>
                  <a:rect l="0" t="0" r="r" b="b"/>
                  <a:pathLst>
                    <a:path w="83" h="70">
                      <a:moveTo>
                        <a:pt x="83" y="41"/>
                      </a:moveTo>
                      <a:cubicBezTo>
                        <a:pt x="64" y="28"/>
                        <a:pt x="23" y="0"/>
                        <a:pt x="9" y="20"/>
                      </a:cubicBezTo>
                      <a:cubicBezTo>
                        <a:pt x="0" y="31"/>
                        <a:pt x="26" y="70"/>
                        <a:pt x="83" y="48"/>
                      </a:cubicBezTo>
                      <a:lnTo>
                        <a:pt x="83" y="41"/>
                      </a:lnTo>
                      <a:close/>
                    </a:path>
                  </a:pathLst>
                </a:custGeom>
                <a:solidFill>
                  <a:srgbClr val="BED3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0" name="Freeform 16">
                  <a:extLst>
                    <a:ext uri="{FF2B5EF4-FFF2-40B4-BE49-F238E27FC236}">
                      <a16:creationId xmlns:a16="http://schemas.microsoft.com/office/drawing/2014/main" id="{D07A3BF9-86F2-4037-BF64-B661D16729D6}"/>
                    </a:ext>
                  </a:extLst>
                </p:cNvPr>
                <p:cNvSpPr>
                  <a:spLocks/>
                </p:cNvSpPr>
                <p:nvPr/>
              </p:nvSpPr>
              <p:spPr bwMode="auto">
                <a:xfrm>
                  <a:off x="3228976" y="1830388"/>
                  <a:ext cx="376238" cy="315913"/>
                </a:xfrm>
                <a:custGeom>
                  <a:avLst/>
                  <a:gdLst>
                    <a:gd name="T0" fmla="*/ 0 w 89"/>
                    <a:gd name="T1" fmla="*/ 50 h 74"/>
                    <a:gd name="T2" fmla="*/ 84 w 89"/>
                    <a:gd name="T3" fmla="*/ 28 h 74"/>
                    <a:gd name="T4" fmla="*/ 1 w 89"/>
                    <a:gd name="T5" fmla="*/ 60 h 74"/>
                    <a:gd name="T6" fmla="*/ 0 w 89"/>
                    <a:gd name="T7" fmla="*/ 50 h 74"/>
                  </a:gdLst>
                  <a:ahLst/>
                  <a:cxnLst>
                    <a:cxn ang="0">
                      <a:pos x="T0" y="T1"/>
                    </a:cxn>
                    <a:cxn ang="0">
                      <a:pos x="T2" y="T3"/>
                    </a:cxn>
                    <a:cxn ang="0">
                      <a:pos x="T4" y="T5"/>
                    </a:cxn>
                    <a:cxn ang="0">
                      <a:pos x="T6" y="T7"/>
                    </a:cxn>
                  </a:cxnLst>
                  <a:rect l="0" t="0" r="r" b="b"/>
                  <a:pathLst>
                    <a:path w="89" h="74">
                      <a:moveTo>
                        <a:pt x="0" y="50"/>
                      </a:moveTo>
                      <a:cubicBezTo>
                        <a:pt x="16" y="34"/>
                        <a:pt x="70" y="0"/>
                        <a:pt x="84" y="28"/>
                      </a:cubicBezTo>
                      <a:cubicBezTo>
                        <a:pt x="89" y="40"/>
                        <a:pt x="47" y="74"/>
                        <a:pt x="1" y="60"/>
                      </a:cubicBezTo>
                      <a:lnTo>
                        <a:pt x="0" y="50"/>
                      </a:lnTo>
                      <a:close/>
                    </a:path>
                  </a:pathLst>
                </a:custGeom>
                <a:solidFill>
                  <a:srgbClr val="BED3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1" name="Freeform 17">
                  <a:extLst>
                    <a:ext uri="{FF2B5EF4-FFF2-40B4-BE49-F238E27FC236}">
                      <a16:creationId xmlns:a16="http://schemas.microsoft.com/office/drawing/2014/main" id="{3B2D21F8-8511-47A9-A6B7-F5768B2651EC}"/>
                    </a:ext>
                  </a:extLst>
                </p:cNvPr>
                <p:cNvSpPr>
                  <a:spLocks/>
                </p:cNvSpPr>
                <p:nvPr/>
              </p:nvSpPr>
              <p:spPr bwMode="auto">
                <a:xfrm>
                  <a:off x="3206751" y="1809750"/>
                  <a:ext cx="423863" cy="284163"/>
                </a:xfrm>
                <a:custGeom>
                  <a:avLst/>
                  <a:gdLst>
                    <a:gd name="T0" fmla="*/ 7 w 100"/>
                    <a:gd name="T1" fmla="*/ 50 h 67"/>
                    <a:gd name="T2" fmla="*/ 78 w 100"/>
                    <a:gd name="T3" fmla="*/ 20 h 67"/>
                    <a:gd name="T4" fmla="*/ 78 w 100"/>
                    <a:gd name="T5" fmla="*/ 45 h 67"/>
                    <a:gd name="T6" fmla="*/ 7 w 100"/>
                    <a:gd name="T7" fmla="*/ 59 h 67"/>
                    <a:gd name="T8" fmla="*/ 3 w 100"/>
                    <a:gd name="T9" fmla="*/ 61 h 67"/>
                    <a:gd name="T10" fmla="*/ 68 w 100"/>
                    <a:gd name="T11" fmla="*/ 55 h 67"/>
                    <a:gd name="T12" fmla="*/ 87 w 100"/>
                    <a:gd name="T13" fmla="*/ 21 h 67"/>
                    <a:gd name="T14" fmla="*/ 1 w 100"/>
                    <a:gd name="T15" fmla="*/ 50 h 67"/>
                    <a:gd name="T16" fmla="*/ 7 w 100"/>
                    <a:gd name="T17" fmla="*/ 5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0" h="67">
                      <a:moveTo>
                        <a:pt x="7" y="50"/>
                      </a:moveTo>
                      <a:cubicBezTo>
                        <a:pt x="21" y="35"/>
                        <a:pt x="57" y="10"/>
                        <a:pt x="78" y="20"/>
                      </a:cubicBezTo>
                      <a:cubicBezTo>
                        <a:pt x="89" y="25"/>
                        <a:pt x="84" y="38"/>
                        <a:pt x="78" y="45"/>
                      </a:cubicBezTo>
                      <a:cubicBezTo>
                        <a:pt x="62" y="64"/>
                        <a:pt x="30" y="65"/>
                        <a:pt x="7" y="59"/>
                      </a:cubicBezTo>
                      <a:cubicBezTo>
                        <a:pt x="6" y="59"/>
                        <a:pt x="1" y="61"/>
                        <a:pt x="3" y="61"/>
                      </a:cubicBezTo>
                      <a:cubicBezTo>
                        <a:pt x="25" y="67"/>
                        <a:pt x="47" y="66"/>
                        <a:pt x="68" y="55"/>
                      </a:cubicBezTo>
                      <a:cubicBezTo>
                        <a:pt x="79" y="50"/>
                        <a:pt x="100" y="34"/>
                        <a:pt x="87" y="21"/>
                      </a:cubicBezTo>
                      <a:cubicBezTo>
                        <a:pt x="66" y="0"/>
                        <a:pt x="16" y="35"/>
                        <a:pt x="1" y="50"/>
                      </a:cubicBezTo>
                      <a:cubicBezTo>
                        <a:pt x="0" y="51"/>
                        <a:pt x="6" y="51"/>
                        <a:pt x="7" y="50"/>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2" name="Freeform 18">
                  <a:extLst>
                    <a:ext uri="{FF2B5EF4-FFF2-40B4-BE49-F238E27FC236}">
                      <a16:creationId xmlns:a16="http://schemas.microsoft.com/office/drawing/2014/main" id="{FE2E28E7-E9AF-45B3-8072-2DBB89812C8F}"/>
                    </a:ext>
                  </a:extLst>
                </p:cNvPr>
                <p:cNvSpPr>
                  <a:spLocks/>
                </p:cNvSpPr>
                <p:nvPr/>
              </p:nvSpPr>
              <p:spPr bwMode="auto">
                <a:xfrm>
                  <a:off x="3168651" y="1673225"/>
                  <a:ext cx="76200" cy="476250"/>
                </a:xfrm>
                <a:custGeom>
                  <a:avLst/>
                  <a:gdLst>
                    <a:gd name="T0" fmla="*/ 7 w 18"/>
                    <a:gd name="T1" fmla="*/ 4 h 112"/>
                    <a:gd name="T2" fmla="*/ 11 w 18"/>
                    <a:gd name="T3" fmla="*/ 109 h 112"/>
                    <a:gd name="T4" fmla="*/ 17 w 18"/>
                    <a:gd name="T5" fmla="*/ 107 h 112"/>
                    <a:gd name="T6" fmla="*/ 13 w 18"/>
                    <a:gd name="T7" fmla="*/ 3 h 112"/>
                    <a:gd name="T8" fmla="*/ 7 w 18"/>
                    <a:gd name="T9" fmla="*/ 4 h 112"/>
                  </a:gdLst>
                  <a:ahLst/>
                  <a:cxnLst>
                    <a:cxn ang="0">
                      <a:pos x="T0" y="T1"/>
                    </a:cxn>
                    <a:cxn ang="0">
                      <a:pos x="T2" y="T3"/>
                    </a:cxn>
                    <a:cxn ang="0">
                      <a:pos x="T4" y="T5"/>
                    </a:cxn>
                    <a:cxn ang="0">
                      <a:pos x="T6" y="T7"/>
                    </a:cxn>
                    <a:cxn ang="0">
                      <a:pos x="T8" y="T9"/>
                    </a:cxn>
                  </a:cxnLst>
                  <a:rect l="0" t="0" r="r" b="b"/>
                  <a:pathLst>
                    <a:path w="18" h="112">
                      <a:moveTo>
                        <a:pt x="7" y="4"/>
                      </a:moveTo>
                      <a:cubicBezTo>
                        <a:pt x="0" y="38"/>
                        <a:pt x="6" y="75"/>
                        <a:pt x="11" y="109"/>
                      </a:cubicBezTo>
                      <a:cubicBezTo>
                        <a:pt x="12" y="112"/>
                        <a:pt x="18" y="110"/>
                        <a:pt x="17" y="107"/>
                      </a:cubicBezTo>
                      <a:cubicBezTo>
                        <a:pt x="11" y="74"/>
                        <a:pt x="6" y="37"/>
                        <a:pt x="13" y="3"/>
                      </a:cubicBezTo>
                      <a:cubicBezTo>
                        <a:pt x="13" y="0"/>
                        <a:pt x="7" y="1"/>
                        <a:pt x="7" y="4"/>
                      </a:cubicBezTo>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3" name="Freeform 19">
                  <a:extLst>
                    <a:ext uri="{FF2B5EF4-FFF2-40B4-BE49-F238E27FC236}">
                      <a16:creationId xmlns:a16="http://schemas.microsoft.com/office/drawing/2014/main" id="{B5B5BAEE-08F3-4F5C-A7F8-5808650FA482}"/>
                    </a:ext>
                  </a:extLst>
                </p:cNvPr>
                <p:cNvSpPr>
                  <a:spLocks/>
                </p:cNvSpPr>
                <p:nvPr/>
              </p:nvSpPr>
              <p:spPr bwMode="auto">
                <a:xfrm>
                  <a:off x="2597151" y="708025"/>
                  <a:ext cx="1466850" cy="1160463"/>
                </a:xfrm>
                <a:custGeom>
                  <a:avLst/>
                  <a:gdLst>
                    <a:gd name="T0" fmla="*/ 106 w 346"/>
                    <a:gd name="T1" fmla="*/ 70 h 273"/>
                    <a:gd name="T2" fmla="*/ 145 w 346"/>
                    <a:gd name="T3" fmla="*/ 10 h 273"/>
                    <a:gd name="T4" fmla="*/ 223 w 346"/>
                    <a:gd name="T5" fmla="*/ 53 h 273"/>
                    <a:gd name="T6" fmla="*/ 301 w 346"/>
                    <a:gd name="T7" fmla="*/ 46 h 273"/>
                    <a:gd name="T8" fmla="*/ 300 w 346"/>
                    <a:gd name="T9" fmla="*/ 123 h 273"/>
                    <a:gd name="T10" fmla="*/ 337 w 346"/>
                    <a:gd name="T11" fmla="*/ 167 h 273"/>
                    <a:gd name="T12" fmla="*/ 260 w 346"/>
                    <a:gd name="T13" fmla="*/ 205 h 273"/>
                    <a:gd name="T14" fmla="*/ 212 w 346"/>
                    <a:gd name="T15" fmla="*/ 266 h 273"/>
                    <a:gd name="T16" fmla="*/ 154 w 346"/>
                    <a:gd name="T17" fmla="*/ 224 h 273"/>
                    <a:gd name="T18" fmla="*/ 139 w 346"/>
                    <a:gd name="T19" fmla="*/ 241 h 273"/>
                    <a:gd name="T20" fmla="*/ 63 w 346"/>
                    <a:gd name="T21" fmla="*/ 248 h 273"/>
                    <a:gd name="T22" fmla="*/ 53 w 346"/>
                    <a:gd name="T23" fmla="*/ 174 h 273"/>
                    <a:gd name="T24" fmla="*/ 14 w 346"/>
                    <a:gd name="T25" fmla="*/ 103 h 273"/>
                    <a:gd name="T26" fmla="*/ 106 w 346"/>
                    <a:gd name="T27" fmla="*/ 70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46" h="273">
                      <a:moveTo>
                        <a:pt x="106" y="70"/>
                      </a:moveTo>
                      <a:cubicBezTo>
                        <a:pt x="106" y="70"/>
                        <a:pt x="94" y="21"/>
                        <a:pt x="145" y="10"/>
                      </a:cubicBezTo>
                      <a:cubicBezTo>
                        <a:pt x="195" y="0"/>
                        <a:pt x="220" y="24"/>
                        <a:pt x="223" y="53"/>
                      </a:cubicBezTo>
                      <a:cubicBezTo>
                        <a:pt x="223" y="53"/>
                        <a:pt x="262" y="9"/>
                        <a:pt x="301" y="46"/>
                      </a:cubicBezTo>
                      <a:cubicBezTo>
                        <a:pt x="346" y="89"/>
                        <a:pt x="307" y="116"/>
                        <a:pt x="300" y="123"/>
                      </a:cubicBezTo>
                      <a:cubicBezTo>
                        <a:pt x="300" y="123"/>
                        <a:pt x="342" y="133"/>
                        <a:pt x="337" y="167"/>
                      </a:cubicBezTo>
                      <a:cubicBezTo>
                        <a:pt x="332" y="210"/>
                        <a:pt x="299" y="236"/>
                        <a:pt x="260" y="205"/>
                      </a:cubicBezTo>
                      <a:cubicBezTo>
                        <a:pt x="260" y="205"/>
                        <a:pt x="271" y="257"/>
                        <a:pt x="212" y="266"/>
                      </a:cubicBezTo>
                      <a:cubicBezTo>
                        <a:pt x="156" y="273"/>
                        <a:pt x="155" y="226"/>
                        <a:pt x="154" y="224"/>
                      </a:cubicBezTo>
                      <a:cubicBezTo>
                        <a:pt x="154" y="224"/>
                        <a:pt x="148" y="233"/>
                        <a:pt x="139" y="241"/>
                      </a:cubicBezTo>
                      <a:cubicBezTo>
                        <a:pt x="124" y="255"/>
                        <a:pt x="98" y="268"/>
                        <a:pt x="63" y="248"/>
                      </a:cubicBezTo>
                      <a:cubicBezTo>
                        <a:pt x="14" y="220"/>
                        <a:pt x="44" y="172"/>
                        <a:pt x="53" y="174"/>
                      </a:cubicBezTo>
                      <a:cubicBezTo>
                        <a:pt x="53" y="174"/>
                        <a:pt x="0" y="155"/>
                        <a:pt x="14" y="103"/>
                      </a:cubicBezTo>
                      <a:cubicBezTo>
                        <a:pt x="26" y="58"/>
                        <a:pt x="84" y="50"/>
                        <a:pt x="106" y="70"/>
                      </a:cubicBezTo>
                    </a:path>
                  </a:pathLst>
                </a:custGeom>
                <a:solidFill>
                  <a:srgbClr val="FCC0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4" name="Freeform 20">
                  <a:extLst>
                    <a:ext uri="{FF2B5EF4-FFF2-40B4-BE49-F238E27FC236}">
                      <a16:creationId xmlns:a16="http://schemas.microsoft.com/office/drawing/2014/main" id="{042B1156-985F-4AD4-B3AC-94891C269BEA}"/>
                    </a:ext>
                  </a:extLst>
                </p:cNvPr>
                <p:cNvSpPr>
                  <a:spLocks noEditPoints="1"/>
                </p:cNvSpPr>
                <p:nvPr/>
              </p:nvSpPr>
              <p:spPr bwMode="auto">
                <a:xfrm>
                  <a:off x="3838576" y="1231900"/>
                  <a:ext cx="187325" cy="403225"/>
                </a:xfrm>
                <a:custGeom>
                  <a:avLst/>
                  <a:gdLst>
                    <a:gd name="T0" fmla="*/ 0 w 44"/>
                    <a:gd name="T1" fmla="*/ 95 h 95"/>
                    <a:gd name="T2" fmla="*/ 0 w 44"/>
                    <a:gd name="T3" fmla="*/ 95 h 95"/>
                    <a:gd name="T4" fmla="*/ 0 w 44"/>
                    <a:gd name="T5" fmla="*/ 95 h 95"/>
                    <a:gd name="T6" fmla="*/ 0 w 44"/>
                    <a:gd name="T7" fmla="*/ 95 h 95"/>
                    <a:gd name="T8" fmla="*/ 44 w 44"/>
                    <a:gd name="T9" fmla="*/ 46 h 95"/>
                    <a:gd name="T10" fmla="*/ 0 w 44"/>
                    <a:gd name="T11" fmla="*/ 95 h 95"/>
                    <a:gd name="T12" fmla="*/ 44 w 44"/>
                    <a:gd name="T13" fmla="*/ 46 h 95"/>
                    <a:gd name="T14" fmla="*/ 44 w 44"/>
                    <a:gd name="T15" fmla="*/ 45 h 95"/>
                    <a:gd name="T16" fmla="*/ 44 w 44"/>
                    <a:gd name="T17" fmla="*/ 45 h 95"/>
                    <a:gd name="T18" fmla="*/ 44 w 44"/>
                    <a:gd name="T19" fmla="*/ 45 h 95"/>
                    <a:gd name="T20" fmla="*/ 44 w 44"/>
                    <a:gd name="T21" fmla="*/ 45 h 95"/>
                    <a:gd name="T22" fmla="*/ 44 w 44"/>
                    <a:gd name="T23" fmla="*/ 45 h 95"/>
                    <a:gd name="T24" fmla="*/ 44 w 44"/>
                    <a:gd name="T25" fmla="*/ 45 h 95"/>
                    <a:gd name="T26" fmla="*/ 7 w 44"/>
                    <a:gd name="T27" fmla="*/ 0 h 95"/>
                    <a:gd name="T28" fmla="*/ 7 w 44"/>
                    <a:gd name="T29" fmla="*/ 0 h 95"/>
                    <a:gd name="T30" fmla="*/ 7 w 44"/>
                    <a:gd name="T31"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 h="95">
                      <a:moveTo>
                        <a:pt x="0" y="95"/>
                      </a:moveTo>
                      <a:cubicBezTo>
                        <a:pt x="0" y="95"/>
                        <a:pt x="0" y="95"/>
                        <a:pt x="0" y="95"/>
                      </a:cubicBezTo>
                      <a:cubicBezTo>
                        <a:pt x="0" y="95"/>
                        <a:pt x="0" y="95"/>
                        <a:pt x="0" y="95"/>
                      </a:cubicBezTo>
                      <a:cubicBezTo>
                        <a:pt x="0" y="95"/>
                        <a:pt x="0" y="95"/>
                        <a:pt x="0" y="95"/>
                      </a:cubicBezTo>
                      <a:moveTo>
                        <a:pt x="44" y="46"/>
                      </a:moveTo>
                      <a:cubicBezTo>
                        <a:pt x="40" y="75"/>
                        <a:pt x="23" y="95"/>
                        <a:pt x="0" y="95"/>
                      </a:cubicBezTo>
                      <a:cubicBezTo>
                        <a:pt x="23" y="95"/>
                        <a:pt x="40" y="75"/>
                        <a:pt x="44" y="46"/>
                      </a:cubicBezTo>
                      <a:moveTo>
                        <a:pt x="44" y="45"/>
                      </a:moveTo>
                      <a:cubicBezTo>
                        <a:pt x="44" y="45"/>
                        <a:pt x="44" y="45"/>
                        <a:pt x="44" y="45"/>
                      </a:cubicBezTo>
                      <a:cubicBezTo>
                        <a:pt x="44" y="45"/>
                        <a:pt x="44" y="45"/>
                        <a:pt x="44" y="45"/>
                      </a:cubicBezTo>
                      <a:moveTo>
                        <a:pt x="44" y="45"/>
                      </a:moveTo>
                      <a:cubicBezTo>
                        <a:pt x="44" y="45"/>
                        <a:pt x="44" y="45"/>
                        <a:pt x="44" y="45"/>
                      </a:cubicBezTo>
                      <a:cubicBezTo>
                        <a:pt x="44" y="45"/>
                        <a:pt x="44" y="45"/>
                        <a:pt x="44" y="45"/>
                      </a:cubicBezTo>
                      <a:moveTo>
                        <a:pt x="7" y="0"/>
                      </a:moveTo>
                      <a:cubicBezTo>
                        <a:pt x="7" y="0"/>
                        <a:pt x="7" y="0"/>
                        <a:pt x="7" y="0"/>
                      </a:cubicBezTo>
                      <a:cubicBezTo>
                        <a:pt x="7" y="0"/>
                        <a:pt x="7" y="0"/>
                        <a:pt x="7" y="0"/>
                      </a:cubicBezTo>
                    </a:path>
                  </a:pathLst>
                </a:custGeom>
                <a:solidFill>
                  <a:srgbClr val="FEE9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5" name="Freeform 21">
                  <a:extLst>
                    <a:ext uri="{FF2B5EF4-FFF2-40B4-BE49-F238E27FC236}">
                      <a16:creationId xmlns:a16="http://schemas.microsoft.com/office/drawing/2014/main" id="{A1FD7AAF-3358-4FB4-BE64-C860C735219C}"/>
                    </a:ext>
                  </a:extLst>
                </p:cNvPr>
                <p:cNvSpPr>
                  <a:spLocks/>
                </p:cNvSpPr>
                <p:nvPr/>
              </p:nvSpPr>
              <p:spPr bwMode="auto">
                <a:xfrm>
                  <a:off x="3825876" y="1027113"/>
                  <a:ext cx="203200" cy="608013"/>
                </a:xfrm>
                <a:custGeom>
                  <a:avLst/>
                  <a:gdLst>
                    <a:gd name="T0" fmla="*/ 31 w 48"/>
                    <a:gd name="T1" fmla="*/ 0 h 143"/>
                    <a:gd name="T2" fmla="*/ 24 w 48"/>
                    <a:gd name="T3" fmla="*/ 9 h 143"/>
                    <a:gd name="T4" fmla="*/ 7 w 48"/>
                    <a:gd name="T5" fmla="*/ 45 h 143"/>
                    <a:gd name="T6" fmla="*/ 14 w 48"/>
                    <a:gd name="T7" fmla="*/ 50 h 143"/>
                    <a:gd name="T8" fmla="*/ 30 w 48"/>
                    <a:gd name="T9" fmla="*/ 62 h 143"/>
                    <a:gd name="T10" fmla="*/ 36 w 48"/>
                    <a:gd name="T11" fmla="*/ 113 h 143"/>
                    <a:gd name="T12" fmla="*/ 0 w 48"/>
                    <a:gd name="T13" fmla="*/ 143 h 143"/>
                    <a:gd name="T14" fmla="*/ 3 w 48"/>
                    <a:gd name="T15" fmla="*/ 143 h 143"/>
                    <a:gd name="T16" fmla="*/ 3 w 48"/>
                    <a:gd name="T17" fmla="*/ 143 h 143"/>
                    <a:gd name="T18" fmla="*/ 3 w 48"/>
                    <a:gd name="T19" fmla="*/ 143 h 143"/>
                    <a:gd name="T20" fmla="*/ 47 w 48"/>
                    <a:gd name="T21" fmla="*/ 94 h 143"/>
                    <a:gd name="T22" fmla="*/ 47 w 48"/>
                    <a:gd name="T23" fmla="*/ 93 h 143"/>
                    <a:gd name="T24" fmla="*/ 47 w 48"/>
                    <a:gd name="T25" fmla="*/ 93 h 143"/>
                    <a:gd name="T26" fmla="*/ 47 w 48"/>
                    <a:gd name="T27" fmla="*/ 93 h 143"/>
                    <a:gd name="T28" fmla="*/ 47 w 48"/>
                    <a:gd name="T29" fmla="*/ 93 h 143"/>
                    <a:gd name="T30" fmla="*/ 47 w 48"/>
                    <a:gd name="T31" fmla="*/ 92 h 143"/>
                    <a:gd name="T32" fmla="*/ 48 w 48"/>
                    <a:gd name="T33" fmla="*/ 87 h 143"/>
                    <a:gd name="T34" fmla="*/ 10 w 48"/>
                    <a:gd name="T35" fmla="*/ 48 h 143"/>
                    <a:gd name="T36" fmla="*/ 10 w 48"/>
                    <a:gd name="T37" fmla="*/ 48 h 143"/>
                    <a:gd name="T38" fmla="*/ 10 w 48"/>
                    <a:gd name="T39" fmla="*/ 48 h 143"/>
                    <a:gd name="T40" fmla="*/ 10 w 48"/>
                    <a:gd name="T41" fmla="*/ 48 h 143"/>
                    <a:gd name="T42" fmla="*/ 10 w 48"/>
                    <a:gd name="T43" fmla="*/ 48 h 143"/>
                    <a:gd name="T44" fmla="*/ 31 w 48"/>
                    <a:gd name="T45" fmla="*/ 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8" h="143">
                      <a:moveTo>
                        <a:pt x="31" y="0"/>
                      </a:moveTo>
                      <a:cubicBezTo>
                        <a:pt x="29" y="3"/>
                        <a:pt x="27" y="6"/>
                        <a:pt x="24" y="9"/>
                      </a:cubicBezTo>
                      <a:cubicBezTo>
                        <a:pt x="25" y="22"/>
                        <a:pt x="19" y="34"/>
                        <a:pt x="7" y="45"/>
                      </a:cubicBezTo>
                      <a:cubicBezTo>
                        <a:pt x="1" y="49"/>
                        <a:pt x="8" y="48"/>
                        <a:pt x="14" y="50"/>
                      </a:cubicBezTo>
                      <a:cubicBezTo>
                        <a:pt x="20" y="53"/>
                        <a:pt x="26" y="57"/>
                        <a:pt x="30" y="62"/>
                      </a:cubicBezTo>
                      <a:cubicBezTo>
                        <a:pt x="44" y="76"/>
                        <a:pt x="44" y="96"/>
                        <a:pt x="36" y="113"/>
                      </a:cubicBezTo>
                      <a:cubicBezTo>
                        <a:pt x="27" y="131"/>
                        <a:pt x="14" y="141"/>
                        <a:pt x="0" y="143"/>
                      </a:cubicBezTo>
                      <a:cubicBezTo>
                        <a:pt x="1" y="143"/>
                        <a:pt x="2" y="143"/>
                        <a:pt x="3" y="143"/>
                      </a:cubicBezTo>
                      <a:cubicBezTo>
                        <a:pt x="3" y="143"/>
                        <a:pt x="3" y="143"/>
                        <a:pt x="3" y="143"/>
                      </a:cubicBezTo>
                      <a:cubicBezTo>
                        <a:pt x="3" y="143"/>
                        <a:pt x="3" y="143"/>
                        <a:pt x="3" y="143"/>
                      </a:cubicBezTo>
                      <a:cubicBezTo>
                        <a:pt x="26" y="143"/>
                        <a:pt x="43" y="123"/>
                        <a:pt x="47" y="94"/>
                      </a:cubicBezTo>
                      <a:cubicBezTo>
                        <a:pt x="47" y="94"/>
                        <a:pt x="47" y="94"/>
                        <a:pt x="47" y="93"/>
                      </a:cubicBezTo>
                      <a:cubicBezTo>
                        <a:pt x="47" y="93"/>
                        <a:pt x="47" y="93"/>
                        <a:pt x="47" y="93"/>
                      </a:cubicBezTo>
                      <a:cubicBezTo>
                        <a:pt x="47" y="93"/>
                        <a:pt x="47" y="93"/>
                        <a:pt x="47" y="93"/>
                      </a:cubicBezTo>
                      <a:cubicBezTo>
                        <a:pt x="47" y="93"/>
                        <a:pt x="47" y="93"/>
                        <a:pt x="47" y="93"/>
                      </a:cubicBezTo>
                      <a:cubicBezTo>
                        <a:pt x="47" y="93"/>
                        <a:pt x="47" y="92"/>
                        <a:pt x="47" y="92"/>
                      </a:cubicBezTo>
                      <a:cubicBezTo>
                        <a:pt x="48" y="91"/>
                        <a:pt x="48" y="89"/>
                        <a:pt x="48" y="87"/>
                      </a:cubicBezTo>
                      <a:cubicBezTo>
                        <a:pt x="48" y="57"/>
                        <a:pt x="10" y="48"/>
                        <a:pt x="10" y="48"/>
                      </a:cubicBezTo>
                      <a:cubicBezTo>
                        <a:pt x="10" y="48"/>
                        <a:pt x="10" y="48"/>
                        <a:pt x="10" y="48"/>
                      </a:cubicBezTo>
                      <a:cubicBezTo>
                        <a:pt x="10" y="48"/>
                        <a:pt x="10" y="48"/>
                        <a:pt x="10" y="48"/>
                      </a:cubicBezTo>
                      <a:cubicBezTo>
                        <a:pt x="10" y="48"/>
                        <a:pt x="10" y="48"/>
                        <a:pt x="10" y="48"/>
                      </a:cubicBezTo>
                      <a:cubicBezTo>
                        <a:pt x="10" y="48"/>
                        <a:pt x="10" y="48"/>
                        <a:pt x="10" y="48"/>
                      </a:cubicBezTo>
                      <a:cubicBezTo>
                        <a:pt x="15" y="43"/>
                        <a:pt x="39" y="26"/>
                        <a:pt x="31" y="0"/>
                      </a:cubicBezTo>
                    </a:path>
                  </a:pathLst>
                </a:custGeom>
                <a:solidFill>
                  <a:srgbClr val="FBB0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6" name="Freeform 22">
                  <a:extLst>
                    <a:ext uri="{FF2B5EF4-FFF2-40B4-BE49-F238E27FC236}">
                      <a16:creationId xmlns:a16="http://schemas.microsoft.com/office/drawing/2014/main" id="{EEFAB3C1-E8FF-4A21-8B95-CCC8BAE6A111}"/>
                    </a:ext>
                  </a:extLst>
                </p:cNvPr>
                <p:cNvSpPr>
                  <a:spLocks noEditPoints="1"/>
                </p:cNvSpPr>
                <p:nvPr/>
              </p:nvSpPr>
              <p:spPr bwMode="auto">
                <a:xfrm>
                  <a:off x="2800351" y="1660525"/>
                  <a:ext cx="449263" cy="128588"/>
                </a:xfrm>
                <a:custGeom>
                  <a:avLst/>
                  <a:gdLst>
                    <a:gd name="T0" fmla="*/ 5 w 106"/>
                    <a:gd name="T1" fmla="*/ 17 h 30"/>
                    <a:gd name="T2" fmla="*/ 0 w 106"/>
                    <a:gd name="T3" fmla="*/ 18 h 30"/>
                    <a:gd name="T4" fmla="*/ 20 w 106"/>
                    <a:gd name="T5" fmla="*/ 29 h 30"/>
                    <a:gd name="T6" fmla="*/ 27 w 106"/>
                    <a:gd name="T7" fmla="*/ 30 h 30"/>
                    <a:gd name="T8" fmla="*/ 15 w 106"/>
                    <a:gd name="T9" fmla="*/ 24 h 30"/>
                    <a:gd name="T10" fmla="*/ 5 w 106"/>
                    <a:gd name="T11" fmla="*/ 17 h 30"/>
                    <a:gd name="T12" fmla="*/ 106 w 106"/>
                    <a:gd name="T13" fmla="*/ 0 h 30"/>
                    <a:gd name="T14" fmla="*/ 106 w 106"/>
                    <a:gd name="T15" fmla="*/ 0 h 30"/>
                    <a:gd name="T16" fmla="*/ 106 w 106"/>
                    <a:gd name="T1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6" h="30">
                      <a:moveTo>
                        <a:pt x="5" y="17"/>
                      </a:moveTo>
                      <a:cubicBezTo>
                        <a:pt x="3" y="17"/>
                        <a:pt x="2" y="18"/>
                        <a:pt x="0" y="18"/>
                      </a:cubicBezTo>
                      <a:cubicBezTo>
                        <a:pt x="6" y="23"/>
                        <a:pt x="13" y="26"/>
                        <a:pt x="20" y="29"/>
                      </a:cubicBezTo>
                      <a:cubicBezTo>
                        <a:pt x="22" y="29"/>
                        <a:pt x="25" y="30"/>
                        <a:pt x="27" y="30"/>
                      </a:cubicBezTo>
                      <a:cubicBezTo>
                        <a:pt x="23" y="28"/>
                        <a:pt x="19" y="26"/>
                        <a:pt x="15" y="24"/>
                      </a:cubicBezTo>
                      <a:cubicBezTo>
                        <a:pt x="11" y="22"/>
                        <a:pt x="8" y="19"/>
                        <a:pt x="5" y="17"/>
                      </a:cubicBezTo>
                      <a:moveTo>
                        <a:pt x="106" y="0"/>
                      </a:moveTo>
                      <a:cubicBezTo>
                        <a:pt x="106" y="0"/>
                        <a:pt x="106" y="0"/>
                        <a:pt x="106" y="0"/>
                      </a:cubicBezTo>
                      <a:cubicBezTo>
                        <a:pt x="106" y="0"/>
                        <a:pt x="106" y="0"/>
                        <a:pt x="106" y="0"/>
                      </a:cubicBezTo>
                    </a:path>
                  </a:pathLst>
                </a:custGeom>
                <a:solidFill>
                  <a:srgbClr val="FEE9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7" name="Freeform 23">
                  <a:extLst>
                    <a:ext uri="{FF2B5EF4-FFF2-40B4-BE49-F238E27FC236}">
                      <a16:creationId xmlns:a16="http://schemas.microsoft.com/office/drawing/2014/main" id="{CE595F01-D45E-4BD6-9E01-D3895DD1EB56}"/>
                    </a:ext>
                  </a:extLst>
                </p:cNvPr>
                <p:cNvSpPr>
                  <a:spLocks noEditPoints="1"/>
                </p:cNvSpPr>
                <p:nvPr/>
              </p:nvSpPr>
              <p:spPr bwMode="auto">
                <a:xfrm>
                  <a:off x="2820989" y="1095375"/>
                  <a:ext cx="1169988" cy="739775"/>
                </a:xfrm>
                <a:custGeom>
                  <a:avLst/>
                  <a:gdLst>
                    <a:gd name="T0" fmla="*/ 167 w 276"/>
                    <a:gd name="T1" fmla="*/ 139 h 174"/>
                    <a:gd name="T2" fmla="*/ 178 w 276"/>
                    <a:gd name="T3" fmla="*/ 132 h 174"/>
                    <a:gd name="T4" fmla="*/ 181 w 276"/>
                    <a:gd name="T5" fmla="*/ 145 h 174"/>
                    <a:gd name="T6" fmla="*/ 138 w 276"/>
                    <a:gd name="T7" fmla="*/ 165 h 174"/>
                    <a:gd name="T8" fmla="*/ 112 w 276"/>
                    <a:gd name="T9" fmla="*/ 144 h 174"/>
                    <a:gd name="T10" fmla="*/ 140 w 276"/>
                    <a:gd name="T11" fmla="*/ 149 h 174"/>
                    <a:gd name="T12" fmla="*/ 221 w 276"/>
                    <a:gd name="T13" fmla="*/ 111 h 174"/>
                    <a:gd name="T14" fmla="*/ 251 w 276"/>
                    <a:gd name="T15" fmla="*/ 64 h 174"/>
                    <a:gd name="T16" fmla="*/ 255 w 276"/>
                    <a:gd name="T17" fmla="*/ 50 h 174"/>
                    <a:gd name="T18" fmla="*/ 264 w 276"/>
                    <a:gd name="T19" fmla="*/ 57 h 174"/>
                    <a:gd name="T20" fmla="*/ 236 w 276"/>
                    <a:gd name="T21" fmla="*/ 116 h 174"/>
                    <a:gd name="T22" fmla="*/ 257 w 276"/>
                    <a:gd name="T23" fmla="*/ 0 h 174"/>
                    <a:gd name="T24" fmla="*/ 38 w 276"/>
                    <a:gd name="T25" fmla="*/ 141 h 174"/>
                    <a:gd name="T26" fmla="*/ 50 w 276"/>
                    <a:gd name="T27" fmla="*/ 140 h 174"/>
                    <a:gd name="T28" fmla="*/ 56 w 276"/>
                    <a:gd name="T29" fmla="*/ 145 h 174"/>
                    <a:gd name="T30" fmla="*/ 34 w 276"/>
                    <a:gd name="T31" fmla="*/ 158 h 174"/>
                    <a:gd name="T32" fmla="*/ 6 w 276"/>
                    <a:gd name="T33" fmla="*/ 149 h 174"/>
                    <a:gd name="T34" fmla="*/ 10 w 276"/>
                    <a:gd name="T35" fmla="*/ 157 h 174"/>
                    <a:gd name="T36" fmla="*/ 28 w 276"/>
                    <a:gd name="T37" fmla="*/ 163 h 174"/>
                    <a:gd name="T38" fmla="*/ 84 w 276"/>
                    <a:gd name="T39" fmla="*/ 140 h 174"/>
                    <a:gd name="T40" fmla="*/ 93 w 276"/>
                    <a:gd name="T41" fmla="*/ 132 h 174"/>
                    <a:gd name="T42" fmla="*/ 96 w 276"/>
                    <a:gd name="T43" fmla="*/ 137 h 174"/>
                    <a:gd name="T44" fmla="*/ 101 w 276"/>
                    <a:gd name="T45" fmla="*/ 133 h 174"/>
                    <a:gd name="T46" fmla="*/ 101 w 276"/>
                    <a:gd name="T47" fmla="*/ 133 h 174"/>
                    <a:gd name="T48" fmla="*/ 139 w 276"/>
                    <a:gd name="T49" fmla="*/ 174 h 174"/>
                    <a:gd name="T50" fmla="*/ 195 w 276"/>
                    <a:gd name="T51" fmla="*/ 115 h 174"/>
                    <a:gd name="T52" fmla="*/ 200 w 276"/>
                    <a:gd name="T53" fmla="*/ 113 h 174"/>
                    <a:gd name="T54" fmla="*/ 207 w 276"/>
                    <a:gd name="T55" fmla="*/ 114 h 174"/>
                    <a:gd name="T56" fmla="*/ 207 w 276"/>
                    <a:gd name="T57" fmla="*/ 114 h 174"/>
                    <a:gd name="T58" fmla="*/ 232 w 276"/>
                    <a:gd name="T59" fmla="*/ 124 h 174"/>
                    <a:gd name="T60" fmla="*/ 270 w 276"/>
                    <a:gd name="T61" fmla="*/ 60 h 174"/>
                    <a:gd name="T62" fmla="*/ 235 w 276"/>
                    <a:gd name="T63" fmla="*/ 32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76" h="174">
                      <a:moveTo>
                        <a:pt x="140" y="149"/>
                      </a:moveTo>
                      <a:cubicBezTo>
                        <a:pt x="150" y="149"/>
                        <a:pt x="159" y="145"/>
                        <a:pt x="167" y="139"/>
                      </a:cubicBezTo>
                      <a:cubicBezTo>
                        <a:pt x="170" y="137"/>
                        <a:pt x="173" y="132"/>
                        <a:pt x="177" y="132"/>
                      </a:cubicBezTo>
                      <a:cubicBezTo>
                        <a:pt x="178" y="132"/>
                        <a:pt x="178" y="132"/>
                        <a:pt x="178" y="132"/>
                      </a:cubicBezTo>
                      <a:cubicBezTo>
                        <a:pt x="180" y="133"/>
                        <a:pt x="181" y="133"/>
                        <a:pt x="181" y="134"/>
                      </a:cubicBezTo>
                      <a:cubicBezTo>
                        <a:pt x="183" y="137"/>
                        <a:pt x="182" y="142"/>
                        <a:pt x="181" y="145"/>
                      </a:cubicBezTo>
                      <a:cubicBezTo>
                        <a:pt x="176" y="158"/>
                        <a:pt x="160" y="163"/>
                        <a:pt x="148" y="165"/>
                      </a:cubicBezTo>
                      <a:cubicBezTo>
                        <a:pt x="145" y="165"/>
                        <a:pt x="142" y="165"/>
                        <a:pt x="138" y="165"/>
                      </a:cubicBezTo>
                      <a:cubicBezTo>
                        <a:pt x="130" y="165"/>
                        <a:pt x="122" y="164"/>
                        <a:pt x="117" y="158"/>
                      </a:cubicBezTo>
                      <a:cubicBezTo>
                        <a:pt x="113" y="155"/>
                        <a:pt x="110" y="149"/>
                        <a:pt x="112" y="144"/>
                      </a:cubicBezTo>
                      <a:cubicBezTo>
                        <a:pt x="119" y="144"/>
                        <a:pt x="126" y="147"/>
                        <a:pt x="133" y="148"/>
                      </a:cubicBezTo>
                      <a:cubicBezTo>
                        <a:pt x="135" y="148"/>
                        <a:pt x="138" y="149"/>
                        <a:pt x="140" y="149"/>
                      </a:cubicBezTo>
                      <a:moveTo>
                        <a:pt x="234" y="116"/>
                      </a:moveTo>
                      <a:cubicBezTo>
                        <a:pt x="229" y="116"/>
                        <a:pt x="224" y="115"/>
                        <a:pt x="221" y="111"/>
                      </a:cubicBezTo>
                      <a:cubicBezTo>
                        <a:pt x="226" y="105"/>
                        <a:pt x="232" y="102"/>
                        <a:pt x="238" y="97"/>
                      </a:cubicBezTo>
                      <a:cubicBezTo>
                        <a:pt x="247" y="88"/>
                        <a:pt x="250" y="76"/>
                        <a:pt x="251" y="64"/>
                      </a:cubicBezTo>
                      <a:cubicBezTo>
                        <a:pt x="251" y="60"/>
                        <a:pt x="248" y="54"/>
                        <a:pt x="252" y="51"/>
                      </a:cubicBezTo>
                      <a:cubicBezTo>
                        <a:pt x="253" y="50"/>
                        <a:pt x="254" y="50"/>
                        <a:pt x="255" y="50"/>
                      </a:cubicBezTo>
                      <a:cubicBezTo>
                        <a:pt x="255" y="50"/>
                        <a:pt x="255" y="50"/>
                        <a:pt x="255" y="50"/>
                      </a:cubicBezTo>
                      <a:cubicBezTo>
                        <a:pt x="259" y="50"/>
                        <a:pt x="262" y="54"/>
                        <a:pt x="264" y="57"/>
                      </a:cubicBezTo>
                      <a:cubicBezTo>
                        <a:pt x="271" y="68"/>
                        <a:pt x="266" y="84"/>
                        <a:pt x="260" y="95"/>
                      </a:cubicBezTo>
                      <a:cubicBezTo>
                        <a:pt x="255" y="103"/>
                        <a:pt x="247" y="115"/>
                        <a:pt x="236" y="116"/>
                      </a:cubicBezTo>
                      <a:cubicBezTo>
                        <a:pt x="235" y="116"/>
                        <a:pt x="234" y="116"/>
                        <a:pt x="234" y="116"/>
                      </a:cubicBezTo>
                      <a:moveTo>
                        <a:pt x="257" y="0"/>
                      </a:moveTo>
                      <a:cubicBezTo>
                        <a:pt x="204" y="74"/>
                        <a:pt x="132" y="110"/>
                        <a:pt x="34" y="141"/>
                      </a:cubicBezTo>
                      <a:cubicBezTo>
                        <a:pt x="35" y="141"/>
                        <a:pt x="36" y="141"/>
                        <a:pt x="38" y="141"/>
                      </a:cubicBezTo>
                      <a:cubicBezTo>
                        <a:pt x="39" y="141"/>
                        <a:pt x="40" y="141"/>
                        <a:pt x="41" y="141"/>
                      </a:cubicBezTo>
                      <a:cubicBezTo>
                        <a:pt x="43" y="141"/>
                        <a:pt x="47" y="140"/>
                        <a:pt x="50" y="140"/>
                      </a:cubicBezTo>
                      <a:cubicBezTo>
                        <a:pt x="51" y="140"/>
                        <a:pt x="53" y="140"/>
                        <a:pt x="54" y="141"/>
                      </a:cubicBezTo>
                      <a:cubicBezTo>
                        <a:pt x="55" y="142"/>
                        <a:pt x="56" y="143"/>
                        <a:pt x="56" y="145"/>
                      </a:cubicBezTo>
                      <a:cubicBezTo>
                        <a:pt x="55" y="148"/>
                        <a:pt x="52" y="152"/>
                        <a:pt x="49" y="154"/>
                      </a:cubicBezTo>
                      <a:cubicBezTo>
                        <a:pt x="45" y="157"/>
                        <a:pt x="40" y="158"/>
                        <a:pt x="34" y="158"/>
                      </a:cubicBezTo>
                      <a:cubicBezTo>
                        <a:pt x="26" y="158"/>
                        <a:pt x="18" y="155"/>
                        <a:pt x="11" y="152"/>
                      </a:cubicBezTo>
                      <a:cubicBezTo>
                        <a:pt x="9" y="151"/>
                        <a:pt x="8" y="150"/>
                        <a:pt x="6" y="149"/>
                      </a:cubicBezTo>
                      <a:cubicBezTo>
                        <a:pt x="4" y="149"/>
                        <a:pt x="2" y="150"/>
                        <a:pt x="0" y="150"/>
                      </a:cubicBezTo>
                      <a:cubicBezTo>
                        <a:pt x="3" y="152"/>
                        <a:pt x="6" y="155"/>
                        <a:pt x="10" y="157"/>
                      </a:cubicBezTo>
                      <a:cubicBezTo>
                        <a:pt x="14" y="159"/>
                        <a:pt x="18" y="161"/>
                        <a:pt x="22" y="163"/>
                      </a:cubicBezTo>
                      <a:cubicBezTo>
                        <a:pt x="24" y="163"/>
                        <a:pt x="26" y="163"/>
                        <a:pt x="28" y="163"/>
                      </a:cubicBezTo>
                      <a:cubicBezTo>
                        <a:pt x="45" y="163"/>
                        <a:pt x="60" y="158"/>
                        <a:pt x="72" y="152"/>
                      </a:cubicBezTo>
                      <a:cubicBezTo>
                        <a:pt x="76" y="149"/>
                        <a:pt x="80" y="145"/>
                        <a:pt x="84" y="140"/>
                      </a:cubicBezTo>
                      <a:cubicBezTo>
                        <a:pt x="86" y="137"/>
                        <a:pt x="88" y="133"/>
                        <a:pt x="91" y="132"/>
                      </a:cubicBezTo>
                      <a:cubicBezTo>
                        <a:pt x="92" y="132"/>
                        <a:pt x="93" y="132"/>
                        <a:pt x="93" y="132"/>
                      </a:cubicBezTo>
                      <a:cubicBezTo>
                        <a:pt x="94" y="132"/>
                        <a:pt x="94" y="132"/>
                        <a:pt x="95" y="133"/>
                      </a:cubicBezTo>
                      <a:cubicBezTo>
                        <a:pt x="95" y="134"/>
                        <a:pt x="96" y="136"/>
                        <a:pt x="96" y="137"/>
                      </a:cubicBezTo>
                      <a:cubicBezTo>
                        <a:pt x="99" y="135"/>
                        <a:pt x="101" y="133"/>
                        <a:pt x="101" y="133"/>
                      </a:cubicBezTo>
                      <a:cubicBezTo>
                        <a:pt x="101" y="133"/>
                        <a:pt x="101" y="133"/>
                        <a:pt x="101" y="133"/>
                      </a:cubicBezTo>
                      <a:cubicBezTo>
                        <a:pt x="101" y="133"/>
                        <a:pt x="101" y="133"/>
                        <a:pt x="101" y="133"/>
                      </a:cubicBezTo>
                      <a:cubicBezTo>
                        <a:pt x="101" y="133"/>
                        <a:pt x="101" y="133"/>
                        <a:pt x="101" y="133"/>
                      </a:cubicBezTo>
                      <a:cubicBezTo>
                        <a:pt x="102" y="135"/>
                        <a:pt x="103" y="168"/>
                        <a:pt x="135" y="174"/>
                      </a:cubicBezTo>
                      <a:cubicBezTo>
                        <a:pt x="136" y="174"/>
                        <a:pt x="137" y="174"/>
                        <a:pt x="139" y="174"/>
                      </a:cubicBezTo>
                      <a:cubicBezTo>
                        <a:pt x="142" y="174"/>
                        <a:pt x="146" y="174"/>
                        <a:pt x="150" y="173"/>
                      </a:cubicBezTo>
                      <a:cubicBezTo>
                        <a:pt x="180" y="168"/>
                        <a:pt x="201" y="145"/>
                        <a:pt x="195" y="115"/>
                      </a:cubicBezTo>
                      <a:cubicBezTo>
                        <a:pt x="194" y="114"/>
                        <a:pt x="197" y="113"/>
                        <a:pt x="199" y="113"/>
                      </a:cubicBezTo>
                      <a:cubicBezTo>
                        <a:pt x="200" y="113"/>
                        <a:pt x="200" y="113"/>
                        <a:pt x="200" y="113"/>
                      </a:cubicBezTo>
                      <a:cubicBezTo>
                        <a:pt x="203" y="115"/>
                        <a:pt x="205" y="116"/>
                        <a:pt x="207" y="118"/>
                      </a:cubicBezTo>
                      <a:cubicBezTo>
                        <a:pt x="207" y="115"/>
                        <a:pt x="207" y="114"/>
                        <a:pt x="207" y="114"/>
                      </a:cubicBezTo>
                      <a:cubicBezTo>
                        <a:pt x="207" y="114"/>
                        <a:pt x="207" y="114"/>
                        <a:pt x="207" y="114"/>
                      </a:cubicBezTo>
                      <a:cubicBezTo>
                        <a:pt x="207" y="114"/>
                        <a:pt x="207" y="114"/>
                        <a:pt x="207" y="114"/>
                      </a:cubicBezTo>
                      <a:cubicBezTo>
                        <a:pt x="212" y="118"/>
                        <a:pt x="217" y="121"/>
                        <a:pt x="222" y="123"/>
                      </a:cubicBezTo>
                      <a:cubicBezTo>
                        <a:pt x="225" y="124"/>
                        <a:pt x="229" y="124"/>
                        <a:pt x="232" y="124"/>
                      </a:cubicBezTo>
                      <a:cubicBezTo>
                        <a:pt x="245" y="124"/>
                        <a:pt x="258" y="118"/>
                        <a:pt x="265" y="103"/>
                      </a:cubicBezTo>
                      <a:cubicBezTo>
                        <a:pt x="270" y="90"/>
                        <a:pt x="276" y="73"/>
                        <a:pt x="270" y="60"/>
                      </a:cubicBezTo>
                      <a:cubicBezTo>
                        <a:pt x="264" y="46"/>
                        <a:pt x="250" y="37"/>
                        <a:pt x="235" y="33"/>
                      </a:cubicBezTo>
                      <a:cubicBezTo>
                        <a:pt x="235" y="33"/>
                        <a:pt x="234" y="32"/>
                        <a:pt x="235" y="32"/>
                      </a:cubicBezTo>
                      <a:cubicBezTo>
                        <a:pt x="245" y="23"/>
                        <a:pt x="254" y="12"/>
                        <a:pt x="257" y="0"/>
                      </a:cubicBezTo>
                    </a:path>
                  </a:pathLst>
                </a:custGeom>
                <a:solidFill>
                  <a:srgbClr val="FBB0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8" name="Freeform 24">
                  <a:extLst>
                    <a:ext uri="{FF2B5EF4-FFF2-40B4-BE49-F238E27FC236}">
                      <a16:creationId xmlns:a16="http://schemas.microsoft.com/office/drawing/2014/main" id="{09C7B1DA-D56C-4897-8444-17C7D859F804}"/>
                    </a:ext>
                  </a:extLst>
                </p:cNvPr>
                <p:cNvSpPr>
                  <a:spLocks/>
                </p:cNvSpPr>
                <p:nvPr/>
              </p:nvSpPr>
              <p:spPr bwMode="auto">
                <a:xfrm>
                  <a:off x="3462339" y="1839913"/>
                  <a:ext cx="33338" cy="0"/>
                </a:xfrm>
                <a:custGeom>
                  <a:avLst/>
                  <a:gdLst>
                    <a:gd name="T0" fmla="*/ 8 w 8"/>
                    <a:gd name="T1" fmla="*/ 0 w 8"/>
                    <a:gd name="T2" fmla="*/ 0 w 8"/>
                    <a:gd name="T3" fmla="*/ 8 w 8"/>
                  </a:gdLst>
                  <a:ahLst/>
                  <a:cxnLst>
                    <a:cxn ang="0">
                      <a:pos x="T0" y="0"/>
                    </a:cxn>
                    <a:cxn ang="0">
                      <a:pos x="T1" y="0"/>
                    </a:cxn>
                    <a:cxn ang="0">
                      <a:pos x="T2" y="0"/>
                    </a:cxn>
                    <a:cxn ang="0">
                      <a:pos x="T3" y="0"/>
                    </a:cxn>
                  </a:cxnLst>
                  <a:rect l="0" t="0" r="r" b="b"/>
                  <a:pathLst>
                    <a:path w="8">
                      <a:moveTo>
                        <a:pt x="8" y="0"/>
                      </a:moveTo>
                      <a:cubicBezTo>
                        <a:pt x="5" y="0"/>
                        <a:pt x="2" y="0"/>
                        <a:pt x="0" y="0"/>
                      </a:cubicBezTo>
                      <a:cubicBezTo>
                        <a:pt x="0" y="0"/>
                        <a:pt x="0" y="0"/>
                        <a:pt x="0" y="0"/>
                      </a:cubicBezTo>
                      <a:cubicBezTo>
                        <a:pt x="2" y="0"/>
                        <a:pt x="5" y="0"/>
                        <a:pt x="8" y="0"/>
                      </a:cubicBezTo>
                    </a:path>
                  </a:pathLst>
                </a:custGeom>
                <a:solidFill>
                  <a:srgbClr val="FEE9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89" name="Freeform 25">
                  <a:extLst>
                    <a:ext uri="{FF2B5EF4-FFF2-40B4-BE49-F238E27FC236}">
                      <a16:creationId xmlns:a16="http://schemas.microsoft.com/office/drawing/2014/main" id="{72DBD6D4-9455-4012-9BFF-F01779E8CDAA}"/>
                    </a:ext>
                  </a:extLst>
                </p:cNvPr>
                <p:cNvSpPr>
                  <a:spLocks noEditPoints="1"/>
                </p:cNvSpPr>
                <p:nvPr/>
              </p:nvSpPr>
              <p:spPr bwMode="auto">
                <a:xfrm>
                  <a:off x="3178176" y="1601788"/>
                  <a:ext cx="525463" cy="238125"/>
                </a:xfrm>
                <a:custGeom>
                  <a:avLst/>
                  <a:gdLst>
                    <a:gd name="T0" fmla="*/ 6 w 124"/>
                    <a:gd name="T1" fmla="*/ 20 h 56"/>
                    <a:gd name="T2" fmla="*/ 0 w 124"/>
                    <a:gd name="T3" fmla="*/ 26 h 56"/>
                    <a:gd name="T4" fmla="*/ 6 w 124"/>
                    <a:gd name="T5" fmla="*/ 22 h 56"/>
                    <a:gd name="T6" fmla="*/ 6 w 124"/>
                    <a:gd name="T7" fmla="*/ 20 h 56"/>
                    <a:gd name="T8" fmla="*/ 117 w 124"/>
                    <a:gd name="T9" fmla="*/ 0 h 56"/>
                    <a:gd name="T10" fmla="*/ 117 w 124"/>
                    <a:gd name="T11" fmla="*/ 6 h 56"/>
                    <a:gd name="T12" fmla="*/ 77 w 124"/>
                    <a:gd name="T13" fmla="*/ 55 h 56"/>
                    <a:gd name="T14" fmla="*/ 67 w 124"/>
                    <a:gd name="T15" fmla="*/ 56 h 56"/>
                    <a:gd name="T16" fmla="*/ 75 w 124"/>
                    <a:gd name="T17" fmla="*/ 56 h 56"/>
                    <a:gd name="T18" fmla="*/ 75 w 124"/>
                    <a:gd name="T19" fmla="*/ 56 h 56"/>
                    <a:gd name="T20" fmla="*/ 124 w 124"/>
                    <a:gd name="T21" fmla="*/ 4 h 56"/>
                    <a:gd name="T22" fmla="*/ 124 w 124"/>
                    <a:gd name="T23" fmla="*/ 4 h 56"/>
                    <a:gd name="T24" fmla="*/ 117 w 124"/>
                    <a:gd name="T25"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 h="56">
                      <a:moveTo>
                        <a:pt x="6" y="20"/>
                      </a:moveTo>
                      <a:cubicBezTo>
                        <a:pt x="4" y="22"/>
                        <a:pt x="2" y="24"/>
                        <a:pt x="0" y="26"/>
                      </a:cubicBezTo>
                      <a:cubicBezTo>
                        <a:pt x="3" y="25"/>
                        <a:pt x="4" y="23"/>
                        <a:pt x="6" y="22"/>
                      </a:cubicBezTo>
                      <a:cubicBezTo>
                        <a:pt x="6" y="21"/>
                        <a:pt x="6" y="21"/>
                        <a:pt x="6" y="20"/>
                      </a:cubicBezTo>
                      <a:moveTo>
                        <a:pt x="117" y="0"/>
                      </a:moveTo>
                      <a:cubicBezTo>
                        <a:pt x="117" y="2"/>
                        <a:pt x="117" y="4"/>
                        <a:pt x="117" y="6"/>
                      </a:cubicBezTo>
                      <a:cubicBezTo>
                        <a:pt x="116" y="30"/>
                        <a:pt x="101" y="49"/>
                        <a:pt x="77" y="55"/>
                      </a:cubicBezTo>
                      <a:cubicBezTo>
                        <a:pt x="74" y="55"/>
                        <a:pt x="70" y="56"/>
                        <a:pt x="67" y="56"/>
                      </a:cubicBezTo>
                      <a:cubicBezTo>
                        <a:pt x="69" y="56"/>
                        <a:pt x="72" y="56"/>
                        <a:pt x="75" y="56"/>
                      </a:cubicBezTo>
                      <a:cubicBezTo>
                        <a:pt x="75" y="56"/>
                        <a:pt x="75" y="56"/>
                        <a:pt x="75" y="56"/>
                      </a:cubicBezTo>
                      <a:cubicBezTo>
                        <a:pt x="118" y="50"/>
                        <a:pt x="124" y="20"/>
                        <a:pt x="124" y="4"/>
                      </a:cubicBezTo>
                      <a:cubicBezTo>
                        <a:pt x="124" y="4"/>
                        <a:pt x="124" y="4"/>
                        <a:pt x="124" y="4"/>
                      </a:cubicBezTo>
                      <a:cubicBezTo>
                        <a:pt x="122" y="3"/>
                        <a:pt x="119" y="1"/>
                        <a:pt x="117" y="0"/>
                      </a:cubicBezTo>
                    </a:path>
                  </a:pathLst>
                </a:custGeom>
                <a:solidFill>
                  <a:srgbClr val="FBB0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0" name="Freeform 26">
                  <a:extLst>
                    <a:ext uri="{FF2B5EF4-FFF2-40B4-BE49-F238E27FC236}">
                      <a16:creationId xmlns:a16="http://schemas.microsoft.com/office/drawing/2014/main" id="{FE717099-5783-41A1-B9C4-48F3670EBB28}"/>
                    </a:ext>
                  </a:extLst>
                </p:cNvPr>
                <p:cNvSpPr>
                  <a:spLocks/>
                </p:cNvSpPr>
                <p:nvPr/>
              </p:nvSpPr>
              <p:spPr bwMode="auto">
                <a:xfrm>
                  <a:off x="2770189" y="1741488"/>
                  <a:ext cx="17463" cy="7938"/>
                </a:xfrm>
                <a:custGeom>
                  <a:avLst/>
                  <a:gdLst>
                    <a:gd name="T0" fmla="*/ 1 w 4"/>
                    <a:gd name="T1" fmla="*/ 0 h 2"/>
                    <a:gd name="T2" fmla="*/ 1 w 4"/>
                    <a:gd name="T3" fmla="*/ 0 h 2"/>
                    <a:gd name="T4" fmla="*/ 4 w 4"/>
                    <a:gd name="T5" fmla="*/ 2 h 2"/>
                    <a:gd name="T6" fmla="*/ 1 w 4"/>
                    <a:gd name="T7" fmla="*/ 0 h 2"/>
                  </a:gdLst>
                  <a:ahLst/>
                  <a:cxnLst>
                    <a:cxn ang="0">
                      <a:pos x="T0" y="T1"/>
                    </a:cxn>
                    <a:cxn ang="0">
                      <a:pos x="T2" y="T3"/>
                    </a:cxn>
                    <a:cxn ang="0">
                      <a:pos x="T4" y="T5"/>
                    </a:cxn>
                    <a:cxn ang="0">
                      <a:pos x="T6" y="T7"/>
                    </a:cxn>
                  </a:cxnLst>
                  <a:rect l="0" t="0" r="r" b="b"/>
                  <a:pathLst>
                    <a:path w="4" h="2">
                      <a:moveTo>
                        <a:pt x="1" y="0"/>
                      </a:moveTo>
                      <a:cubicBezTo>
                        <a:pt x="1" y="0"/>
                        <a:pt x="0" y="0"/>
                        <a:pt x="1" y="0"/>
                      </a:cubicBezTo>
                      <a:cubicBezTo>
                        <a:pt x="2" y="1"/>
                        <a:pt x="3" y="1"/>
                        <a:pt x="4" y="2"/>
                      </a:cubicBezTo>
                      <a:cubicBezTo>
                        <a:pt x="3" y="1"/>
                        <a:pt x="2" y="1"/>
                        <a:pt x="1" y="0"/>
                      </a:cubicBezTo>
                    </a:path>
                  </a:pathLst>
                </a:custGeom>
                <a:solidFill>
                  <a:srgbClr val="FEE9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1" name="Freeform 27">
                  <a:extLst>
                    <a:ext uri="{FF2B5EF4-FFF2-40B4-BE49-F238E27FC236}">
                      <a16:creationId xmlns:a16="http://schemas.microsoft.com/office/drawing/2014/main" id="{15FAF1A5-815E-45B0-92DA-8CCDA05B7626}"/>
                    </a:ext>
                  </a:extLst>
                </p:cNvPr>
                <p:cNvSpPr>
                  <a:spLocks/>
                </p:cNvSpPr>
                <p:nvPr/>
              </p:nvSpPr>
              <p:spPr bwMode="auto">
                <a:xfrm>
                  <a:off x="2482851" y="622300"/>
                  <a:ext cx="1530350" cy="1233488"/>
                </a:xfrm>
                <a:custGeom>
                  <a:avLst/>
                  <a:gdLst>
                    <a:gd name="T0" fmla="*/ 126 w 361"/>
                    <a:gd name="T1" fmla="*/ 89 h 290"/>
                    <a:gd name="T2" fmla="*/ 137 w 361"/>
                    <a:gd name="T3" fmla="*/ 45 h 290"/>
                    <a:gd name="T4" fmla="*/ 217 w 361"/>
                    <a:gd name="T5" fmla="*/ 38 h 290"/>
                    <a:gd name="T6" fmla="*/ 237 w 361"/>
                    <a:gd name="T7" fmla="*/ 74 h 290"/>
                    <a:gd name="T8" fmla="*/ 243 w 361"/>
                    <a:gd name="T9" fmla="*/ 73 h 290"/>
                    <a:gd name="T10" fmla="*/ 261 w 361"/>
                    <a:gd name="T11" fmla="*/ 59 h 290"/>
                    <a:gd name="T12" fmla="*/ 332 w 361"/>
                    <a:gd name="T13" fmla="*/ 87 h 290"/>
                    <a:gd name="T14" fmla="*/ 315 w 361"/>
                    <a:gd name="T15" fmla="*/ 143 h 290"/>
                    <a:gd name="T16" fmla="*/ 315 w 361"/>
                    <a:gd name="T17" fmla="*/ 144 h 290"/>
                    <a:gd name="T18" fmla="*/ 350 w 361"/>
                    <a:gd name="T19" fmla="*/ 171 h 290"/>
                    <a:gd name="T20" fmla="*/ 345 w 361"/>
                    <a:gd name="T21" fmla="*/ 214 h 290"/>
                    <a:gd name="T22" fmla="*/ 280 w 361"/>
                    <a:gd name="T23" fmla="*/ 224 h 290"/>
                    <a:gd name="T24" fmla="*/ 275 w 361"/>
                    <a:gd name="T25" fmla="*/ 226 h 290"/>
                    <a:gd name="T26" fmla="*/ 230 w 361"/>
                    <a:gd name="T27" fmla="*/ 284 h 290"/>
                    <a:gd name="T28" fmla="*/ 175 w 361"/>
                    <a:gd name="T29" fmla="*/ 244 h 290"/>
                    <a:gd name="T30" fmla="*/ 171 w 361"/>
                    <a:gd name="T31" fmla="*/ 243 h 290"/>
                    <a:gd name="T32" fmla="*/ 164 w 361"/>
                    <a:gd name="T33" fmla="*/ 251 h 290"/>
                    <a:gd name="T34" fmla="*/ 104 w 361"/>
                    <a:gd name="T35" fmla="*/ 275 h 290"/>
                    <a:gd name="T36" fmla="*/ 58 w 361"/>
                    <a:gd name="T37" fmla="*/ 235 h 290"/>
                    <a:gd name="T38" fmla="*/ 71 w 361"/>
                    <a:gd name="T39" fmla="*/ 195 h 290"/>
                    <a:gd name="T40" fmla="*/ 73 w 361"/>
                    <a:gd name="T41" fmla="*/ 193 h 290"/>
                    <a:gd name="T42" fmla="*/ 33 w 361"/>
                    <a:gd name="T43" fmla="*/ 147 h 290"/>
                    <a:gd name="T44" fmla="*/ 121 w 361"/>
                    <a:gd name="T45" fmla="*/ 91 h 290"/>
                    <a:gd name="T46" fmla="*/ 126 w 361"/>
                    <a:gd name="T47" fmla="*/ 89 h 290"/>
                    <a:gd name="T48" fmla="*/ 36 w 361"/>
                    <a:gd name="T49" fmla="*/ 171 h 290"/>
                    <a:gd name="T50" fmla="*/ 62 w 361"/>
                    <a:gd name="T51" fmla="*/ 192 h 290"/>
                    <a:gd name="T52" fmla="*/ 68 w 361"/>
                    <a:gd name="T53" fmla="*/ 194 h 290"/>
                    <a:gd name="T54" fmla="*/ 65 w 361"/>
                    <a:gd name="T55" fmla="*/ 196 h 290"/>
                    <a:gd name="T56" fmla="*/ 73 w 361"/>
                    <a:gd name="T57" fmla="*/ 266 h 290"/>
                    <a:gd name="T58" fmla="*/ 151 w 361"/>
                    <a:gd name="T59" fmla="*/ 267 h 290"/>
                    <a:gd name="T60" fmla="*/ 172 w 361"/>
                    <a:gd name="T61" fmla="*/ 246 h 290"/>
                    <a:gd name="T62" fmla="*/ 169 w 361"/>
                    <a:gd name="T63" fmla="*/ 248 h 290"/>
                    <a:gd name="T64" fmla="*/ 173 w 361"/>
                    <a:gd name="T65" fmla="*/ 262 h 290"/>
                    <a:gd name="T66" fmla="*/ 241 w 361"/>
                    <a:gd name="T67" fmla="*/ 285 h 290"/>
                    <a:gd name="T68" fmla="*/ 281 w 361"/>
                    <a:gd name="T69" fmla="*/ 236 h 290"/>
                    <a:gd name="T70" fmla="*/ 281 w 361"/>
                    <a:gd name="T71" fmla="*/ 224 h 290"/>
                    <a:gd name="T72" fmla="*/ 275 w 361"/>
                    <a:gd name="T73" fmla="*/ 226 h 290"/>
                    <a:gd name="T74" fmla="*/ 353 w 361"/>
                    <a:gd name="T75" fmla="*/ 208 h 290"/>
                    <a:gd name="T76" fmla="*/ 347 w 361"/>
                    <a:gd name="T77" fmla="*/ 157 h 290"/>
                    <a:gd name="T78" fmla="*/ 331 w 361"/>
                    <a:gd name="T79" fmla="*/ 145 h 290"/>
                    <a:gd name="T80" fmla="*/ 324 w 361"/>
                    <a:gd name="T81" fmla="*/ 140 h 290"/>
                    <a:gd name="T82" fmla="*/ 306 w 361"/>
                    <a:gd name="T83" fmla="*/ 54 h 290"/>
                    <a:gd name="T84" fmla="*/ 238 w 361"/>
                    <a:gd name="T85" fmla="*/ 73 h 290"/>
                    <a:gd name="T86" fmla="*/ 243 w 361"/>
                    <a:gd name="T87" fmla="*/ 72 h 290"/>
                    <a:gd name="T88" fmla="*/ 120 w 361"/>
                    <a:gd name="T89" fmla="*/ 91 h 290"/>
                    <a:gd name="T90" fmla="*/ 126 w 361"/>
                    <a:gd name="T91" fmla="*/ 89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61" h="290">
                      <a:moveTo>
                        <a:pt x="126" y="89"/>
                      </a:moveTo>
                      <a:cubicBezTo>
                        <a:pt x="123" y="74"/>
                        <a:pt x="126" y="57"/>
                        <a:pt x="137" y="45"/>
                      </a:cubicBezTo>
                      <a:cubicBezTo>
                        <a:pt x="155" y="24"/>
                        <a:pt x="195" y="25"/>
                        <a:pt x="217" y="38"/>
                      </a:cubicBezTo>
                      <a:cubicBezTo>
                        <a:pt x="230" y="46"/>
                        <a:pt x="236" y="60"/>
                        <a:pt x="237" y="74"/>
                      </a:cubicBezTo>
                      <a:cubicBezTo>
                        <a:pt x="238" y="75"/>
                        <a:pt x="242" y="73"/>
                        <a:pt x="243" y="73"/>
                      </a:cubicBezTo>
                      <a:cubicBezTo>
                        <a:pt x="248" y="67"/>
                        <a:pt x="255" y="63"/>
                        <a:pt x="261" y="59"/>
                      </a:cubicBezTo>
                      <a:cubicBezTo>
                        <a:pt x="290" y="42"/>
                        <a:pt x="317" y="63"/>
                        <a:pt x="332" y="87"/>
                      </a:cubicBezTo>
                      <a:cubicBezTo>
                        <a:pt x="345" y="109"/>
                        <a:pt x="331" y="128"/>
                        <a:pt x="315" y="143"/>
                      </a:cubicBezTo>
                      <a:cubicBezTo>
                        <a:pt x="314" y="143"/>
                        <a:pt x="315" y="144"/>
                        <a:pt x="315" y="144"/>
                      </a:cubicBezTo>
                      <a:cubicBezTo>
                        <a:pt x="330" y="148"/>
                        <a:pt x="344" y="157"/>
                        <a:pt x="350" y="171"/>
                      </a:cubicBezTo>
                      <a:cubicBezTo>
                        <a:pt x="356" y="184"/>
                        <a:pt x="350" y="201"/>
                        <a:pt x="345" y="214"/>
                      </a:cubicBezTo>
                      <a:cubicBezTo>
                        <a:pt x="332" y="242"/>
                        <a:pt x="302" y="240"/>
                        <a:pt x="280" y="224"/>
                      </a:cubicBezTo>
                      <a:cubicBezTo>
                        <a:pt x="279" y="223"/>
                        <a:pt x="274" y="224"/>
                        <a:pt x="275" y="226"/>
                      </a:cubicBezTo>
                      <a:cubicBezTo>
                        <a:pt x="281" y="256"/>
                        <a:pt x="260" y="279"/>
                        <a:pt x="230" y="284"/>
                      </a:cubicBezTo>
                      <a:cubicBezTo>
                        <a:pt x="196" y="290"/>
                        <a:pt x="183" y="271"/>
                        <a:pt x="175" y="244"/>
                      </a:cubicBezTo>
                      <a:cubicBezTo>
                        <a:pt x="174" y="243"/>
                        <a:pt x="172" y="243"/>
                        <a:pt x="171" y="243"/>
                      </a:cubicBezTo>
                      <a:cubicBezTo>
                        <a:pt x="168" y="244"/>
                        <a:pt x="166" y="248"/>
                        <a:pt x="164" y="251"/>
                      </a:cubicBezTo>
                      <a:cubicBezTo>
                        <a:pt x="149" y="269"/>
                        <a:pt x="128" y="280"/>
                        <a:pt x="104" y="275"/>
                      </a:cubicBezTo>
                      <a:cubicBezTo>
                        <a:pt x="83" y="271"/>
                        <a:pt x="62" y="256"/>
                        <a:pt x="58" y="235"/>
                      </a:cubicBezTo>
                      <a:cubicBezTo>
                        <a:pt x="56" y="226"/>
                        <a:pt x="60" y="198"/>
                        <a:pt x="71" y="195"/>
                      </a:cubicBezTo>
                      <a:cubicBezTo>
                        <a:pt x="72" y="195"/>
                        <a:pt x="75" y="194"/>
                        <a:pt x="73" y="193"/>
                      </a:cubicBezTo>
                      <a:cubicBezTo>
                        <a:pt x="53" y="185"/>
                        <a:pt x="37" y="168"/>
                        <a:pt x="33" y="147"/>
                      </a:cubicBezTo>
                      <a:cubicBezTo>
                        <a:pt x="24" y="101"/>
                        <a:pt x="83" y="60"/>
                        <a:pt x="121" y="91"/>
                      </a:cubicBezTo>
                      <a:cubicBezTo>
                        <a:pt x="122" y="92"/>
                        <a:pt x="127" y="90"/>
                        <a:pt x="126" y="89"/>
                      </a:cubicBezTo>
                      <a:cubicBezTo>
                        <a:pt x="77" y="48"/>
                        <a:pt x="0" y="116"/>
                        <a:pt x="36" y="171"/>
                      </a:cubicBezTo>
                      <a:cubicBezTo>
                        <a:pt x="42" y="180"/>
                        <a:pt x="52" y="187"/>
                        <a:pt x="62" y="192"/>
                      </a:cubicBezTo>
                      <a:cubicBezTo>
                        <a:pt x="65" y="194"/>
                        <a:pt x="67" y="194"/>
                        <a:pt x="68" y="194"/>
                      </a:cubicBezTo>
                      <a:cubicBezTo>
                        <a:pt x="69" y="194"/>
                        <a:pt x="68" y="193"/>
                        <a:pt x="65" y="196"/>
                      </a:cubicBezTo>
                      <a:cubicBezTo>
                        <a:pt x="43" y="217"/>
                        <a:pt x="50" y="249"/>
                        <a:pt x="73" y="266"/>
                      </a:cubicBezTo>
                      <a:cubicBezTo>
                        <a:pt x="97" y="283"/>
                        <a:pt x="127" y="283"/>
                        <a:pt x="151" y="267"/>
                      </a:cubicBezTo>
                      <a:cubicBezTo>
                        <a:pt x="160" y="262"/>
                        <a:pt x="166" y="254"/>
                        <a:pt x="172" y="246"/>
                      </a:cubicBezTo>
                      <a:cubicBezTo>
                        <a:pt x="175" y="243"/>
                        <a:pt x="169" y="244"/>
                        <a:pt x="169" y="248"/>
                      </a:cubicBezTo>
                      <a:cubicBezTo>
                        <a:pt x="170" y="253"/>
                        <a:pt x="172" y="258"/>
                        <a:pt x="173" y="262"/>
                      </a:cubicBezTo>
                      <a:cubicBezTo>
                        <a:pt x="184" y="290"/>
                        <a:pt x="216" y="290"/>
                        <a:pt x="241" y="285"/>
                      </a:cubicBezTo>
                      <a:cubicBezTo>
                        <a:pt x="265" y="279"/>
                        <a:pt x="280" y="260"/>
                        <a:pt x="281" y="236"/>
                      </a:cubicBezTo>
                      <a:cubicBezTo>
                        <a:pt x="281" y="232"/>
                        <a:pt x="281" y="228"/>
                        <a:pt x="281" y="224"/>
                      </a:cubicBezTo>
                      <a:cubicBezTo>
                        <a:pt x="279" y="225"/>
                        <a:pt x="277" y="226"/>
                        <a:pt x="275" y="226"/>
                      </a:cubicBezTo>
                      <a:cubicBezTo>
                        <a:pt x="304" y="247"/>
                        <a:pt x="337" y="242"/>
                        <a:pt x="353" y="208"/>
                      </a:cubicBezTo>
                      <a:cubicBezTo>
                        <a:pt x="361" y="191"/>
                        <a:pt x="361" y="171"/>
                        <a:pt x="347" y="157"/>
                      </a:cubicBezTo>
                      <a:cubicBezTo>
                        <a:pt x="343" y="152"/>
                        <a:pt x="337" y="148"/>
                        <a:pt x="331" y="145"/>
                      </a:cubicBezTo>
                      <a:cubicBezTo>
                        <a:pt x="325" y="143"/>
                        <a:pt x="318" y="144"/>
                        <a:pt x="324" y="140"/>
                      </a:cubicBezTo>
                      <a:cubicBezTo>
                        <a:pt x="356" y="112"/>
                        <a:pt x="341" y="73"/>
                        <a:pt x="306" y="54"/>
                      </a:cubicBezTo>
                      <a:cubicBezTo>
                        <a:pt x="283" y="42"/>
                        <a:pt x="254" y="56"/>
                        <a:pt x="238" y="73"/>
                      </a:cubicBezTo>
                      <a:cubicBezTo>
                        <a:pt x="239" y="73"/>
                        <a:pt x="241" y="72"/>
                        <a:pt x="243" y="72"/>
                      </a:cubicBezTo>
                      <a:cubicBezTo>
                        <a:pt x="235" y="0"/>
                        <a:pt x="104" y="17"/>
                        <a:pt x="120" y="91"/>
                      </a:cubicBezTo>
                      <a:cubicBezTo>
                        <a:pt x="121" y="92"/>
                        <a:pt x="127" y="91"/>
                        <a:pt x="126" y="89"/>
                      </a:cubicBezTo>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2" name="Freeform 28">
                  <a:extLst>
                    <a:ext uri="{FF2B5EF4-FFF2-40B4-BE49-F238E27FC236}">
                      <a16:creationId xmlns:a16="http://schemas.microsoft.com/office/drawing/2014/main" id="{AC0F709C-1232-45C3-84D2-4AD5C769D183}"/>
                    </a:ext>
                  </a:extLst>
                </p:cNvPr>
                <p:cNvSpPr>
                  <a:spLocks/>
                </p:cNvSpPr>
                <p:nvPr/>
              </p:nvSpPr>
              <p:spPr bwMode="auto">
                <a:xfrm>
                  <a:off x="2843214" y="1004888"/>
                  <a:ext cx="1008063" cy="655638"/>
                </a:xfrm>
                <a:custGeom>
                  <a:avLst/>
                  <a:gdLst>
                    <a:gd name="T0" fmla="*/ 105 w 238"/>
                    <a:gd name="T1" fmla="*/ 3 h 154"/>
                    <a:gd name="T2" fmla="*/ 6 w 238"/>
                    <a:gd name="T3" fmla="*/ 74 h 154"/>
                    <a:gd name="T4" fmla="*/ 123 w 238"/>
                    <a:gd name="T5" fmla="*/ 149 h 154"/>
                    <a:gd name="T6" fmla="*/ 222 w 238"/>
                    <a:gd name="T7" fmla="*/ 100 h 154"/>
                    <a:gd name="T8" fmla="*/ 177 w 238"/>
                    <a:gd name="T9" fmla="*/ 9 h 154"/>
                    <a:gd name="T10" fmla="*/ 105 w 238"/>
                    <a:gd name="T11" fmla="*/ 3 h 154"/>
                  </a:gdLst>
                  <a:ahLst/>
                  <a:cxnLst>
                    <a:cxn ang="0">
                      <a:pos x="T0" y="T1"/>
                    </a:cxn>
                    <a:cxn ang="0">
                      <a:pos x="T2" y="T3"/>
                    </a:cxn>
                    <a:cxn ang="0">
                      <a:pos x="T4" y="T5"/>
                    </a:cxn>
                    <a:cxn ang="0">
                      <a:pos x="T6" y="T7"/>
                    </a:cxn>
                    <a:cxn ang="0">
                      <a:pos x="T8" y="T9"/>
                    </a:cxn>
                    <a:cxn ang="0">
                      <a:pos x="T10" y="T11"/>
                    </a:cxn>
                  </a:cxnLst>
                  <a:rect l="0" t="0" r="r" b="b"/>
                  <a:pathLst>
                    <a:path w="238" h="154">
                      <a:moveTo>
                        <a:pt x="105" y="3"/>
                      </a:moveTo>
                      <a:cubicBezTo>
                        <a:pt x="68" y="7"/>
                        <a:pt x="11" y="26"/>
                        <a:pt x="6" y="74"/>
                      </a:cubicBezTo>
                      <a:cubicBezTo>
                        <a:pt x="0" y="139"/>
                        <a:pt x="79" y="154"/>
                        <a:pt x="123" y="149"/>
                      </a:cubicBezTo>
                      <a:cubicBezTo>
                        <a:pt x="159" y="144"/>
                        <a:pt x="206" y="141"/>
                        <a:pt x="222" y="100"/>
                      </a:cubicBezTo>
                      <a:cubicBezTo>
                        <a:pt x="238" y="61"/>
                        <a:pt x="211" y="20"/>
                        <a:pt x="177" y="9"/>
                      </a:cubicBezTo>
                      <a:cubicBezTo>
                        <a:pt x="155" y="1"/>
                        <a:pt x="128" y="0"/>
                        <a:pt x="105"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3" name="Freeform 29">
                  <a:extLst>
                    <a:ext uri="{FF2B5EF4-FFF2-40B4-BE49-F238E27FC236}">
                      <a16:creationId xmlns:a16="http://schemas.microsoft.com/office/drawing/2014/main" id="{4D84431D-D1E6-4047-A51F-07838447C8CB}"/>
                    </a:ext>
                  </a:extLst>
                </p:cNvPr>
                <p:cNvSpPr>
                  <a:spLocks/>
                </p:cNvSpPr>
                <p:nvPr/>
              </p:nvSpPr>
              <p:spPr bwMode="auto">
                <a:xfrm>
                  <a:off x="2805114" y="958850"/>
                  <a:ext cx="1017588" cy="668338"/>
                </a:xfrm>
                <a:custGeom>
                  <a:avLst/>
                  <a:gdLst>
                    <a:gd name="T0" fmla="*/ 108 w 240"/>
                    <a:gd name="T1" fmla="*/ 4 h 157"/>
                    <a:gd name="T2" fmla="*/ 5 w 240"/>
                    <a:gd name="T3" fmla="*/ 82 h 157"/>
                    <a:gd name="T4" fmla="*/ 106 w 240"/>
                    <a:gd name="T5" fmla="*/ 156 h 157"/>
                    <a:gd name="T6" fmla="*/ 228 w 240"/>
                    <a:gd name="T7" fmla="*/ 102 h 157"/>
                    <a:gd name="T8" fmla="*/ 205 w 240"/>
                    <a:gd name="T9" fmla="*/ 23 h 157"/>
                    <a:gd name="T10" fmla="*/ 108 w 240"/>
                    <a:gd name="T11" fmla="*/ 4 h 157"/>
                    <a:gd name="T12" fmla="*/ 106 w 240"/>
                    <a:gd name="T13" fmla="*/ 6 h 157"/>
                    <a:gd name="T14" fmla="*/ 226 w 240"/>
                    <a:gd name="T15" fmla="*/ 81 h 157"/>
                    <a:gd name="T16" fmla="*/ 102 w 240"/>
                    <a:gd name="T17" fmla="*/ 153 h 157"/>
                    <a:gd name="T18" fmla="*/ 12 w 240"/>
                    <a:gd name="T19" fmla="*/ 94 h 157"/>
                    <a:gd name="T20" fmla="*/ 107 w 240"/>
                    <a:gd name="T21" fmla="*/ 6 h 157"/>
                    <a:gd name="T22" fmla="*/ 108 w 240"/>
                    <a:gd name="T23" fmla="*/ 4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0" h="157">
                      <a:moveTo>
                        <a:pt x="108" y="4"/>
                      </a:moveTo>
                      <a:cubicBezTo>
                        <a:pt x="63" y="10"/>
                        <a:pt x="9" y="31"/>
                        <a:pt x="5" y="82"/>
                      </a:cubicBezTo>
                      <a:cubicBezTo>
                        <a:pt x="2" y="135"/>
                        <a:pt x="64" y="155"/>
                        <a:pt x="106" y="156"/>
                      </a:cubicBezTo>
                      <a:cubicBezTo>
                        <a:pt x="150" y="157"/>
                        <a:pt x="208" y="146"/>
                        <a:pt x="228" y="102"/>
                      </a:cubicBezTo>
                      <a:cubicBezTo>
                        <a:pt x="240" y="74"/>
                        <a:pt x="226" y="42"/>
                        <a:pt x="205" y="23"/>
                      </a:cubicBezTo>
                      <a:cubicBezTo>
                        <a:pt x="180" y="0"/>
                        <a:pt x="140" y="1"/>
                        <a:pt x="108" y="4"/>
                      </a:cubicBezTo>
                      <a:cubicBezTo>
                        <a:pt x="107" y="4"/>
                        <a:pt x="102" y="7"/>
                        <a:pt x="106" y="6"/>
                      </a:cubicBezTo>
                      <a:cubicBezTo>
                        <a:pt x="159" y="1"/>
                        <a:pt x="225" y="16"/>
                        <a:pt x="226" y="81"/>
                      </a:cubicBezTo>
                      <a:cubicBezTo>
                        <a:pt x="228" y="142"/>
                        <a:pt x="148" y="156"/>
                        <a:pt x="102" y="153"/>
                      </a:cubicBezTo>
                      <a:cubicBezTo>
                        <a:pt x="64" y="151"/>
                        <a:pt x="21" y="134"/>
                        <a:pt x="12" y="94"/>
                      </a:cubicBezTo>
                      <a:cubicBezTo>
                        <a:pt x="0" y="39"/>
                        <a:pt x="63" y="12"/>
                        <a:pt x="107" y="6"/>
                      </a:cubicBezTo>
                      <a:cubicBezTo>
                        <a:pt x="109" y="6"/>
                        <a:pt x="112" y="3"/>
                        <a:pt x="108" y="4"/>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4" name="Freeform 30">
                  <a:extLst>
                    <a:ext uri="{FF2B5EF4-FFF2-40B4-BE49-F238E27FC236}">
                      <a16:creationId xmlns:a16="http://schemas.microsoft.com/office/drawing/2014/main" id="{364A0D15-1017-499A-BEF5-D58985E0CB9D}"/>
                    </a:ext>
                  </a:extLst>
                </p:cNvPr>
                <p:cNvSpPr>
                  <a:spLocks/>
                </p:cNvSpPr>
                <p:nvPr/>
              </p:nvSpPr>
              <p:spPr bwMode="auto">
                <a:xfrm>
                  <a:off x="2906714" y="1052513"/>
                  <a:ext cx="771525" cy="136525"/>
                </a:xfrm>
                <a:custGeom>
                  <a:avLst/>
                  <a:gdLst>
                    <a:gd name="T0" fmla="*/ 3 w 182"/>
                    <a:gd name="T1" fmla="*/ 17 h 32"/>
                    <a:gd name="T2" fmla="*/ 179 w 182"/>
                    <a:gd name="T3" fmla="*/ 2 h 32"/>
                    <a:gd name="T4" fmla="*/ 175 w 182"/>
                    <a:gd name="T5" fmla="*/ 1 h 32"/>
                    <a:gd name="T6" fmla="*/ 7 w 182"/>
                    <a:gd name="T7" fmla="*/ 14 h 32"/>
                    <a:gd name="T8" fmla="*/ 3 w 182"/>
                    <a:gd name="T9" fmla="*/ 17 h 32"/>
                  </a:gdLst>
                  <a:ahLst/>
                  <a:cxnLst>
                    <a:cxn ang="0">
                      <a:pos x="T0" y="T1"/>
                    </a:cxn>
                    <a:cxn ang="0">
                      <a:pos x="T2" y="T3"/>
                    </a:cxn>
                    <a:cxn ang="0">
                      <a:pos x="T4" y="T5"/>
                    </a:cxn>
                    <a:cxn ang="0">
                      <a:pos x="T6" y="T7"/>
                    </a:cxn>
                    <a:cxn ang="0">
                      <a:pos x="T8" y="T9"/>
                    </a:cxn>
                  </a:cxnLst>
                  <a:rect l="0" t="0" r="r" b="b"/>
                  <a:pathLst>
                    <a:path w="182" h="32">
                      <a:moveTo>
                        <a:pt x="3" y="17"/>
                      </a:moveTo>
                      <a:cubicBezTo>
                        <a:pt x="60" y="32"/>
                        <a:pt x="126" y="28"/>
                        <a:pt x="179" y="2"/>
                      </a:cubicBezTo>
                      <a:cubicBezTo>
                        <a:pt x="182" y="1"/>
                        <a:pt x="177" y="0"/>
                        <a:pt x="175" y="1"/>
                      </a:cubicBezTo>
                      <a:cubicBezTo>
                        <a:pt x="125" y="26"/>
                        <a:pt x="61" y="28"/>
                        <a:pt x="7" y="14"/>
                      </a:cubicBezTo>
                      <a:cubicBezTo>
                        <a:pt x="5" y="13"/>
                        <a:pt x="0" y="16"/>
                        <a:pt x="3" y="17"/>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5" name="Freeform 31">
                  <a:extLst>
                    <a:ext uri="{FF2B5EF4-FFF2-40B4-BE49-F238E27FC236}">
                      <a16:creationId xmlns:a16="http://schemas.microsoft.com/office/drawing/2014/main" id="{8EECAB9F-31A3-4030-AC38-BE89F752056A}"/>
                    </a:ext>
                  </a:extLst>
                </p:cNvPr>
                <p:cNvSpPr>
                  <a:spLocks/>
                </p:cNvSpPr>
                <p:nvPr/>
              </p:nvSpPr>
              <p:spPr bwMode="auto">
                <a:xfrm>
                  <a:off x="2838451" y="1163638"/>
                  <a:ext cx="928688" cy="215900"/>
                </a:xfrm>
                <a:custGeom>
                  <a:avLst/>
                  <a:gdLst>
                    <a:gd name="T0" fmla="*/ 0 w 219"/>
                    <a:gd name="T1" fmla="*/ 26 h 51"/>
                    <a:gd name="T2" fmla="*/ 216 w 219"/>
                    <a:gd name="T3" fmla="*/ 1 h 51"/>
                    <a:gd name="T4" fmla="*/ 212 w 219"/>
                    <a:gd name="T5" fmla="*/ 1 h 51"/>
                    <a:gd name="T6" fmla="*/ 6 w 219"/>
                    <a:gd name="T7" fmla="*/ 24 h 51"/>
                    <a:gd name="T8" fmla="*/ 0 w 219"/>
                    <a:gd name="T9" fmla="*/ 26 h 51"/>
                  </a:gdLst>
                  <a:ahLst/>
                  <a:cxnLst>
                    <a:cxn ang="0">
                      <a:pos x="T0" y="T1"/>
                    </a:cxn>
                    <a:cxn ang="0">
                      <a:pos x="T2" y="T3"/>
                    </a:cxn>
                    <a:cxn ang="0">
                      <a:pos x="T4" y="T5"/>
                    </a:cxn>
                    <a:cxn ang="0">
                      <a:pos x="T6" y="T7"/>
                    </a:cxn>
                    <a:cxn ang="0">
                      <a:pos x="T8" y="T9"/>
                    </a:cxn>
                  </a:cxnLst>
                  <a:rect l="0" t="0" r="r" b="b"/>
                  <a:pathLst>
                    <a:path w="219" h="51">
                      <a:moveTo>
                        <a:pt x="0" y="26"/>
                      </a:moveTo>
                      <a:cubicBezTo>
                        <a:pt x="70" y="51"/>
                        <a:pt x="155" y="44"/>
                        <a:pt x="216" y="1"/>
                      </a:cubicBezTo>
                      <a:cubicBezTo>
                        <a:pt x="219" y="0"/>
                        <a:pt x="213" y="0"/>
                        <a:pt x="212" y="1"/>
                      </a:cubicBezTo>
                      <a:cubicBezTo>
                        <a:pt x="153" y="42"/>
                        <a:pt x="72" y="48"/>
                        <a:pt x="6" y="24"/>
                      </a:cubicBezTo>
                      <a:cubicBezTo>
                        <a:pt x="4" y="23"/>
                        <a:pt x="0" y="26"/>
                        <a:pt x="0" y="26"/>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6" name="Freeform 32">
                  <a:extLst>
                    <a:ext uri="{FF2B5EF4-FFF2-40B4-BE49-F238E27FC236}">
                      <a16:creationId xmlns:a16="http://schemas.microsoft.com/office/drawing/2014/main" id="{AA84166D-5FAA-47F0-B8C4-F8288EB21D6F}"/>
                    </a:ext>
                  </a:extLst>
                </p:cNvPr>
                <p:cNvSpPr>
                  <a:spLocks/>
                </p:cNvSpPr>
                <p:nvPr/>
              </p:nvSpPr>
              <p:spPr bwMode="auto">
                <a:xfrm>
                  <a:off x="2863851" y="1316038"/>
                  <a:ext cx="928688" cy="233363"/>
                </a:xfrm>
                <a:custGeom>
                  <a:avLst/>
                  <a:gdLst>
                    <a:gd name="T0" fmla="*/ 4 w 219"/>
                    <a:gd name="T1" fmla="*/ 34 h 55"/>
                    <a:gd name="T2" fmla="*/ 216 w 219"/>
                    <a:gd name="T3" fmla="*/ 5 h 55"/>
                    <a:gd name="T4" fmla="*/ 212 w 219"/>
                    <a:gd name="T5" fmla="*/ 2 h 55"/>
                    <a:gd name="T6" fmla="*/ 7 w 219"/>
                    <a:gd name="T7" fmla="*/ 30 h 55"/>
                    <a:gd name="T8" fmla="*/ 4 w 219"/>
                    <a:gd name="T9" fmla="*/ 34 h 55"/>
                  </a:gdLst>
                  <a:ahLst/>
                  <a:cxnLst>
                    <a:cxn ang="0">
                      <a:pos x="T0" y="T1"/>
                    </a:cxn>
                    <a:cxn ang="0">
                      <a:pos x="T2" y="T3"/>
                    </a:cxn>
                    <a:cxn ang="0">
                      <a:pos x="T4" y="T5"/>
                    </a:cxn>
                    <a:cxn ang="0">
                      <a:pos x="T6" y="T7"/>
                    </a:cxn>
                    <a:cxn ang="0">
                      <a:pos x="T8" y="T9"/>
                    </a:cxn>
                  </a:cxnLst>
                  <a:rect l="0" t="0" r="r" b="b"/>
                  <a:pathLst>
                    <a:path w="219" h="55">
                      <a:moveTo>
                        <a:pt x="4" y="34"/>
                      </a:moveTo>
                      <a:cubicBezTo>
                        <a:pt x="74" y="55"/>
                        <a:pt x="156" y="45"/>
                        <a:pt x="216" y="5"/>
                      </a:cubicBezTo>
                      <a:cubicBezTo>
                        <a:pt x="219" y="2"/>
                        <a:pt x="215" y="0"/>
                        <a:pt x="212" y="2"/>
                      </a:cubicBezTo>
                      <a:cubicBezTo>
                        <a:pt x="154" y="41"/>
                        <a:pt x="74" y="50"/>
                        <a:pt x="7" y="30"/>
                      </a:cubicBezTo>
                      <a:cubicBezTo>
                        <a:pt x="5" y="29"/>
                        <a:pt x="0" y="33"/>
                        <a:pt x="4" y="34"/>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7" name="Freeform 33">
                  <a:extLst>
                    <a:ext uri="{FF2B5EF4-FFF2-40B4-BE49-F238E27FC236}">
                      <a16:creationId xmlns:a16="http://schemas.microsoft.com/office/drawing/2014/main" id="{FC589D9E-E272-4FBE-A35E-99BA84E60D48}"/>
                    </a:ext>
                  </a:extLst>
                </p:cNvPr>
                <p:cNvSpPr>
                  <a:spLocks/>
                </p:cNvSpPr>
                <p:nvPr/>
              </p:nvSpPr>
              <p:spPr bwMode="auto">
                <a:xfrm>
                  <a:off x="2947989" y="1019175"/>
                  <a:ext cx="230188" cy="595313"/>
                </a:xfrm>
                <a:custGeom>
                  <a:avLst/>
                  <a:gdLst>
                    <a:gd name="T0" fmla="*/ 27 w 54"/>
                    <a:gd name="T1" fmla="*/ 3 h 140"/>
                    <a:gd name="T2" fmla="*/ 47 w 54"/>
                    <a:gd name="T3" fmla="*/ 139 h 140"/>
                    <a:gd name="T4" fmla="*/ 51 w 54"/>
                    <a:gd name="T5" fmla="*/ 135 h 140"/>
                    <a:gd name="T6" fmla="*/ 32 w 54"/>
                    <a:gd name="T7" fmla="*/ 3 h 140"/>
                    <a:gd name="T8" fmla="*/ 27 w 54"/>
                    <a:gd name="T9" fmla="*/ 3 h 140"/>
                  </a:gdLst>
                  <a:ahLst/>
                  <a:cxnLst>
                    <a:cxn ang="0">
                      <a:pos x="T0" y="T1"/>
                    </a:cxn>
                    <a:cxn ang="0">
                      <a:pos x="T2" y="T3"/>
                    </a:cxn>
                    <a:cxn ang="0">
                      <a:pos x="T4" y="T5"/>
                    </a:cxn>
                    <a:cxn ang="0">
                      <a:pos x="T6" y="T7"/>
                    </a:cxn>
                    <a:cxn ang="0">
                      <a:pos x="T8" y="T9"/>
                    </a:cxn>
                  </a:cxnLst>
                  <a:rect l="0" t="0" r="r" b="b"/>
                  <a:pathLst>
                    <a:path w="54" h="140">
                      <a:moveTo>
                        <a:pt x="27" y="3"/>
                      </a:moveTo>
                      <a:cubicBezTo>
                        <a:pt x="0" y="48"/>
                        <a:pt x="2" y="106"/>
                        <a:pt x="47" y="139"/>
                      </a:cubicBezTo>
                      <a:cubicBezTo>
                        <a:pt x="49" y="140"/>
                        <a:pt x="54" y="137"/>
                        <a:pt x="51" y="135"/>
                      </a:cubicBezTo>
                      <a:cubicBezTo>
                        <a:pt x="8" y="103"/>
                        <a:pt x="6" y="47"/>
                        <a:pt x="32" y="3"/>
                      </a:cubicBezTo>
                      <a:cubicBezTo>
                        <a:pt x="34" y="0"/>
                        <a:pt x="28" y="1"/>
                        <a:pt x="27" y="3"/>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8" name="Freeform 34">
                  <a:extLst>
                    <a:ext uri="{FF2B5EF4-FFF2-40B4-BE49-F238E27FC236}">
                      <a16:creationId xmlns:a16="http://schemas.microsoft.com/office/drawing/2014/main" id="{D66B347F-2AE9-465C-94FB-525232EB2AE9}"/>
                    </a:ext>
                  </a:extLst>
                </p:cNvPr>
                <p:cNvSpPr>
                  <a:spLocks/>
                </p:cNvSpPr>
                <p:nvPr/>
              </p:nvSpPr>
              <p:spPr bwMode="auto">
                <a:xfrm>
                  <a:off x="3181351" y="971550"/>
                  <a:ext cx="179388" cy="655638"/>
                </a:xfrm>
                <a:custGeom>
                  <a:avLst/>
                  <a:gdLst>
                    <a:gd name="T0" fmla="*/ 10 w 42"/>
                    <a:gd name="T1" fmla="*/ 4 h 154"/>
                    <a:gd name="T2" fmla="*/ 35 w 42"/>
                    <a:gd name="T3" fmla="*/ 152 h 154"/>
                    <a:gd name="T4" fmla="*/ 40 w 42"/>
                    <a:gd name="T5" fmla="*/ 149 h 154"/>
                    <a:gd name="T6" fmla="*/ 16 w 42"/>
                    <a:gd name="T7" fmla="*/ 3 h 154"/>
                    <a:gd name="T8" fmla="*/ 10 w 42"/>
                    <a:gd name="T9" fmla="*/ 4 h 154"/>
                  </a:gdLst>
                  <a:ahLst/>
                  <a:cxnLst>
                    <a:cxn ang="0">
                      <a:pos x="T0" y="T1"/>
                    </a:cxn>
                    <a:cxn ang="0">
                      <a:pos x="T2" y="T3"/>
                    </a:cxn>
                    <a:cxn ang="0">
                      <a:pos x="T4" y="T5"/>
                    </a:cxn>
                    <a:cxn ang="0">
                      <a:pos x="T6" y="T7"/>
                    </a:cxn>
                    <a:cxn ang="0">
                      <a:pos x="T8" y="T9"/>
                    </a:cxn>
                  </a:cxnLst>
                  <a:rect l="0" t="0" r="r" b="b"/>
                  <a:pathLst>
                    <a:path w="42" h="154">
                      <a:moveTo>
                        <a:pt x="10" y="4"/>
                      </a:moveTo>
                      <a:cubicBezTo>
                        <a:pt x="0" y="52"/>
                        <a:pt x="0" y="114"/>
                        <a:pt x="35" y="152"/>
                      </a:cubicBezTo>
                      <a:cubicBezTo>
                        <a:pt x="36" y="154"/>
                        <a:pt x="42" y="152"/>
                        <a:pt x="40" y="149"/>
                      </a:cubicBezTo>
                      <a:cubicBezTo>
                        <a:pt x="6" y="112"/>
                        <a:pt x="6" y="50"/>
                        <a:pt x="16" y="3"/>
                      </a:cubicBezTo>
                      <a:cubicBezTo>
                        <a:pt x="16" y="0"/>
                        <a:pt x="10" y="1"/>
                        <a:pt x="10" y="4"/>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99" name="Freeform 35">
                  <a:extLst>
                    <a:ext uri="{FF2B5EF4-FFF2-40B4-BE49-F238E27FC236}">
                      <a16:creationId xmlns:a16="http://schemas.microsoft.com/office/drawing/2014/main" id="{7D22794B-FF33-441E-BAA6-3A352A60F082}"/>
                    </a:ext>
                  </a:extLst>
                </p:cNvPr>
                <p:cNvSpPr>
                  <a:spLocks/>
                </p:cNvSpPr>
                <p:nvPr/>
              </p:nvSpPr>
              <p:spPr bwMode="auto">
                <a:xfrm>
                  <a:off x="3373439" y="971550"/>
                  <a:ext cx="142875" cy="620713"/>
                </a:xfrm>
                <a:custGeom>
                  <a:avLst/>
                  <a:gdLst>
                    <a:gd name="T0" fmla="*/ 9 w 34"/>
                    <a:gd name="T1" fmla="*/ 3 h 146"/>
                    <a:gd name="T2" fmla="*/ 28 w 34"/>
                    <a:gd name="T3" fmla="*/ 145 h 146"/>
                    <a:gd name="T4" fmla="*/ 34 w 34"/>
                    <a:gd name="T5" fmla="*/ 143 h 146"/>
                    <a:gd name="T6" fmla="*/ 14 w 34"/>
                    <a:gd name="T7" fmla="*/ 2 h 146"/>
                    <a:gd name="T8" fmla="*/ 9 w 34"/>
                    <a:gd name="T9" fmla="*/ 3 h 146"/>
                  </a:gdLst>
                  <a:ahLst/>
                  <a:cxnLst>
                    <a:cxn ang="0">
                      <a:pos x="T0" y="T1"/>
                    </a:cxn>
                    <a:cxn ang="0">
                      <a:pos x="T2" y="T3"/>
                    </a:cxn>
                    <a:cxn ang="0">
                      <a:pos x="T4" y="T5"/>
                    </a:cxn>
                    <a:cxn ang="0">
                      <a:pos x="T6" y="T7"/>
                    </a:cxn>
                    <a:cxn ang="0">
                      <a:pos x="T8" y="T9"/>
                    </a:cxn>
                  </a:cxnLst>
                  <a:rect l="0" t="0" r="r" b="b"/>
                  <a:pathLst>
                    <a:path w="34" h="146">
                      <a:moveTo>
                        <a:pt x="9" y="3"/>
                      </a:moveTo>
                      <a:cubicBezTo>
                        <a:pt x="0" y="50"/>
                        <a:pt x="7" y="102"/>
                        <a:pt x="28" y="145"/>
                      </a:cubicBezTo>
                      <a:cubicBezTo>
                        <a:pt x="29" y="146"/>
                        <a:pt x="34" y="145"/>
                        <a:pt x="34" y="143"/>
                      </a:cubicBezTo>
                      <a:cubicBezTo>
                        <a:pt x="13" y="101"/>
                        <a:pt x="6" y="49"/>
                        <a:pt x="14" y="2"/>
                      </a:cubicBezTo>
                      <a:cubicBezTo>
                        <a:pt x="15" y="0"/>
                        <a:pt x="9" y="1"/>
                        <a:pt x="9" y="3"/>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0" name="Freeform 36">
                  <a:extLst>
                    <a:ext uri="{FF2B5EF4-FFF2-40B4-BE49-F238E27FC236}">
                      <a16:creationId xmlns:a16="http://schemas.microsoft.com/office/drawing/2014/main" id="{BE854255-249C-4505-8191-076938418AD4}"/>
                    </a:ext>
                  </a:extLst>
                </p:cNvPr>
                <p:cNvSpPr>
                  <a:spLocks/>
                </p:cNvSpPr>
                <p:nvPr/>
              </p:nvSpPr>
              <p:spPr bwMode="auto">
                <a:xfrm>
                  <a:off x="3546476" y="992188"/>
                  <a:ext cx="157163" cy="519113"/>
                </a:xfrm>
                <a:custGeom>
                  <a:avLst/>
                  <a:gdLst>
                    <a:gd name="T0" fmla="*/ 0 w 37"/>
                    <a:gd name="T1" fmla="*/ 3 h 122"/>
                    <a:gd name="T2" fmla="*/ 29 w 37"/>
                    <a:gd name="T3" fmla="*/ 120 h 122"/>
                    <a:gd name="T4" fmla="*/ 35 w 37"/>
                    <a:gd name="T5" fmla="*/ 117 h 122"/>
                    <a:gd name="T6" fmla="*/ 6 w 37"/>
                    <a:gd name="T7" fmla="*/ 3 h 122"/>
                    <a:gd name="T8" fmla="*/ 0 w 37"/>
                    <a:gd name="T9" fmla="*/ 3 h 122"/>
                  </a:gdLst>
                  <a:ahLst/>
                  <a:cxnLst>
                    <a:cxn ang="0">
                      <a:pos x="T0" y="T1"/>
                    </a:cxn>
                    <a:cxn ang="0">
                      <a:pos x="T2" y="T3"/>
                    </a:cxn>
                    <a:cxn ang="0">
                      <a:pos x="T4" y="T5"/>
                    </a:cxn>
                    <a:cxn ang="0">
                      <a:pos x="T6" y="T7"/>
                    </a:cxn>
                    <a:cxn ang="0">
                      <a:pos x="T8" y="T9"/>
                    </a:cxn>
                  </a:cxnLst>
                  <a:rect l="0" t="0" r="r" b="b"/>
                  <a:pathLst>
                    <a:path w="37" h="122">
                      <a:moveTo>
                        <a:pt x="0" y="3"/>
                      </a:moveTo>
                      <a:cubicBezTo>
                        <a:pt x="1" y="40"/>
                        <a:pt x="3" y="92"/>
                        <a:pt x="29" y="120"/>
                      </a:cubicBezTo>
                      <a:cubicBezTo>
                        <a:pt x="31" y="122"/>
                        <a:pt x="37" y="119"/>
                        <a:pt x="35" y="117"/>
                      </a:cubicBezTo>
                      <a:cubicBezTo>
                        <a:pt x="9" y="90"/>
                        <a:pt x="7" y="38"/>
                        <a:pt x="6" y="3"/>
                      </a:cubicBezTo>
                      <a:cubicBezTo>
                        <a:pt x="6" y="0"/>
                        <a:pt x="0" y="1"/>
                        <a:pt x="0" y="3"/>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1" name="Freeform 37">
                  <a:extLst>
                    <a:ext uri="{FF2B5EF4-FFF2-40B4-BE49-F238E27FC236}">
                      <a16:creationId xmlns:a16="http://schemas.microsoft.com/office/drawing/2014/main" id="{1066D79C-7B6A-43D8-A3F8-87BB292354AA}"/>
                    </a:ext>
                  </a:extLst>
                </p:cNvPr>
                <p:cNvSpPr>
                  <a:spLocks/>
                </p:cNvSpPr>
                <p:nvPr/>
              </p:nvSpPr>
              <p:spPr bwMode="auto">
                <a:xfrm>
                  <a:off x="2863851" y="2303463"/>
                  <a:ext cx="966788" cy="565150"/>
                </a:xfrm>
                <a:custGeom>
                  <a:avLst/>
                  <a:gdLst>
                    <a:gd name="T0" fmla="*/ 0 w 609"/>
                    <a:gd name="T1" fmla="*/ 19 h 356"/>
                    <a:gd name="T2" fmla="*/ 59 w 609"/>
                    <a:gd name="T3" fmla="*/ 356 h 356"/>
                    <a:gd name="T4" fmla="*/ 542 w 609"/>
                    <a:gd name="T5" fmla="*/ 356 h 356"/>
                    <a:gd name="T6" fmla="*/ 609 w 609"/>
                    <a:gd name="T7" fmla="*/ 0 h 356"/>
                    <a:gd name="T8" fmla="*/ 0 w 609"/>
                    <a:gd name="T9" fmla="*/ 19 h 356"/>
                  </a:gdLst>
                  <a:ahLst/>
                  <a:cxnLst>
                    <a:cxn ang="0">
                      <a:pos x="T0" y="T1"/>
                    </a:cxn>
                    <a:cxn ang="0">
                      <a:pos x="T2" y="T3"/>
                    </a:cxn>
                    <a:cxn ang="0">
                      <a:pos x="T4" y="T5"/>
                    </a:cxn>
                    <a:cxn ang="0">
                      <a:pos x="T6" y="T7"/>
                    </a:cxn>
                    <a:cxn ang="0">
                      <a:pos x="T8" y="T9"/>
                    </a:cxn>
                  </a:cxnLst>
                  <a:rect l="0" t="0" r="r" b="b"/>
                  <a:pathLst>
                    <a:path w="609" h="356">
                      <a:moveTo>
                        <a:pt x="0" y="19"/>
                      </a:moveTo>
                      <a:lnTo>
                        <a:pt x="59" y="356"/>
                      </a:lnTo>
                      <a:lnTo>
                        <a:pt x="542" y="356"/>
                      </a:lnTo>
                      <a:lnTo>
                        <a:pt x="609" y="0"/>
                      </a:lnTo>
                      <a:lnTo>
                        <a:pt x="0" y="19"/>
                      </a:lnTo>
                      <a:close/>
                    </a:path>
                  </a:pathLst>
                </a:custGeom>
                <a:solidFill>
                  <a:srgbClr val="E0A8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2" name="Freeform 38">
                  <a:extLst>
                    <a:ext uri="{FF2B5EF4-FFF2-40B4-BE49-F238E27FC236}">
                      <a16:creationId xmlns:a16="http://schemas.microsoft.com/office/drawing/2014/main" id="{12738FF7-A4E4-4058-92E1-EAD5FB89C470}"/>
                    </a:ext>
                  </a:extLst>
                </p:cNvPr>
                <p:cNvSpPr>
                  <a:spLocks/>
                </p:cNvSpPr>
                <p:nvPr/>
              </p:nvSpPr>
              <p:spPr bwMode="auto">
                <a:xfrm>
                  <a:off x="2863851" y="2303463"/>
                  <a:ext cx="966788" cy="565150"/>
                </a:xfrm>
                <a:custGeom>
                  <a:avLst/>
                  <a:gdLst>
                    <a:gd name="T0" fmla="*/ 0 w 609"/>
                    <a:gd name="T1" fmla="*/ 19 h 356"/>
                    <a:gd name="T2" fmla="*/ 59 w 609"/>
                    <a:gd name="T3" fmla="*/ 356 h 356"/>
                    <a:gd name="T4" fmla="*/ 542 w 609"/>
                    <a:gd name="T5" fmla="*/ 356 h 356"/>
                    <a:gd name="T6" fmla="*/ 609 w 609"/>
                    <a:gd name="T7" fmla="*/ 0 h 356"/>
                    <a:gd name="T8" fmla="*/ 0 w 609"/>
                    <a:gd name="T9" fmla="*/ 19 h 356"/>
                  </a:gdLst>
                  <a:ahLst/>
                  <a:cxnLst>
                    <a:cxn ang="0">
                      <a:pos x="T0" y="T1"/>
                    </a:cxn>
                    <a:cxn ang="0">
                      <a:pos x="T2" y="T3"/>
                    </a:cxn>
                    <a:cxn ang="0">
                      <a:pos x="T4" y="T5"/>
                    </a:cxn>
                    <a:cxn ang="0">
                      <a:pos x="T6" y="T7"/>
                    </a:cxn>
                    <a:cxn ang="0">
                      <a:pos x="T8" y="T9"/>
                    </a:cxn>
                  </a:cxnLst>
                  <a:rect l="0" t="0" r="r" b="b"/>
                  <a:pathLst>
                    <a:path w="609" h="356">
                      <a:moveTo>
                        <a:pt x="0" y="19"/>
                      </a:moveTo>
                      <a:lnTo>
                        <a:pt x="59" y="356"/>
                      </a:lnTo>
                      <a:lnTo>
                        <a:pt x="542" y="356"/>
                      </a:lnTo>
                      <a:lnTo>
                        <a:pt x="609" y="0"/>
                      </a:lnTo>
                      <a:lnTo>
                        <a:pt x="0" y="1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3" name="Freeform 39">
                  <a:extLst>
                    <a:ext uri="{FF2B5EF4-FFF2-40B4-BE49-F238E27FC236}">
                      <a16:creationId xmlns:a16="http://schemas.microsoft.com/office/drawing/2014/main" id="{EF0FAC57-ADDD-42DD-8B61-9DF6ECBF7CDC}"/>
                    </a:ext>
                  </a:extLst>
                </p:cNvPr>
                <p:cNvSpPr>
                  <a:spLocks/>
                </p:cNvSpPr>
                <p:nvPr/>
              </p:nvSpPr>
              <p:spPr bwMode="auto">
                <a:xfrm>
                  <a:off x="2944814" y="2303463"/>
                  <a:ext cx="885825" cy="565150"/>
                </a:xfrm>
                <a:custGeom>
                  <a:avLst/>
                  <a:gdLst>
                    <a:gd name="T0" fmla="*/ 209 w 209"/>
                    <a:gd name="T1" fmla="*/ 0 h 133"/>
                    <a:gd name="T2" fmla="*/ 188 w 209"/>
                    <a:gd name="T3" fmla="*/ 1 h 133"/>
                    <a:gd name="T4" fmla="*/ 0 w 209"/>
                    <a:gd name="T5" fmla="*/ 114 h 133"/>
                    <a:gd name="T6" fmla="*/ 3 w 209"/>
                    <a:gd name="T7" fmla="*/ 133 h 133"/>
                    <a:gd name="T8" fmla="*/ 184 w 209"/>
                    <a:gd name="T9" fmla="*/ 133 h 133"/>
                    <a:gd name="T10" fmla="*/ 209 w 209"/>
                    <a:gd name="T11" fmla="*/ 0 h 133"/>
                  </a:gdLst>
                  <a:ahLst/>
                  <a:cxnLst>
                    <a:cxn ang="0">
                      <a:pos x="T0" y="T1"/>
                    </a:cxn>
                    <a:cxn ang="0">
                      <a:pos x="T2" y="T3"/>
                    </a:cxn>
                    <a:cxn ang="0">
                      <a:pos x="T4" y="T5"/>
                    </a:cxn>
                    <a:cxn ang="0">
                      <a:pos x="T6" y="T7"/>
                    </a:cxn>
                    <a:cxn ang="0">
                      <a:pos x="T8" y="T9"/>
                    </a:cxn>
                    <a:cxn ang="0">
                      <a:pos x="T10" y="T11"/>
                    </a:cxn>
                  </a:cxnLst>
                  <a:rect l="0" t="0" r="r" b="b"/>
                  <a:pathLst>
                    <a:path w="209" h="133">
                      <a:moveTo>
                        <a:pt x="209" y="0"/>
                      </a:moveTo>
                      <a:cubicBezTo>
                        <a:pt x="188" y="1"/>
                        <a:pt x="188" y="1"/>
                        <a:pt x="188" y="1"/>
                      </a:cubicBezTo>
                      <a:cubicBezTo>
                        <a:pt x="132" y="47"/>
                        <a:pt x="68" y="93"/>
                        <a:pt x="0" y="114"/>
                      </a:cubicBezTo>
                      <a:cubicBezTo>
                        <a:pt x="3" y="133"/>
                        <a:pt x="3" y="133"/>
                        <a:pt x="3" y="133"/>
                      </a:cubicBezTo>
                      <a:cubicBezTo>
                        <a:pt x="184" y="133"/>
                        <a:pt x="184" y="133"/>
                        <a:pt x="184" y="133"/>
                      </a:cubicBezTo>
                      <a:cubicBezTo>
                        <a:pt x="209" y="0"/>
                        <a:pt x="209" y="0"/>
                        <a:pt x="209" y="0"/>
                      </a:cubicBezTo>
                    </a:path>
                  </a:pathLst>
                </a:custGeom>
                <a:solidFill>
                  <a:srgbClr val="D79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4" name="Freeform 40">
                  <a:extLst>
                    <a:ext uri="{FF2B5EF4-FFF2-40B4-BE49-F238E27FC236}">
                      <a16:creationId xmlns:a16="http://schemas.microsoft.com/office/drawing/2014/main" id="{1E49E186-03D8-4C66-A179-CBF68AF62CB9}"/>
                    </a:ext>
                  </a:extLst>
                </p:cNvPr>
                <p:cNvSpPr>
                  <a:spLocks/>
                </p:cNvSpPr>
                <p:nvPr/>
              </p:nvSpPr>
              <p:spPr bwMode="auto">
                <a:xfrm>
                  <a:off x="2795589" y="2268538"/>
                  <a:ext cx="996950" cy="582613"/>
                </a:xfrm>
                <a:custGeom>
                  <a:avLst/>
                  <a:gdLst>
                    <a:gd name="T0" fmla="*/ 0 w 235"/>
                    <a:gd name="T1" fmla="*/ 9 h 137"/>
                    <a:gd name="T2" fmla="*/ 23 w 235"/>
                    <a:gd name="T3" fmla="*/ 136 h 137"/>
                    <a:gd name="T4" fmla="*/ 25 w 235"/>
                    <a:gd name="T5" fmla="*/ 137 h 137"/>
                    <a:gd name="T6" fmla="*/ 206 w 235"/>
                    <a:gd name="T7" fmla="*/ 137 h 137"/>
                    <a:gd name="T8" fmla="*/ 210 w 235"/>
                    <a:gd name="T9" fmla="*/ 135 h 137"/>
                    <a:gd name="T10" fmla="*/ 235 w 235"/>
                    <a:gd name="T11" fmla="*/ 2 h 137"/>
                    <a:gd name="T12" fmla="*/ 229 w 235"/>
                    <a:gd name="T13" fmla="*/ 3 h 137"/>
                    <a:gd name="T14" fmla="*/ 207 w 235"/>
                    <a:gd name="T15" fmla="*/ 123 h 137"/>
                    <a:gd name="T16" fmla="*/ 205 w 235"/>
                    <a:gd name="T17" fmla="*/ 132 h 137"/>
                    <a:gd name="T18" fmla="*/ 208 w 235"/>
                    <a:gd name="T19" fmla="*/ 134 h 137"/>
                    <a:gd name="T20" fmla="*/ 193 w 235"/>
                    <a:gd name="T21" fmla="*/ 134 h 137"/>
                    <a:gd name="T22" fmla="*/ 122 w 235"/>
                    <a:gd name="T23" fmla="*/ 134 h 137"/>
                    <a:gd name="T24" fmla="*/ 50 w 235"/>
                    <a:gd name="T25" fmla="*/ 134 h 137"/>
                    <a:gd name="T26" fmla="*/ 30 w 235"/>
                    <a:gd name="T27" fmla="*/ 134 h 137"/>
                    <a:gd name="T28" fmla="*/ 29 w 235"/>
                    <a:gd name="T29" fmla="*/ 134 h 137"/>
                    <a:gd name="T30" fmla="*/ 27 w 235"/>
                    <a:gd name="T31" fmla="*/ 127 h 137"/>
                    <a:gd name="T32" fmla="*/ 6 w 235"/>
                    <a:gd name="T33" fmla="*/ 8 h 137"/>
                    <a:gd name="T34" fmla="*/ 0 w 235"/>
                    <a:gd name="T35" fmla="*/ 9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5" h="137">
                      <a:moveTo>
                        <a:pt x="0" y="9"/>
                      </a:moveTo>
                      <a:cubicBezTo>
                        <a:pt x="8" y="52"/>
                        <a:pt x="15" y="94"/>
                        <a:pt x="23" y="136"/>
                      </a:cubicBezTo>
                      <a:cubicBezTo>
                        <a:pt x="23" y="137"/>
                        <a:pt x="24" y="137"/>
                        <a:pt x="25" y="137"/>
                      </a:cubicBezTo>
                      <a:cubicBezTo>
                        <a:pt x="85" y="137"/>
                        <a:pt x="145" y="137"/>
                        <a:pt x="206" y="137"/>
                      </a:cubicBezTo>
                      <a:cubicBezTo>
                        <a:pt x="207" y="137"/>
                        <a:pt x="210" y="136"/>
                        <a:pt x="210" y="135"/>
                      </a:cubicBezTo>
                      <a:cubicBezTo>
                        <a:pt x="218" y="91"/>
                        <a:pt x="226" y="46"/>
                        <a:pt x="235" y="2"/>
                      </a:cubicBezTo>
                      <a:cubicBezTo>
                        <a:pt x="235" y="0"/>
                        <a:pt x="229" y="1"/>
                        <a:pt x="229" y="3"/>
                      </a:cubicBezTo>
                      <a:cubicBezTo>
                        <a:pt x="221" y="43"/>
                        <a:pt x="214" y="83"/>
                        <a:pt x="207" y="123"/>
                      </a:cubicBezTo>
                      <a:cubicBezTo>
                        <a:pt x="206" y="126"/>
                        <a:pt x="205" y="129"/>
                        <a:pt x="205" y="132"/>
                      </a:cubicBezTo>
                      <a:cubicBezTo>
                        <a:pt x="204" y="137"/>
                        <a:pt x="204" y="134"/>
                        <a:pt x="208" y="134"/>
                      </a:cubicBezTo>
                      <a:cubicBezTo>
                        <a:pt x="203" y="134"/>
                        <a:pt x="198" y="134"/>
                        <a:pt x="193" y="134"/>
                      </a:cubicBezTo>
                      <a:cubicBezTo>
                        <a:pt x="169" y="134"/>
                        <a:pt x="145" y="134"/>
                        <a:pt x="122" y="134"/>
                      </a:cubicBezTo>
                      <a:cubicBezTo>
                        <a:pt x="98" y="134"/>
                        <a:pt x="74" y="134"/>
                        <a:pt x="50" y="134"/>
                      </a:cubicBezTo>
                      <a:cubicBezTo>
                        <a:pt x="43" y="134"/>
                        <a:pt x="36" y="134"/>
                        <a:pt x="30" y="134"/>
                      </a:cubicBezTo>
                      <a:cubicBezTo>
                        <a:pt x="26" y="134"/>
                        <a:pt x="28" y="134"/>
                        <a:pt x="29" y="134"/>
                      </a:cubicBezTo>
                      <a:cubicBezTo>
                        <a:pt x="28" y="132"/>
                        <a:pt x="28" y="130"/>
                        <a:pt x="27" y="127"/>
                      </a:cubicBezTo>
                      <a:cubicBezTo>
                        <a:pt x="20" y="88"/>
                        <a:pt x="13" y="48"/>
                        <a:pt x="6" y="8"/>
                      </a:cubicBezTo>
                      <a:cubicBezTo>
                        <a:pt x="6" y="6"/>
                        <a:pt x="0" y="8"/>
                        <a:pt x="0" y="9"/>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5" name="Freeform 41">
                  <a:extLst>
                    <a:ext uri="{FF2B5EF4-FFF2-40B4-BE49-F238E27FC236}">
                      <a16:creationId xmlns:a16="http://schemas.microsoft.com/office/drawing/2014/main" id="{7AD69E1F-A933-48DD-89A1-9D57FBBB2677}"/>
                    </a:ext>
                  </a:extLst>
                </p:cNvPr>
                <p:cNvSpPr>
                  <a:spLocks/>
                </p:cNvSpPr>
                <p:nvPr/>
              </p:nvSpPr>
              <p:spPr bwMode="auto">
                <a:xfrm>
                  <a:off x="2744789" y="2055813"/>
                  <a:ext cx="1195388" cy="344488"/>
                </a:xfrm>
                <a:custGeom>
                  <a:avLst/>
                  <a:gdLst>
                    <a:gd name="T0" fmla="*/ 0 w 282"/>
                    <a:gd name="T1" fmla="*/ 15 h 81"/>
                    <a:gd name="T2" fmla="*/ 282 w 282"/>
                    <a:gd name="T3" fmla="*/ 0 h 81"/>
                    <a:gd name="T4" fmla="*/ 278 w 282"/>
                    <a:gd name="T5" fmla="*/ 54 h 81"/>
                    <a:gd name="T6" fmla="*/ 6 w 282"/>
                    <a:gd name="T7" fmla="*/ 60 h 81"/>
                    <a:gd name="T8" fmla="*/ 0 w 282"/>
                    <a:gd name="T9" fmla="*/ 15 h 81"/>
                  </a:gdLst>
                  <a:ahLst/>
                  <a:cxnLst>
                    <a:cxn ang="0">
                      <a:pos x="T0" y="T1"/>
                    </a:cxn>
                    <a:cxn ang="0">
                      <a:pos x="T2" y="T3"/>
                    </a:cxn>
                    <a:cxn ang="0">
                      <a:pos x="T4" y="T5"/>
                    </a:cxn>
                    <a:cxn ang="0">
                      <a:pos x="T6" y="T7"/>
                    </a:cxn>
                    <a:cxn ang="0">
                      <a:pos x="T8" y="T9"/>
                    </a:cxn>
                  </a:cxnLst>
                  <a:rect l="0" t="0" r="r" b="b"/>
                  <a:pathLst>
                    <a:path w="282" h="81">
                      <a:moveTo>
                        <a:pt x="0" y="15"/>
                      </a:moveTo>
                      <a:cubicBezTo>
                        <a:pt x="0" y="15"/>
                        <a:pt x="121" y="44"/>
                        <a:pt x="282" y="0"/>
                      </a:cubicBezTo>
                      <a:cubicBezTo>
                        <a:pt x="278" y="54"/>
                        <a:pt x="278" y="54"/>
                        <a:pt x="278" y="54"/>
                      </a:cubicBezTo>
                      <a:cubicBezTo>
                        <a:pt x="278" y="54"/>
                        <a:pt x="110" y="81"/>
                        <a:pt x="6" y="60"/>
                      </a:cubicBezTo>
                      <a:cubicBezTo>
                        <a:pt x="6" y="60"/>
                        <a:pt x="0" y="38"/>
                        <a:pt x="0" y="15"/>
                      </a:cubicBezTo>
                      <a:close/>
                    </a:path>
                  </a:pathLst>
                </a:custGeom>
                <a:solidFill>
                  <a:srgbClr val="B591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6" name="Freeform 42">
                  <a:extLst>
                    <a:ext uri="{FF2B5EF4-FFF2-40B4-BE49-F238E27FC236}">
                      <a16:creationId xmlns:a16="http://schemas.microsoft.com/office/drawing/2014/main" id="{F9225829-3FEF-4B2A-933A-7272F24BF8F8}"/>
                    </a:ext>
                  </a:extLst>
                </p:cNvPr>
                <p:cNvSpPr>
                  <a:spLocks/>
                </p:cNvSpPr>
                <p:nvPr/>
              </p:nvSpPr>
              <p:spPr bwMode="auto">
                <a:xfrm>
                  <a:off x="2690814" y="2030413"/>
                  <a:ext cx="1220788" cy="336550"/>
                </a:xfrm>
                <a:custGeom>
                  <a:avLst/>
                  <a:gdLst>
                    <a:gd name="T0" fmla="*/ 1 w 288"/>
                    <a:gd name="T1" fmla="*/ 17 h 79"/>
                    <a:gd name="T2" fmla="*/ 116 w 288"/>
                    <a:gd name="T3" fmla="*/ 27 h 79"/>
                    <a:gd name="T4" fmla="*/ 226 w 288"/>
                    <a:gd name="T5" fmla="*/ 16 h 79"/>
                    <a:gd name="T6" fmla="*/ 282 w 288"/>
                    <a:gd name="T7" fmla="*/ 3 h 79"/>
                    <a:gd name="T8" fmla="*/ 280 w 288"/>
                    <a:gd name="T9" fmla="*/ 35 h 79"/>
                    <a:gd name="T10" fmla="*/ 279 w 288"/>
                    <a:gd name="T11" fmla="*/ 48 h 79"/>
                    <a:gd name="T12" fmla="*/ 282 w 288"/>
                    <a:gd name="T13" fmla="*/ 55 h 79"/>
                    <a:gd name="T14" fmla="*/ 267 w 288"/>
                    <a:gd name="T15" fmla="*/ 57 h 79"/>
                    <a:gd name="T16" fmla="*/ 186 w 288"/>
                    <a:gd name="T17" fmla="*/ 65 h 79"/>
                    <a:gd name="T18" fmla="*/ 76 w 288"/>
                    <a:gd name="T19" fmla="*/ 67 h 79"/>
                    <a:gd name="T20" fmla="*/ 17 w 288"/>
                    <a:gd name="T21" fmla="*/ 61 h 79"/>
                    <a:gd name="T22" fmla="*/ 7 w 288"/>
                    <a:gd name="T23" fmla="*/ 15 h 79"/>
                    <a:gd name="T24" fmla="*/ 1 w 288"/>
                    <a:gd name="T25" fmla="*/ 17 h 79"/>
                    <a:gd name="T26" fmla="*/ 7 w 288"/>
                    <a:gd name="T27" fmla="*/ 62 h 79"/>
                    <a:gd name="T28" fmla="*/ 8 w 288"/>
                    <a:gd name="T29" fmla="*/ 63 h 79"/>
                    <a:gd name="T30" fmla="*/ 281 w 288"/>
                    <a:gd name="T31" fmla="*/ 56 h 79"/>
                    <a:gd name="T32" fmla="*/ 284 w 288"/>
                    <a:gd name="T33" fmla="*/ 55 h 79"/>
                    <a:gd name="T34" fmla="*/ 288 w 288"/>
                    <a:gd name="T35" fmla="*/ 0 h 79"/>
                    <a:gd name="T36" fmla="*/ 285 w 288"/>
                    <a:gd name="T37" fmla="*/ 0 h 79"/>
                    <a:gd name="T38" fmla="*/ 6 w 288"/>
                    <a:gd name="T39" fmla="*/ 15 h 79"/>
                    <a:gd name="T40" fmla="*/ 1 w 288"/>
                    <a:gd name="T41" fmla="*/ 17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8" h="79">
                      <a:moveTo>
                        <a:pt x="1" y="17"/>
                      </a:moveTo>
                      <a:cubicBezTo>
                        <a:pt x="38" y="26"/>
                        <a:pt x="78" y="27"/>
                        <a:pt x="116" y="27"/>
                      </a:cubicBezTo>
                      <a:cubicBezTo>
                        <a:pt x="153" y="26"/>
                        <a:pt x="190" y="22"/>
                        <a:pt x="226" y="16"/>
                      </a:cubicBezTo>
                      <a:cubicBezTo>
                        <a:pt x="232" y="15"/>
                        <a:pt x="282" y="5"/>
                        <a:pt x="282" y="3"/>
                      </a:cubicBezTo>
                      <a:cubicBezTo>
                        <a:pt x="282" y="14"/>
                        <a:pt x="281" y="24"/>
                        <a:pt x="280" y="35"/>
                      </a:cubicBezTo>
                      <a:cubicBezTo>
                        <a:pt x="280" y="39"/>
                        <a:pt x="280" y="44"/>
                        <a:pt x="279" y="48"/>
                      </a:cubicBezTo>
                      <a:cubicBezTo>
                        <a:pt x="279" y="54"/>
                        <a:pt x="277" y="55"/>
                        <a:pt x="282" y="55"/>
                      </a:cubicBezTo>
                      <a:cubicBezTo>
                        <a:pt x="277" y="55"/>
                        <a:pt x="272" y="56"/>
                        <a:pt x="267" y="57"/>
                      </a:cubicBezTo>
                      <a:cubicBezTo>
                        <a:pt x="240" y="60"/>
                        <a:pt x="213" y="63"/>
                        <a:pt x="186" y="65"/>
                      </a:cubicBezTo>
                      <a:cubicBezTo>
                        <a:pt x="149" y="68"/>
                        <a:pt x="112" y="69"/>
                        <a:pt x="76" y="67"/>
                      </a:cubicBezTo>
                      <a:cubicBezTo>
                        <a:pt x="56" y="67"/>
                        <a:pt x="37" y="65"/>
                        <a:pt x="17" y="61"/>
                      </a:cubicBezTo>
                      <a:cubicBezTo>
                        <a:pt x="6" y="59"/>
                        <a:pt x="7" y="24"/>
                        <a:pt x="7" y="15"/>
                      </a:cubicBezTo>
                      <a:cubicBezTo>
                        <a:pt x="7" y="14"/>
                        <a:pt x="1" y="15"/>
                        <a:pt x="1" y="17"/>
                      </a:cubicBezTo>
                      <a:cubicBezTo>
                        <a:pt x="1" y="32"/>
                        <a:pt x="3" y="47"/>
                        <a:pt x="7" y="62"/>
                      </a:cubicBezTo>
                      <a:cubicBezTo>
                        <a:pt x="8" y="63"/>
                        <a:pt x="8" y="63"/>
                        <a:pt x="8" y="63"/>
                      </a:cubicBezTo>
                      <a:cubicBezTo>
                        <a:pt x="96" y="79"/>
                        <a:pt x="192" y="70"/>
                        <a:pt x="281" y="56"/>
                      </a:cubicBezTo>
                      <a:cubicBezTo>
                        <a:pt x="282" y="56"/>
                        <a:pt x="284" y="56"/>
                        <a:pt x="284" y="55"/>
                      </a:cubicBezTo>
                      <a:cubicBezTo>
                        <a:pt x="286" y="37"/>
                        <a:pt x="287" y="18"/>
                        <a:pt x="288" y="0"/>
                      </a:cubicBezTo>
                      <a:cubicBezTo>
                        <a:pt x="288" y="0"/>
                        <a:pt x="285" y="0"/>
                        <a:pt x="285" y="0"/>
                      </a:cubicBezTo>
                      <a:cubicBezTo>
                        <a:pt x="198" y="24"/>
                        <a:pt x="96" y="37"/>
                        <a:pt x="6" y="15"/>
                      </a:cubicBezTo>
                      <a:cubicBezTo>
                        <a:pt x="5" y="15"/>
                        <a:pt x="0" y="17"/>
                        <a:pt x="1" y="17"/>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7" name="Freeform 43">
                  <a:extLst>
                    <a:ext uri="{FF2B5EF4-FFF2-40B4-BE49-F238E27FC236}">
                      <a16:creationId xmlns:a16="http://schemas.microsoft.com/office/drawing/2014/main" id="{A6B98B78-0019-49B9-9964-9053817B1EC3}"/>
                    </a:ext>
                  </a:extLst>
                </p:cNvPr>
                <p:cNvSpPr>
                  <a:spLocks/>
                </p:cNvSpPr>
                <p:nvPr/>
              </p:nvSpPr>
              <p:spPr bwMode="auto">
                <a:xfrm>
                  <a:off x="2881314" y="1843088"/>
                  <a:ext cx="355600" cy="217488"/>
                </a:xfrm>
                <a:custGeom>
                  <a:avLst/>
                  <a:gdLst>
                    <a:gd name="T0" fmla="*/ 78 w 84"/>
                    <a:gd name="T1" fmla="*/ 28 h 51"/>
                    <a:gd name="T2" fmla="*/ 25 w 84"/>
                    <a:gd name="T3" fmla="*/ 2 h 51"/>
                    <a:gd name="T4" fmla="*/ 1 w 84"/>
                    <a:gd name="T5" fmla="*/ 15 h 51"/>
                    <a:gd name="T6" fmla="*/ 24 w 84"/>
                    <a:gd name="T7" fmla="*/ 43 h 51"/>
                    <a:gd name="T8" fmla="*/ 80 w 84"/>
                    <a:gd name="T9" fmla="*/ 40 h 51"/>
                    <a:gd name="T10" fmla="*/ 78 w 84"/>
                    <a:gd name="T11" fmla="*/ 38 h 51"/>
                    <a:gd name="T12" fmla="*/ 7 w 84"/>
                    <a:gd name="T13" fmla="*/ 19 h 51"/>
                    <a:gd name="T14" fmla="*/ 40 w 84"/>
                    <a:gd name="T15" fmla="*/ 10 h 51"/>
                    <a:gd name="T16" fmla="*/ 73 w 84"/>
                    <a:gd name="T17" fmla="*/ 30 h 51"/>
                    <a:gd name="T18" fmla="*/ 78 w 84"/>
                    <a:gd name="T19" fmla="*/ 28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4" h="51">
                      <a:moveTo>
                        <a:pt x="78" y="28"/>
                      </a:moveTo>
                      <a:cubicBezTo>
                        <a:pt x="63" y="18"/>
                        <a:pt x="44" y="3"/>
                        <a:pt x="25" y="2"/>
                      </a:cubicBezTo>
                      <a:cubicBezTo>
                        <a:pt x="17" y="2"/>
                        <a:pt x="2" y="4"/>
                        <a:pt x="1" y="15"/>
                      </a:cubicBezTo>
                      <a:cubicBezTo>
                        <a:pt x="0" y="28"/>
                        <a:pt x="13" y="38"/>
                        <a:pt x="24" y="43"/>
                      </a:cubicBezTo>
                      <a:cubicBezTo>
                        <a:pt x="42" y="51"/>
                        <a:pt x="63" y="46"/>
                        <a:pt x="80" y="40"/>
                      </a:cubicBezTo>
                      <a:cubicBezTo>
                        <a:pt x="84" y="38"/>
                        <a:pt x="81" y="38"/>
                        <a:pt x="78" y="38"/>
                      </a:cubicBezTo>
                      <a:cubicBezTo>
                        <a:pt x="56" y="47"/>
                        <a:pt x="16" y="49"/>
                        <a:pt x="7" y="19"/>
                      </a:cubicBezTo>
                      <a:cubicBezTo>
                        <a:pt x="1" y="0"/>
                        <a:pt x="30" y="6"/>
                        <a:pt x="40" y="10"/>
                      </a:cubicBezTo>
                      <a:cubicBezTo>
                        <a:pt x="51" y="15"/>
                        <a:pt x="62" y="23"/>
                        <a:pt x="73" y="30"/>
                      </a:cubicBezTo>
                      <a:cubicBezTo>
                        <a:pt x="74" y="31"/>
                        <a:pt x="79" y="28"/>
                        <a:pt x="78" y="28"/>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8" name="Freeform 44">
                  <a:extLst>
                    <a:ext uri="{FF2B5EF4-FFF2-40B4-BE49-F238E27FC236}">
                      <a16:creationId xmlns:a16="http://schemas.microsoft.com/office/drawing/2014/main" id="{74B6E21A-4E95-4AA3-B925-E5C28306BB2C}"/>
                    </a:ext>
                  </a:extLst>
                </p:cNvPr>
                <p:cNvSpPr>
                  <a:spLocks/>
                </p:cNvSpPr>
                <p:nvPr/>
              </p:nvSpPr>
              <p:spPr bwMode="auto">
                <a:xfrm>
                  <a:off x="3143251" y="2366963"/>
                  <a:ext cx="331788" cy="327025"/>
                </a:xfrm>
                <a:custGeom>
                  <a:avLst/>
                  <a:gdLst>
                    <a:gd name="T0" fmla="*/ 36 w 78"/>
                    <a:gd name="T1" fmla="*/ 30 h 77"/>
                    <a:gd name="T2" fmla="*/ 64 w 78"/>
                    <a:gd name="T3" fmla="*/ 16 h 77"/>
                    <a:gd name="T4" fmla="*/ 33 w 78"/>
                    <a:gd name="T5" fmla="*/ 77 h 77"/>
                    <a:gd name="T6" fmla="*/ 5 w 78"/>
                    <a:gd name="T7" fmla="*/ 23 h 77"/>
                    <a:gd name="T8" fmla="*/ 36 w 78"/>
                    <a:gd name="T9" fmla="*/ 30 h 77"/>
                  </a:gdLst>
                  <a:ahLst/>
                  <a:cxnLst>
                    <a:cxn ang="0">
                      <a:pos x="T0" y="T1"/>
                    </a:cxn>
                    <a:cxn ang="0">
                      <a:pos x="T2" y="T3"/>
                    </a:cxn>
                    <a:cxn ang="0">
                      <a:pos x="T4" y="T5"/>
                    </a:cxn>
                    <a:cxn ang="0">
                      <a:pos x="T6" y="T7"/>
                    </a:cxn>
                    <a:cxn ang="0">
                      <a:pos x="T8" y="T9"/>
                    </a:cxn>
                  </a:cxnLst>
                  <a:rect l="0" t="0" r="r" b="b"/>
                  <a:pathLst>
                    <a:path w="78" h="77">
                      <a:moveTo>
                        <a:pt x="36" y="30"/>
                      </a:moveTo>
                      <a:cubicBezTo>
                        <a:pt x="36" y="30"/>
                        <a:pt x="49" y="0"/>
                        <a:pt x="64" y="16"/>
                      </a:cubicBezTo>
                      <a:cubicBezTo>
                        <a:pt x="78" y="31"/>
                        <a:pt x="47" y="50"/>
                        <a:pt x="33" y="77"/>
                      </a:cubicBezTo>
                      <a:cubicBezTo>
                        <a:pt x="33" y="77"/>
                        <a:pt x="0" y="39"/>
                        <a:pt x="5" y="23"/>
                      </a:cubicBezTo>
                      <a:cubicBezTo>
                        <a:pt x="11" y="6"/>
                        <a:pt x="29" y="7"/>
                        <a:pt x="36" y="3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09" name="Freeform 45">
                  <a:extLst>
                    <a:ext uri="{FF2B5EF4-FFF2-40B4-BE49-F238E27FC236}">
                      <a16:creationId xmlns:a16="http://schemas.microsoft.com/office/drawing/2014/main" id="{02D22DD4-030B-4DED-8EA7-FEE5387B727A}"/>
                    </a:ext>
                  </a:extLst>
                </p:cNvPr>
                <p:cNvSpPr>
                  <a:spLocks/>
                </p:cNvSpPr>
                <p:nvPr/>
              </p:nvSpPr>
              <p:spPr bwMode="auto">
                <a:xfrm>
                  <a:off x="2498726" y="1903413"/>
                  <a:ext cx="238125" cy="204788"/>
                </a:xfrm>
                <a:custGeom>
                  <a:avLst/>
                  <a:gdLst>
                    <a:gd name="T0" fmla="*/ 32 w 56"/>
                    <a:gd name="T1" fmla="*/ 46 h 48"/>
                    <a:gd name="T2" fmla="*/ 16 w 56"/>
                    <a:gd name="T3" fmla="*/ 39 h 48"/>
                    <a:gd name="T4" fmla="*/ 18 w 56"/>
                    <a:gd name="T5" fmla="*/ 6 h 48"/>
                    <a:gd name="T6" fmla="*/ 38 w 56"/>
                    <a:gd name="T7" fmla="*/ 9 h 48"/>
                    <a:gd name="T8" fmla="*/ 41 w 56"/>
                    <a:gd name="T9" fmla="*/ 26 h 48"/>
                    <a:gd name="T10" fmla="*/ 30 w 56"/>
                    <a:gd name="T11" fmla="*/ 33 h 48"/>
                    <a:gd name="T12" fmla="*/ 24 w 56"/>
                    <a:gd name="T13" fmla="*/ 26 h 48"/>
                    <a:gd name="T14" fmla="*/ 24 w 56"/>
                    <a:gd name="T15" fmla="*/ 18 h 48"/>
                    <a:gd name="T16" fmla="*/ 31 w 56"/>
                    <a:gd name="T17" fmla="*/ 18 h 48"/>
                    <a:gd name="T18" fmla="*/ 33 w 56"/>
                    <a:gd name="T19" fmla="*/ 24 h 48"/>
                    <a:gd name="T20" fmla="*/ 29 w 56"/>
                    <a:gd name="T21" fmla="*/ 27 h 48"/>
                    <a:gd name="T22" fmla="*/ 32 w 56"/>
                    <a:gd name="T23" fmla="*/ 12 h 48"/>
                    <a:gd name="T24" fmla="*/ 18 w 56"/>
                    <a:gd name="T25" fmla="*/ 25 h 48"/>
                    <a:gd name="T26" fmla="*/ 46 w 56"/>
                    <a:gd name="T27" fmla="*/ 12 h 48"/>
                    <a:gd name="T28" fmla="*/ 25 w 56"/>
                    <a:gd name="T29" fmla="*/ 1 h 48"/>
                    <a:gd name="T30" fmla="*/ 4 w 56"/>
                    <a:gd name="T31" fmla="*/ 23 h 48"/>
                    <a:gd name="T32" fmla="*/ 27 w 56"/>
                    <a:gd name="T33" fmla="*/ 48 h 48"/>
                    <a:gd name="T34" fmla="*/ 32 w 56"/>
                    <a:gd name="T35" fmla="*/ 4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6" h="48">
                      <a:moveTo>
                        <a:pt x="32" y="46"/>
                      </a:moveTo>
                      <a:cubicBezTo>
                        <a:pt x="26" y="45"/>
                        <a:pt x="21" y="43"/>
                        <a:pt x="16" y="39"/>
                      </a:cubicBezTo>
                      <a:cubicBezTo>
                        <a:pt x="5" y="31"/>
                        <a:pt x="9" y="14"/>
                        <a:pt x="18" y="6"/>
                      </a:cubicBezTo>
                      <a:cubicBezTo>
                        <a:pt x="24" y="0"/>
                        <a:pt x="33" y="5"/>
                        <a:pt x="38" y="9"/>
                      </a:cubicBezTo>
                      <a:cubicBezTo>
                        <a:pt x="42" y="14"/>
                        <a:pt x="44" y="20"/>
                        <a:pt x="41" y="26"/>
                      </a:cubicBezTo>
                      <a:cubicBezTo>
                        <a:pt x="39" y="31"/>
                        <a:pt x="35" y="35"/>
                        <a:pt x="30" y="33"/>
                      </a:cubicBezTo>
                      <a:cubicBezTo>
                        <a:pt x="28" y="31"/>
                        <a:pt x="26" y="29"/>
                        <a:pt x="24" y="26"/>
                      </a:cubicBezTo>
                      <a:cubicBezTo>
                        <a:pt x="23" y="23"/>
                        <a:pt x="23" y="21"/>
                        <a:pt x="24" y="18"/>
                      </a:cubicBezTo>
                      <a:cubicBezTo>
                        <a:pt x="26" y="14"/>
                        <a:pt x="29" y="15"/>
                        <a:pt x="31" y="18"/>
                      </a:cubicBezTo>
                      <a:cubicBezTo>
                        <a:pt x="33" y="20"/>
                        <a:pt x="29" y="24"/>
                        <a:pt x="33" y="24"/>
                      </a:cubicBezTo>
                      <a:cubicBezTo>
                        <a:pt x="32" y="24"/>
                        <a:pt x="26" y="26"/>
                        <a:pt x="29" y="27"/>
                      </a:cubicBezTo>
                      <a:cubicBezTo>
                        <a:pt x="38" y="27"/>
                        <a:pt x="41" y="15"/>
                        <a:pt x="32" y="12"/>
                      </a:cubicBezTo>
                      <a:cubicBezTo>
                        <a:pt x="25" y="10"/>
                        <a:pt x="16" y="18"/>
                        <a:pt x="18" y="25"/>
                      </a:cubicBezTo>
                      <a:cubicBezTo>
                        <a:pt x="22" y="47"/>
                        <a:pt x="56" y="32"/>
                        <a:pt x="46" y="12"/>
                      </a:cubicBezTo>
                      <a:cubicBezTo>
                        <a:pt x="42" y="4"/>
                        <a:pt x="33" y="0"/>
                        <a:pt x="25" y="1"/>
                      </a:cubicBezTo>
                      <a:cubicBezTo>
                        <a:pt x="13" y="3"/>
                        <a:pt x="6" y="12"/>
                        <a:pt x="4" y="23"/>
                      </a:cubicBezTo>
                      <a:cubicBezTo>
                        <a:pt x="0" y="37"/>
                        <a:pt x="15" y="46"/>
                        <a:pt x="27" y="48"/>
                      </a:cubicBezTo>
                      <a:cubicBezTo>
                        <a:pt x="29" y="48"/>
                        <a:pt x="34" y="46"/>
                        <a:pt x="32" y="46"/>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0" name="Freeform 46">
                  <a:extLst>
                    <a:ext uri="{FF2B5EF4-FFF2-40B4-BE49-F238E27FC236}">
                      <a16:creationId xmlns:a16="http://schemas.microsoft.com/office/drawing/2014/main" id="{1D8A8D87-6874-4FE6-BB63-B87AC5D2CEF0}"/>
                    </a:ext>
                  </a:extLst>
                </p:cNvPr>
                <p:cNvSpPr>
                  <a:spLocks/>
                </p:cNvSpPr>
                <p:nvPr/>
              </p:nvSpPr>
              <p:spPr bwMode="auto">
                <a:xfrm>
                  <a:off x="3724276" y="1724025"/>
                  <a:ext cx="195263" cy="192088"/>
                </a:xfrm>
                <a:custGeom>
                  <a:avLst/>
                  <a:gdLst>
                    <a:gd name="T0" fmla="*/ 19 w 46"/>
                    <a:gd name="T1" fmla="*/ 4 h 45"/>
                    <a:gd name="T2" fmla="*/ 31 w 46"/>
                    <a:gd name="T3" fmla="*/ 14 h 45"/>
                    <a:gd name="T4" fmla="*/ 23 w 46"/>
                    <a:gd name="T5" fmla="*/ 40 h 45"/>
                    <a:gd name="T6" fmla="*/ 6 w 46"/>
                    <a:gd name="T7" fmla="*/ 25 h 45"/>
                    <a:gd name="T8" fmla="*/ 21 w 46"/>
                    <a:gd name="T9" fmla="*/ 21 h 45"/>
                    <a:gd name="T10" fmla="*/ 23 w 46"/>
                    <a:gd name="T11" fmla="*/ 28 h 45"/>
                    <a:gd name="T12" fmla="*/ 19 w 46"/>
                    <a:gd name="T13" fmla="*/ 30 h 45"/>
                    <a:gd name="T14" fmla="*/ 16 w 46"/>
                    <a:gd name="T15" fmla="*/ 26 h 45"/>
                    <a:gd name="T16" fmla="*/ 20 w 46"/>
                    <a:gd name="T17" fmla="*/ 22 h 45"/>
                    <a:gd name="T18" fmla="*/ 13 w 46"/>
                    <a:gd name="T19" fmla="*/ 33 h 45"/>
                    <a:gd name="T20" fmla="*/ 29 w 46"/>
                    <a:gd name="T21" fmla="*/ 27 h 45"/>
                    <a:gd name="T22" fmla="*/ 14 w 46"/>
                    <a:gd name="T23" fmla="*/ 14 h 45"/>
                    <a:gd name="T24" fmla="*/ 1 w 46"/>
                    <a:gd name="T25" fmla="*/ 29 h 45"/>
                    <a:gd name="T26" fmla="*/ 15 w 46"/>
                    <a:gd name="T27" fmla="*/ 43 h 45"/>
                    <a:gd name="T28" fmla="*/ 36 w 46"/>
                    <a:gd name="T29" fmla="*/ 35 h 45"/>
                    <a:gd name="T30" fmla="*/ 24 w 46"/>
                    <a:gd name="T31" fmla="*/ 1 h 45"/>
                    <a:gd name="T32" fmla="*/ 19 w 46"/>
                    <a:gd name="T33" fmla="*/ 4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45">
                      <a:moveTo>
                        <a:pt x="19" y="4"/>
                      </a:moveTo>
                      <a:cubicBezTo>
                        <a:pt x="24" y="7"/>
                        <a:pt x="28" y="10"/>
                        <a:pt x="31" y="14"/>
                      </a:cubicBezTo>
                      <a:cubicBezTo>
                        <a:pt x="37" y="23"/>
                        <a:pt x="35" y="38"/>
                        <a:pt x="23" y="40"/>
                      </a:cubicBezTo>
                      <a:cubicBezTo>
                        <a:pt x="15" y="42"/>
                        <a:pt x="6" y="33"/>
                        <a:pt x="6" y="25"/>
                      </a:cubicBezTo>
                      <a:cubicBezTo>
                        <a:pt x="7" y="17"/>
                        <a:pt x="16" y="16"/>
                        <a:pt x="21" y="21"/>
                      </a:cubicBezTo>
                      <a:cubicBezTo>
                        <a:pt x="23" y="23"/>
                        <a:pt x="24" y="25"/>
                        <a:pt x="23" y="28"/>
                      </a:cubicBezTo>
                      <a:cubicBezTo>
                        <a:pt x="23" y="30"/>
                        <a:pt x="21" y="31"/>
                        <a:pt x="19" y="30"/>
                      </a:cubicBezTo>
                      <a:cubicBezTo>
                        <a:pt x="16" y="29"/>
                        <a:pt x="19" y="26"/>
                        <a:pt x="16" y="26"/>
                      </a:cubicBezTo>
                      <a:cubicBezTo>
                        <a:pt x="18" y="26"/>
                        <a:pt x="23" y="23"/>
                        <a:pt x="20" y="22"/>
                      </a:cubicBezTo>
                      <a:cubicBezTo>
                        <a:pt x="14" y="21"/>
                        <a:pt x="8" y="29"/>
                        <a:pt x="13" y="33"/>
                      </a:cubicBezTo>
                      <a:cubicBezTo>
                        <a:pt x="19" y="37"/>
                        <a:pt x="27" y="33"/>
                        <a:pt x="29" y="27"/>
                      </a:cubicBezTo>
                      <a:cubicBezTo>
                        <a:pt x="32" y="19"/>
                        <a:pt x="20" y="13"/>
                        <a:pt x="14" y="14"/>
                      </a:cubicBezTo>
                      <a:cubicBezTo>
                        <a:pt x="6" y="14"/>
                        <a:pt x="0" y="22"/>
                        <a:pt x="1" y="29"/>
                      </a:cubicBezTo>
                      <a:cubicBezTo>
                        <a:pt x="2" y="36"/>
                        <a:pt x="9" y="41"/>
                        <a:pt x="15" y="43"/>
                      </a:cubicBezTo>
                      <a:cubicBezTo>
                        <a:pt x="23" y="45"/>
                        <a:pt x="31" y="42"/>
                        <a:pt x="36" y="35"/>
                      </a:cubicBezTo>
                      <a:cubicBezTo>
                        <a:pt x="46" y="22"/>
                        <a:pt x="37" y="8"/>
                        <a:pt x="24" y="1"/>
                      </a:cubicBezTo>
                      <a:cubicBezTo>
                        <a:pt x="22" y="0"/>
                        <a:pt x="17" y="3"/>
                        <a:pt x="19" y="4"/>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1" name="Freeform 47">
                  <a:extLst>
                    <a:ext uri="{FF2B5EF4-FFF2-40B4-BE49-F238E27FC236}">
                      <a16:creationId xmlns:a16="http://schemas.microsoft.com/office/drawing/2014/main" id="{8451B7ED-2313-4080-958C-1769900B709A}"/>
                    </a:ext>
                  </a:extLst>
                </p:cNvPr>
                <p:cNvSpPr>
                  <a:spLocks/>
                </p:cNvSpPr>
                <p:nvPr/>
              </p:nvSpPr>
              <p:spPr bwMode="auto">
                <a:xfrm>
                  <a:off x="2295526" y="469900"/>
                  <a:ext cx="446088" cy="425450"/>
                </a:xfrm>
                <a:custGeom>
                  <a:avLst/>
                  <a:gdLst>
                    <a:gd name="T0" fmla="*/ 60 w 105"/>
                    <a:gd name="T1" fmla="*/ 7 h 100"/>
                    <a:gd name="T2" fmla="*/ 85 w 105"/>
                    <a:gd name="T3" fmla="*/ 72 h 100"/>
                    <a:gd name="T4" fmla="*/ 6 w 105"/>
                    <a:gd name="T5" fmla="*/ 55 h 100"/>
                    <a:gd name="T6" fmla="*/ 60 w 105"/>
                    <a:gd name="T7" fmla="*/ 7 h 100"/>
                  </a:gdLst>
                  <a:ahLst/>
                  <a:cxnLst>
                    <a:cxn ang="0">
                      <a:pos x="T0" y="T1"/>
                    </a:cxn>
                    <a:cxn ang="0">
                      <a:pos x="T2" y="T3"/>
                    </a:cxn>
                    <a:cxn ang="0">
                      <a:pos x="T4" y="T5"/>
                    </a:cxn>
                    <a:cxn ang="0">
                      <a:pos x="T6" y="T7"/>
                    </a:cxn>
                  </a:cxnLst>
                  <a:rect l="0" t="0" r="r" b="b"/>
                  <a:pathLst>
                    <a:path w="105" h="100">
                      <a:moveTo>
                        <a:pt x="60" y="7"/>
                      </a:moveTo>
                      <a:cubicBezTo>
                        <a:pt x="85" y="14"/>
                        <a:pt x="105" y="45"/>
                        <a:pt x="85" y="72"/>
                      </a:cubicBezTo>
                      <a:cubicBezTo>
                        <a:pt x="65" y="100"/>
                        <a:pt x="11" y="93"/>
                        <a:pt x="6" y="55"/>
                      </a:cubicBezTo>
                      <a:cubicBezTo>
                        <a:pt x="0" y="17"/>
                        <a:pt x="34" y="0"/>
                        <a:pt x="60" y="7"/>
                      </a:cubicBezTo>
                      <a:close/>
                    </a:path>
                  </a:pathLst>
                </a:custGeom>
                <a:solidFill>
                  <a:srgbClr val="FFCF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2" name="Freeform 48">
                  <a:extLst>
                    <a:ext uri="{FF2B5EF4-FFF2-40B4-BE49-F238E27FC236}">
                      <a16:creationId xmlns:a16="http://schemas.microsoft.com/office/drawing/2014/main" id="{1A5D9437-ACFF-4DA7-87B6-72717337A4B9}"/>
                    </a:ext>
                  </a:extLst>
                </p:cNvPr>
                <p:cNvSpPr>
                  <a:spLocks/>
                </p:cNvSpPr>
                <p:nvPr/>
              </p:nvSpPr>
              <p:spPr bwMode="auto">
                <a:xfrm>
                  <a:off x="2257426" y="439738"/>
                  <a:ext cx="484188" cy="400050"/>
                </a:xfrm>
                <a:custGeom>
                  <a:avLst/>
                  <a:gdLst>
                    <a:gd name="T0" fmla="*/ 64 w 114"/>
                    <a:gd name="T1" fmla="*/ 8 h 94"/>
                    <a:gd name="T2" fmla="*/ 95 w 114"/>
                    <a:gd name="T3" fmla="*/ 59 h 94"/>
                    <a:gd name="T4" fmla="*/ 40 w 114"/>
                    <a:gd name="T5" fmla="*/ 84 h 94"/>
                    <a:gd name="T6" fmla="*/ 15 w 114"/>
                    <a:gd name="T7" fmla="*/ 41 h 94"/>
                    <a:gd name="T8" fmla="*/ 65 w 114"/>
                    <a:gd name="T9" fmla="*/ 8 h 94"/>
                    <a:gd name="T10" fmla="*/ 69 w 114"/>
                    <a:gd name="T11" fmla="*/ 5 h 94"/>
                    <a:gd name="T12" fmla="*/ 15 w 114"/>
                    <a:gd name="T13" fmla="*/ 24 h 94"/>
                    <a:gd name="T14" fmla="*/ 36 w 114"/>
                    <a:gd name="T15" fmla="*/ 86 h 94"/>
                    <a:gd name="T16" fmla="*/ 90 w 114"/>
                    <a:gd name="T17" fmla="*/ 77 h 94"/>
                    <a:gd name="T18" fmla="*/ 69 w 114"/>
                    <a:gd name="T19" fmla="*/ 5 h 94"/>
                    <a:gd name="T20" fmla="*/ 64 w 114"/>
                    <a:gd name="T21" fmla="*/ 8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4" h="94">
                      <a:moveTo>
                        <a:pt x="64" y="8"/>
                      </a:moveTo>
                      <a:cubicBezTo>
                        <a:pt x="87" y="15"/>
                        <a:pt x="101" y="36"/>
                        <a:pt x="95" y="59"/>
                      </a:cubicBezTo>
                      <a:cubicBezTo>
                        <a:pt x="90" y="84"/>
                        <a:pt x="62" y="91"/>
                        <a:pt x="40" y="84"/>
                      </a:cubicBezTo>
                      <a:cubicBezTo>
                        <a:pt x="22" y="77"/>
                        <a:pt x="14" y="59"/>
                        <a:pt x="15" y="41"/>
                      </a:cubicBezTo>
                      <a:cubicBezTo>
                        <a:pt x="16" y="16"/>
                        <a:pt x="42" y="3"/>
                        <a:pt x="65" y="8"/>
                      </a:cubicBezTo>
                      <a:cubicBezTo>
                        <a:pt x="67" y="8"/>
                        <a:pt x="72" y="6"/>
                        <a:pt x="69" y="5"/>
                      </a:cubicBezTo>
                      <a:cubicBezTo>
                        <a:pt x="49" y="0"/>
                        <a:pt x="27" y="7"/>
                        <a:pt x="15" y="24"/>
                      </a:cubicBezTo>
                      <a:cubicBezTo>
                        <a:pt x="0" y="47"/>
                        <a:pt x="13" y="76"/>
                        <a:pt x="36" y="86"/>
                      </a:cubicBezTo>
                      <a:cubicBezTo>
                        <a:pt x="52" y="94"/>
                        <a:pt x="77" y="90"/>
                        <a:pt x="90" y="77"/>
                      </a:cubicBezTo>
                      <a:cubicBezTo>
                        <a:pt x="114" y="51"/>
                        <a:pt x="100" y="15"/>
                        <a:pt x="69" y="5"/>
                      </a:cubicBezTo>
                      <a:cubicBezTo>
                        <a:pt x="68" y="5"/>
                        <a:pt x="62" y="7"/>
                        <a:pt x="64" y="8"/>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3" name="Freeform 49">
                  <a:extLst>
                    <a:ext uri="{FF2B5EF4-FFF2-40B4-BE49-F238E27FC236}">
                      <a16:creationId xmlns:a16="http://schemas.microsoft.com/office/drawing/2014/main" id="{7E14BCDD-E88A-47F5-A728-E03B6417F2CB}"/>
                    </a:ext>
                  </a:extLst>
                </p:cNvPr>
                <p:cNvSpPr>
                  <a:spLocks/>
                </p:cNvSpPr>
                <p:nvPr/>
              </p:nvSpPr>
              <p:spPr bwMode="auto">
                <a:xfrm>
                  <a:off x="2355851" y="627063"/>
                  <a:ext cx="66675" cy="33338"/>
                </a:xfrm>
                <a:custGeom>
                  <a:avLst/>
                  <a:gdLst>
                    <a:gd name="T0" fmla="*/ 0 w 16"/>
                    <a:gd name="T1" fmla="*/ 3 h 8"/>
                    <a:gd name="T2" fmla="*/ 7 w 16"/>
                    <a:gd name="T3" fmla="*/ 8 h 8"/>
                    <a:gd name="T4" fmla="*/ 15 w 16"/>
                    <a:gd name="T5" fmla="*/ 5 h 8"/>
                    <a:gd name="T6" fmla="*/ 8 w 16"/>
                    <a:gd name="T7" fmla="*/ 0 h 8"/>
                    <a:gd name="T8" fmla="*/ 0 w 16"/>
                    <a:gd name="T9" fmla="*/ 3 h 8"/>
                  </a:gdLst>
                  <a:ahLst/>
                  <a:cxnLst>
                    <a:cxn ang="0">
                      <a:pos x="T0" y="T1"/>
                    </a:cxn>
                    <a:cxn ang="0">
                      <a:pos x="T2" y="T3"/>
                    </a:cxn>
                    <a:cxn ang="0">
                      <a:pos x="T4" y="T5"/>
                    </a:cxn>
                    <a:cxn ang="0">
                      <a:pos x="T6" y="T7"/>
                    </a:cxn>
                    <a:cxn ang="0">
                      <a:pos x="T8" y="T9"/>
                    </a:cxn>
                  </a:cxnLst>
                  <a:rect l="0" t="0" r="r" b="b"/>
                  <a:pathLst>
                    <a:path w="16" h="8">
                      <a:moveTo>
                        <a:pt x="0" y="3"/>
                      </a:moveTo>
                      <a:cubicBezTo>
                        <a:pt x="0" y="5"/>
                        <a:pt x="3" y="7"/>
                        <a:pt x="7" y="8"/>
                      </a:cubicBezTo>
                      <a:cubicBezTo>
                        <a:pt x="12" y="8"/>
                        <a:pt x="15" y="7"/>
                        <a:pt x="15" y="5"/>
                      </a:cubicBezTo>
                      <a:cubicBezTo>
                        <a:pt x="16" y="3"/>
                        <a:pt x="13" y="1"/>
                        <a:pt x="8" y="0"/>
                      </a:cubicBezTo>
                      <a:cubicBezTo>
                        <a:pt x="4" y="0"/>
                        <a:pt x="1" y="1"/>
                        <a:pt x="0"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4" name="Freeform 50">
                  <a:extLst>
                    <a:ext uri="{FF2B5EF4-FFF2-40B4-BE49-F238E27FC236}">
                      <a16:creationId xmlns:a16="http://schemas.microsoft.com/office/drawing/2014/main" id="{7C341778-C154-4A9B-A339-2F76B953BEFC}"/>
                    </a:ext>
                  </a:extLst>
                </p:cNvPr>
                <p:cNvSpPr>
                  <a:spLocks/>
                </p:cNvSpPr>
                <p:nvPr/>
              </p:nvSpPr>
              <p:spPr bwMode="auto">
                <a:xfrm>
                  <a:off x="2574926" y="657225"/>
                  <a:ext cx="68263" cy="38100"/>
                </a:xfrm>
                <a:custGeom>
                  <a:avLst/>
                  <a:gdLst>
                    <a:gd name="T0" fmla="*/ 0 w 16"/>
                    <a:gd name="T1" fmla="*/ 3 h 9"/>
                    <a:gd name="T2" fmla="*/ 7 w 16"/>
                    <a:gd name="T3" fmla="*/ 8 h 9"/>
                    <a:gd name="T4" fmla="*/ 15 w 16"/>
                    <a:gd name="T5" fmla="*/ 5 h 9"/>
                    <a:gd name="T6" fmla="*/ 8 w 16"/>
                    <a:gd name="T7" fmla="*/ 1 h 9"/>
                    <a:gd name="T8" fmla="*/ 0 w 16"/>
                    <a:gd name="T9" fmla="*/ 3 h 9"/>
                  </a:gdLst>
                  <a:ahLst/>
                  <a:cxnLst>
                    <a:cxn ang="0">
                      <a:pos x="T0" y="T1"/>
                    </a:cxn>
                    <a:cxn ang="0">
                      <a:pos x="T2" y="T3"/>
                    </a:cxn>
                    <a:cxn ang="0">
                      <a:pos x="T4" y="T5"/>
                    </a:cxn>
                    <a:cxn ang="0">
                      <a:pos x="T6" y="T7"/>
                    </a:cxn>
                    <a:cxn ang="0">
                      <a:pos x="T8" y="T9"/>
                    </a:cxn>
                  </a:cxnLst>
                  <a:rect l="0" t="0" r="r" b="b"/>
                  <a:pathLst>
                    <a:path w="16" h="9">
                      <a:moveTo>
                        <a:pt x="0" y="3"/>
                      </a:moveTo>
                      <a:cubicBezTo>
                        <a:pt x="0" y="5"/>
                        <a:pt x="3" y="8"/>
                        <a:pt x="7" y="8"/>
                      </a:cubicBezTo>
                      <a:cubicBezTo>
                        <a:pt x="12" y="9"/>
                        <a:pt x="15" y="7"/>
                        <a:pt x="15" y="5"/>
                      </a:cubicBezTo>
                      <a:cubicBezTo>
                        <a:pt x="16" y="3"/>
                        <a:pt x="13" y="1"/>
                        <a:pt x="8" y="1"/>
                      </a:cubicBezTo>
                      <a:cubicBezTo>
                        <a:pt x="4" y="0"/>
                        <a:pt x="1" y="1"/>
                        <a:pt x="0"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5" name="Freeform 51">
                  <a:extLst>
                    <a:ext uri="{FF2B5EF4-FFF2-40B4-BE49-F238E27FC236}">
                      <a16:creationId xmlns:a16="http://schemas.microsoft.com/office/drawing/2014/main" id="{26FD0E78-27B2-4FA3-9E9A-37BDA040B2BD}"/>
                    </a:ext>
                  </a:extLst>
                </p:cNvPr>
                <p:cNvSpPr>
                  <a:spLocks/>
                </p:cNvSpPr>
                <p:nvPr/>
              </p:nvSpPr>
              <p:spPr bwMode="auto">
                <a:xfrm>
                  <a:off x="2363789" y="635000"/>
                  <a:ext cx="258763" cy="161925"/>
                </a:xfrm>
                <a:custGeom>
                  <a:avLst/>
                  <a:gdLst>
                    <a:gd name="T0" fmla="*/ 54 w 61"/>
                    <a:gd name="T1" fmla="*/ 11 h 38"/>
                    <a:gd name="T2" fmla="*/ 9 w 61"/>
                    <a:gd name="T3" fmla="*/ 3 h 38"/>
                    <a:gd name="T4" fmla="*/ 3 w 61"/>
                    <a:gd name="T5" fmla="*/ 4 h 38"/>
                    <a:gd name="T6" fmla="*/ 60 w 61"/>
                    <a:gd name="T7" fmla="*/ 10 h 38"/>
                    <a:gd name="T8" fmla="*/ 54 w 61"/>
                    <a:gd name="T9" fmla="*/ 11 h 38"/>
                  </a:gdLst>
                  <a:ahLst/>
                  <a:cxnLst>
                    <a:cxn ang="0">
                      <a:pos x="T0" y="T1"/>
                    </a:cxn>
                    <a:cxn ang="0">
                      <a:pos x="T2" y="T3"/>
                    </a:cxn>
                    <a:cxn ang="0">
                      <a:pos x="T4" y="T5"/>
                    </a:cxn>
                    <a:cxn ang="0">
                      <a:pos x="T6" y="T7"/>
                    </a:cxn>
                    <a:cxn ang="0">
                      <a:pos x="T8" y="T9"/>
                    </a:cxn>
                  </a:cxnLst>
                  <a:rect l="0" t="0" r="r" b="b"/>
                  <a:pathLst>
                    <a:path w="61" h="38">
                      <a:moveTo>
                        <a:pt x="54" y="11"/>
                      </a:moveTo>
                      <a:cubicBezTo>
                        <a:pt x="52" y="34"/>
                        <a:pt x="7" y="26"/>
                        <a:pt x="9" y="3"/>
                      </a:cubicBezTo>
                      <a:cubicBezTo>
                        <a:pt x="9" y="0"/>
                        <a:pt x="3" y="1"/>
                        <a:pt x="3" y="4"/>
                      </a:cubicBezTo>
                      <a:cubicBezTo>
                        <a:pt x="0" y="33"/>
                        <a:pt x="57" y="38"/>
                        <a:pt x="60" y="10"/>
                      </a:cubicBezTo>
                      <a:cubicBezTo>
                        <a:pt x="61" y="7"/>
                        <a:pt x="55" y="8"/>
                        <a:pt x="54" y="11"/>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6" name="Freeform 52">
                  <a:extLst>
                    <a:ext uri="{FF2B5EF4-FFF2-40B4-BE49-F238E27FC236}">
                      <a16:creationId xmlns:a16="http://schemas.microsoft.com/office/drawing/2014/main" id="{F3A65469-333A-4789-8342-3A65441D7BA8}"/>
                    </a:ext>
                  </a:extLst>
                </p:cNvPr>
                <p:cNvSpPr>
                  <a:spLocks/>
                </p:cNvSpPr>
                <p:nvPr/>
              </p:nvSpPr>
              <p:spPr bwMode="auto">
                <a:xfrm>
                  <a:off x="2584451" y="601663"/>
                  <a:ext cx="46038" cy="33338"/>
                </a:xfrm>
                <a:custGeom>
                  <a:avLst/>
                  <a:gdLst>
                    <a:gd name="T0" fmla="*/ 5 w 11"/>
                    <a:gd name="T1" fmla="*/ 1 h 8"/>
                    <a:gd name="T2" fmla="*/ 5 w 11"/>
                    <a:gd name="T3" fmla="*/ 8 h 8"/>
                    <a:gd name="T4" fmla="*/ 5 w 11"/>
                    <a:gd name="T5" fmla="*/ 1 h 8"/>
                  </a:gdLst>
                  <a:ahLst/>
                  <a:cxnLst>
                    <a:cxn ang="0">
                      <a:pos x="T0" y="T1"/>
                    </a:cxn>
                    <a:cxn ang="0">
                      <a:pos x="T2" y="T3"/>
                    </a:cxn>
                    <a:cxn ang="0">
                      <a:pos x="T4" y="T5"/>
                    </a:cxn>
                  </a:cxnLst>
                  <a:rect l="0" t="0" r="r" b="b"/>
                  <a:pathLst>
                    <a:path w="11" h="8">
                      <a:moveTo>
                        <a:pt x="5" y="1"/>
                      </a:moveTo>
                      <a:cubicBezTo>
                        <a:pt x="9" y="0"/>
                        <a:pt x="11" y="7"/>
                        <a:pt x="5" y="8"/>
                      </a:cubicBezTo>
                      <a:cubicBezTo>
                        <a:pt x="2" y="8"/>
                        <a:pt x="0" y="2"/>
                        <a:pt x="5" y="1"/>
                      </a:cubicBezTo>
                      <a:close/>
                    </a:path>
                  </a:pathLst>
                </a:custGeom>
                <a:solidFill>
                  <a:srgbClr val="6E270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7" name="Freeform 53">
                  <a:extLst>
                    <a:ext uri="{FF2B5EF4-FFF2-40B4-BE49-F238E27FC236}">
                      <a16:creationId xmlns:a16="http://schemas.microsoft.com/office/drawing/2014/main" id="{61F97CDD-73A9-4D75-8706-4B58F18DDC11}"/>
                    </a:ext>
                  </a:extLst>
                </p:cNvPr>
                <p:cNvSpPr>
                  <a:spLocks/>
                </p:cNvSpPr>
                <p:nvPr/>
              </p:nvSpPr>
              <p:spPr bwMode="auto">
                <a:xfrm>
                  <a:off x="2393951" y="581025"/>
                  <a:ext cx="41275" cy="33338"/>
                </a:xfrm>
                <a:custGeom>
                  <a:avLst/>
                  <a:gdLst>
                    <a:gd name="T0" fmla="*/ 4 w 10"/>
                    <a:gd name="T1" fmla="*/ 1 h 8"/>
                    <a:gd name="T2" fmla="*/ 5 w 10"/>
                    <a:gd name="T3" fmla="*/ 7 h 8"/>
                    <a:gd name="T4" fmla="*/ 4 w 10"/>
                    <a:gd name="T5" fmla="*/ 1 h 8"/>
                  </a:gdLst>
                  <a:ahLst/>
                  <a:cxnLst>
                    <a:cxn ang="0">
                      <a:pos x="T0" y="T1"/>
                    </a:cxn>
                    <a:cxn ang="0">
                      <a:pos x="T2" y="T3"/>
                    </a:cxn>
                    <a:cxn ang="0">
                      <a:pos x="T4" y="T5"/>
                    </a:cxn>
                  </a:cxnLst>
                  <a:rect l="0" t="0" r="r" b="b"/>
                  <a:pathLst>
                    <a:path w="10" h="8">
                      <a:moveTo>
                        <a:pt x="4" y="1"/>
                      </a:moveTo>
                      <a:cubicBezTo>
                        <a:pt x="9" y="0"/>
                        <a:pt x="10" y="7"/>
                        <a:pt x="5" y="7"/>
                      </a:cubicBezTo>
                      <a:cubicBezTo>
                        <a:pt x="1" y="8"/>
                        <a:pt x="0" y="2"/>
                        <a:pt x="4" y="1"/>
                      </a:cubicBezTo>
                      <a:close/>
                    </a:path>
                  </a:pathLst>
                </a:custGeom>
                <a:solidFill>
                  <a:srgbClr val="6E270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8" name="Freeform 54">
                  <a:extLst>
                    <a:ext uri="{FF2B5EF4-FFF2-40B4-BE49-F238E27FC236}">
                      <a16:creationId xmlns:a16="http://schemas.microsoft.com/office/drawing/2014/main" id="{02E649C1-5475-45E2-B144-B51F8FDE9A52}"/>
                    </a:ext>
                  </a:extLst>
                </p:cNvPr>
                <p:cNvSpPr>
                  <a:spLocks/>
                </p:cNvSpPr>
                <p:nvPr/>
              </p:nvSpPr>
              <p:spPr bwMode="auto">
                <a:xfrm>
                  <a:off x="2295526" y="831850"/>
                  <a:ext cx="76200" cy="114300"/>
                </a:xfrm>
                <a:custGeom>
                  <a:avLst/>
                  <a:gdLst>
                    <a:gd name="T0" fmla="*/ 11 w 18"/>
                    <a:gd name="T1" fmla="*/ 2 h 27"/>
                    <a:gd name="T2" fmla="*/ 1 w 18"/>
                    <a:gd name="T3" fmla="*/ 24 h 27"/>
                    <a:gd name="T4" fmla="*/ 7 w 18"/>
                    <a:gd name="T5" fmla="*/ 25 h 27"/>
                    <a:gd name="T6" fmla="*/ 17 w 18"/>
                    <a:gd name="T7" fmla="*/ 3 h 27"/>
                    <a:gd name="T8" fmla="*/ 11 w 18"/>
                    <a:gd name="T9" fmla="*/ 2 h 27"/>
                  </a:gdLst>
                  <a:ahLst/>
                  <a:cxnLst>
                    <a:cxn ang="0">
                      <a:pos x="T0" y="T1"/>
                    </a:cxn>
                    <a:cxn ang="0">
                      <a:pos x="T2" y="T3"/>
                    </a:cxn>
                    <a:cxn ang="0">
                      <a:pos x="T4" y="T5"/>
                    </a:cxn>
                    <a:cxn ang="0">
                      <a:pos x="T6" y="T7"/>
                    </a:cxn>
                    <a:cxn ang="0">
                      <a:pos x="T8" y="T9"/>
                    </a:cxn>
                  </a:cxnLst>
                  <a:rect l="0" t="0" r="r" b="b"/>
                  <a:pathLst>
                    <a:path w="18" h="27">
                      <a:moveTo>
                        <a:pt x="11" y="2"/>
                      </a:moveTo>
                      <a:cubicBezTo>
                        <a:pt x="8" y="10"/>
                        <a:pt x="5" y="17"/>
                        <a:pt x="1" y="24"/>
                      </a:cubicBezTo>
                      <a:cubicBezTo>
                        <a:pt x="0" y="27"/>
                        <a:pt x="6" y="26"/>
                        <a:pt x="7" y="25"/>
                      </a:cubicBezTo>
                      <a:cubicBezTo>
                        <a:pt x="10" y="17"/>
                        <a:pt x="13" y="10"/>
                        <a:pt x="17" y="3"/>
                      </a:cubicBezTo>
                      <a:cubicBezTo>
                        <a:pt x="18" y="0"/>
                        <a:pt x="12" y="1"/>
                        <a:pt x="11" y="2"/>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19" name="Freeform 55">
                  <a:extLst>
                    <a:ext uri="{FF2B5EF4-FFF2-40B4-BE49-F238E27FC236}">
                      <a16:creationId xmlns:a16="http://schemas.microsoft.com/office/drawing/2014/main" id="{1B941E1D-3919-4CE5-A0EA-FD5A24237FE4}"/>
                    </a:ext>
                  </a:extLst>
                </p:cNvPr>
                <p:cNvSpPr>
                  <a:spLocks/>
                </p:cNvSpPr>
                <p:nvPr/>
              </p:nvSpPr>
              <p:spPr bwMode="auto">
                <a:xfrm>
                  <a:off x="2201864" y="754063"/>
                  <a:ext cx="119063" cy="47625"/>
                </a:xfrm>
                <a:custGeom>
                  <a:avLst/>
                  <a:gdLst>
                    <a:gd name="T0" fmla="*/ 22 w 28"/>
                    <a:gd name="T1" fmla="*/ 1 h 11"/>
                    <a:gd name="T2" fmla="*/ 2 w 28"/>
                    <a:gd name="T3" fmla="*/ 9 h 11"/>
                    <a:gd name="T4" fmla="*/ 1 w 28"/>
                    <a:gd name="T5" fmla="*/ 11 h 11"/>
                    <a:gd name="T6" fmla="*/ 5 w 28"/>
                    <a:gd name="T7" fmla="*/ 10 h 11"/>
                    <a:gd name="T8" fmla="*/ 26 w 28"/>
                    <a:gd name="T9" fmla="*/ 1 h 11"/>
                    <a:gd name="T10" fmla="*/ 26 w 28"/>
                    <a:gd name="T11" fmla="*/ 0 h 11"/>
                    <a:gd name="T12" fmla="*/ 22 w 28"/>
                    <a:gd name="T13" fmla="*/ 1 h 11"/>
                  </a:gdLst>
                  <a:ahLst/>
                  <a:cxnLst>
                    <a:cxn ang="0">
                      <a:pos x="T0" y="T1"/>
                    </a:cxn>
                    <a:cxn ang="0">
                      <a:pos x="T2" y="T3"/>
                    </a:cxn>
                    <a:cxn ang="0">
                      <a:pos x="T4" y="T5"/>
                    </a:cxn>
                    <a:cxn ang="0">
                      <a:pos x="T6" y="T7"/>
                    </a:cxn>
                    <a:cxn ang="0">
                      <a:pos x="T8" y="T9"/>
                    </a:cxn>
                    <a:cxn ang="0">
                      <a:pos x="T10" y="T11"/>
                    </a:cxn>
                    <a:cxn ang="0">
                      <a:pos x="T12" y="T13"/>
                    </a:cxn>
                  </a:cxnLst>
                  <a:rect l="0" t="0" r="r" b="b"/>
                  <a:pathLst>
                    <a:path w="28" h="11">
                      <a:moveTo>
                        <a:pt x="22" y="1"/>
                      </a:moveTo>
                      <a:cubicBezTo>
                        <a:pt x="15" y="3"/>
                        <a:pt x="8" y="6"/>
                        <a:pt x="2" y="9"/>
                      </a:cubicBezTo>
                      <a:cubicBezTo>
                        <a:pt x="1" y="10"/>
                        <a:pt x="0" y="11"/>
                        <a:pt x="1" y="11"/>
                      </a:cubicBezTo>
                      <a:cubicBezTo>
                        <a:pt x="2" y="11"/>
                        <a:pt x="4" y="11"/>
                        <a:pt x="5" y="10"/>
                      </a:cubicBezTo>
                      <a:cubicBezTo>
                        <a:pt x="12" y="7"/>
                        <a:pt x="19" y="4"/>
                        <a:pt x="26" y="1"/>
                      </a:cubicBezTo>
                      <a:cubicBezTo>
                        <a:pt x="26" y="1"/>
                        <a:pt x="28" y="0"/>
                        <a:pt x="26" y="0"/>
                      </a:cubicBezTo>
                      <a:cubicBezTo>
                        <a:pt x="25" y="0"/>
                        <a:pt x="24" y="0"/>
                        <a:pt x="22" y="1"/>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0" name="Freeform 56">
                  <a:extLst>
                    <a:ext uri="{FF2B5EF4-FFF2-40B4-BE49-F238E27FC236}">
                      <a16:creationId xmlns:a16="http://schemas.microsoft.com/office/drawing/2014/main" id="{51E5688E-68E7-4637-B51F-1AE99AF312E8}"/>
                    </a:ext>
                  </a:extLst>
                </p:cNvPr>
                <p:cNvSpPr>
                  <a:spLocks/>
                </p:cNvSpPr>
                <p:nvPr/>
              </p:nvSpPr>
              <p:spPr bwMode="auto">
                <a:xfrm>
                  <a:off x="2503489" y="857250"/>
                  <a:ext cx="42863" cy="119063"/>
                </a:xfrm>
                <a:custGeom>
                  <a:avLst/>
                  <a:gdLst>
                    <a:gd name="T0" fmla="*/ 1 w 10"/>
                    <a:gd name="T1" fmla="*/ 4 h 28"/>
                    <a:gd name="T2" fmla="*/ 4 w 10"/>
                    <a:gd name="T3" fmla="*/ 25 h 28"/>
                    <a:gd name="T4" fmla="*/ 10 w 10"/>
                    <a:gd name="T5" fmla="*/ 24 h 28"/>
                    <a:gd name="T6" fmla="*/ 7 w 10"/>
                    <a:gd name="T7" fmla="*/ 3 h 28"/>
                    <a:gd name="T8" fmla="*/ 1 w 10"/>
                    <a:gd name="T9" fmla="*/ 4 h 28"/>
                  </a:gdLst>
                  <a:ahLst/>
                  <a:cxnLst>
                    <a:cxn ang="0">
                      <a:pos x="T0" y="T1"/>
                    </a:cxn>
                    <a:cxn ang="0">
                      <a:pos x="T2" y="T3"/>
                    </a:cxn>
                    <a:cxn ang="0">
                      <a:pos x="T4" y="T5"/>
                    </a:cxn>
                    <a:cxn ang="0">
                      <a:pos x="T6" y="T7"/>
                    </a:cxn>
                    <a:cxn ang="0">
                      <a:pos x="T8" y="T9"/>
                    </a:cxn>
                  </a:cxnLst>
                  <a:rect l="0" t="0" r="r" b="b"/>
                  <a:pathLst>
                    <a:path w="10" h="28">
                      <a:moveTo>
                        <a:pt x="1" y="4"/>
                      </a:moveTo>
                      <a:cubicBezTo>
                        <a:pt x="2" y="11"/>
                        <a:pt x="3" y="18"/>
                        <a:pt x="4" y="25"/>
                      </a:cubicBezTo>
                      <a:cubicBezTo>
                        <a:pt x="4" y="28"/>
                        <a:pt x="10" y="26"/>
                        <a:pt x="10" y="24"/>
                      </a:cubicBezTo>
                      <a:cubicBezTo>
                        <a:pt x="9" y="17"/>
                        <a:pt x="8" y="10"/>
                        <a:pt x="7" y="3"/>
                      </a:cubicBezTo>
                      <a:cubicBezTo>
                        <a:pt x="6" y="0"/>
                        <a:pt x="0" y="2"/>
                        <a:pt x="1" y="4"/>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1" name="Freeform 57">
                  <a:extLst>
                    <a:ext uri="{FF2B5EF4-FFF2-40B4-BE49-F238E27FC236}">
                      <a16:creationId xmlns:a16="http://schemas.microsoft.com/office/drawing/2014/main" id="{A306B226-76BA-4A4D-99CE-E2F4F5F5C4CD}"/>
                    </a:ext>
                  </a:extLst>
                </p:cNvPr>
                <p:cNvSpPr>
                  <a:spLocks/>
                </p:cNvSpPr>
                <p:nvPr/>
              </p:nvSpPr>
              <p:spPr bwMode="auto">
                <a:xfrm>
                  <a:off x="2635251" y="801688"/>
                  <a:ext cx="93663" cy="96838"/>
                </a:xfrm>
                <a:custGeom>
                  <a:avLst/>
                  <a:gdLst>
                    <a:gd name="T0" fmla="*/ 1 w 22"/>
                    <a:gd name="T1" fmla="*/ 3 h 23"/>
                    <a:gd name="T2" fmla="*/ 15 w 22"/>
                    <a:gd name="T3" fmla="*/ 22 h 23"/>
                    <a:gd name="T4" fmla="*/ 21 w 22"/>
                    <a:gd name="T5" fmla="*/ 19 h 23"/>
                    <a:gd name="T6" fmla="*/ 7 w 22"/>
                    <a:gd name="T7" fmla="*/ 1 h 23"/>
                    <a:gd name="T8" fmla="*/ 1 w 22"/>
                    <a:gd name="T9" fmla="*/ 3 h 23"/>
                  </a:gdLst>
                  <a:ahLst/>
                  <a:cxnLst>
                    <a:cxn ang="0">
                      <a:pos x="T0" y="T1"/>
                    </a:cxn>
                    <a:cxn ang="0">
                      <a:pos x="T2" y="T3"/>
                    </a:cxn>
                    <a:cxn ang="0">
                      <a:pos x="T4" y="T5"/>
                    </a:cxn>
                    <a:cxn ang="0">
                      <a:pos x="T6" y="T7"/>
                    </a:cxn>
                    <a:cxn ang="0">
                      <a:pos x="T8" y="T9"/>
                    </a:cxn>
                  </a:cxnLst>
                  <a:rect l="0" t="0" r="r" b="b"/>
                  <a:pathLst>
                    <a:path w="22" h="23">
                      <a:moveTo>
                        <a:pt x="1" y="3"/>
                      </a:moveTo>
                      <a:cubicBezTo>
                        <a:pt x="6" y="9"/>
                        <a:pt x="11" y="16"/>
                        <a:pt x="15" y="22"/>
                      </a:cubicBezTo>
                      <a:cubicBezTo>
                        <a:pt x="16" y="23"/>
                        <a:pt x="22" y="21"/>
                        <a:pt x="21" y="19"/>
                      </a:cubicBezTo>
                      <a:cubicBezTo>
                        <a:pt x="16" y="13"/>
                        <a:pt x="11" y="7"/>
                        <a:pt x="7" y="1"/>
                      </a:cubicBezTo>
                      <a:cubicBezTo>
                        <a:pt x="6" y="0"/>
                        <a:pt x="0" y="2"/>
                        <a:pt x="1" y="3"/>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2" name="Freeform 58">
                  <a:extLst>
                    <a:ext uri="{FF2B5EF4-FFF2-40B4-BE49-F238E27FC236}">
                      <a16:creationId xmlns:a16="http://schemas.microsoft.com/office/drawing/2014/main" id="{9928ACB5-2507-40F9-8959-CE8CEAEB4809}"/>
                    </a:ext>
                  </a:extLst>
                </p:cNvPr>
                <p:cNvSpPr>
                  <a:spLocks/>
                </p:cNvSpPr>
                <p:nvPr/>
              </p:nvSpPr>
              <p:spPr bwMode="auto">
                <a:xfrm>
                  <a:off x="2105026" y="631825"/>
                  <a:ext cx="169863" cy="28575"/>
                </a:xfrm>
                <a:custGeom>
                  <a:avLst/>
                  <a:gdLst>
                    <a:gd name="T0" fmla="*/ 36 w 40"/>
                    <a:gd name="T1" fmla="*/ 0 h 7"/>
                    <a:gd name="T2" fmla="*/ 5 w 40"/>
                    <a:gd name="T3" fmla="*/ 3 h 7"/>
                    <a:gd name="T4" fmla="*/ 4 w 40"/>
                    <a:gd name="T5" fmla="*/ 7 h 7"/>
                    <a:gd name="T6" fmla="*/ 36 w 40"/>
                    <a:gd name="T7" fmla="*/ 4 h 7"/>
                    <a:gd name="T8" fmla="*/ 36 w 40"/>
                    <a:gd name="T9" fmla="*/ 0 h 7"/>
                  </a:gdLst>
                  <a:ahLst/>
                  <a:cxnLst>
                    <a:cxn ang="0">
                      <a:pos x="T0" y="T1"/>
                    </a:cxn>
                    <a:cxn ang="0">
                      <a:pos x="T2" y="T3"/>
                    </a:cxn>
                    <a:cxn ang="0">
                      <a:pos x="T4" y="T5"/>
                    </a:cxn>
                    <a:cxn ang="0">
                      <a:pos x="T6" y="T7"/>
                    </a:cxn>
                    <a:cxn ang="0">
                      <a:pos x="T8" y="T9"/>
                    </a:cxn>
                  </a:cxnLst>
                  <a:rect l="0" t="0" r="r" b="b"/>
                  <a:pathLst>
                    <a:path w="40" h="7">
                      <a:moveTo>
                        <a:pt x="36" y="0"/>
                      </a:moveTo>
                      <a:cubicBezTo>
                        <a:pt x="26" y="1"/>
                        <a:pt x="15" y="2"/>
                        <a:pt x="5" y="3"/>
                      </a:cubicBezTo>
                      <a:cubicBezTo>
                        <a:pt x="2" y="3"/>
                        <a:pt x="0" y="7"/>
                        <a:pt x="4" y="7"/>
                      </a:cubicBezTo>
                      <a:cubicBezTo>
                        <a:pt x="15" y="6"/>
                        <a:pt x="25" y="5"/>
                        <a:pt x="36" y="4"/>
                      </a:cubicBezTo>
                      <a:cubicBezTo>
                        <a:pt x="39" y="4"/>
                        <a:pt x="40" y="0"/>
                        <a:pt x="36" y="0"/>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3" name="Freeform 59">
                  <a:extLst>
                    <a:ext uri="{FF2B5EF4-FFF2-40B4-BE49-F238E27FC236}">
                      <a16:creationId xmlns:a16="http://schemas.microsoft.com/office/drawing/2014/main" id="{5439517C-229B-4948-9A30-256534AFD2B0}"/>
                    </a:ext>
                  </a:extLst>
                </p:cNvPr>
                <p:cNvSpPr>
                  <a:spLocks/>
                </p:cNvSpPr>
                <p:nvPr/>
              </p:nvSpPr>
              <p:spPr bwMode="auto">
                <a:xfrm>
                  <a:off x="2236789" y="414338"/>
                  <a:ext cx="114300" cy="80963"/>
                </a:xfrm>
                <a:custGeom>
                  <a:avLst/>
                  <a:gdLst>
                    <a:gd name="T0" fmla="*/ 26 w 27"/>
                    <a:gd name="T1" fmla="*/ 15 h 19"/>
                    <a:gd name="T2" fmla="*/ 7 w 27"/>
                    <a:gd name="T3" fmla="*/ 1 h 19"/>
                    <a:gd name="T4" fmla="*/ 1 w 27"/>
                    <a:gd name="T5" fmla="*/ 4 h 19"/>
                    <a:gd name="T6" fmla="*/ 20 w 27"/>
                    <a:gd name="T7" fmla="*/ 17 h 19"/>
                    <a:gd name="T8" fmla="*/ 26 w 27"/>
                    <a:gd name="T9" fmla="*/ 15 h 19"/>
                  </a:gdLst>
                  <a:ahLst/>
                  <a:cxnLst>
                    <a:cxn ang="0">
                      <a:pos x="T0" y="T1"/>
                    </a:cxn>
                    <a:cxn ang="0">
                      <a:pos x="T2" y="T3"/>
                    </a:cxn>
                    <a:cxn ang="0">
                      <a:pos x="T4" y="T5"/>
                    </a:cxn>
                    <a:cxn ang="0">
                      <a:pos x="T6" y="T7"/>
                    </a:cxn>
                    <a:cxn ang="0">
                      <a:pos x="T8" y="T9"/>
                    </a:cxn>
                  </a:cxnLst>
                  <a:rect l="0" t="0" r="r" b="b"/>
                  <a:pathLst>
                    <a:path w="27" h="19">
                      <a:moveTo>
                        <a:pt x="26" y="15"/>
                      </a:moveTo>
                      <a:cubicBezTo>
                        <a:pt x="19" y="11"/>
                        <a:pt x="13" y="6"/>
                        <a:pt x="7" y="1"/>
                      </a:cubicBezTo>
                      <a:cubicBezTo>
                        <a:pt x="5" y="0"/>
                        <a:pt x="0" y="3"/>
                        <a:pt x="1" y="4"/>
                      </a:cubicBezTo>
                      <a:cubicBezTo>
                        <a:pt x="8" y="8"/>
                        <a:pt x="14" y="13"/>
                        <a:pt x="20" y="17"/>
                      </a:cubicBezTo>
                      <a:cubicBezTo>
                        <a:pt x="22" y="19"/>
                        <a:pt x="27" y="16"/>
                        <a:pt x="26" y="15"/>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4" name="Freeform 60">
                  <a:extLst>
                    <a:ext uri="{FF2B5EF4-FFF2-40B4-BE49-F238E27FC236}">
                      <a16:creationId xmlns:a16="http://schemas.microsoft.com/office/drawing/2014/main" id="{2351994F-5E9A-4B7D-9FCE-32306D565CE1}"/>
                    </a:ext>
                  </a:extLst>
                </p:cNvPr>
                <p:cNvSpPr>
                  <a:spLocks/>
                </p:cNvSpPr>
                <p:nvPr/>
              </p:nvSpPr>
              <p:spPr bwMode="auto">
                <a:xfrm>
                  <a:off x="2444751" y="333375"/>
                  <a:ext cx="28575" cy="101600"/>
                </a:xfrm>
                <a:custGeom>
                  <a:avLst/>
                  <a:gdLst>
                    <a:gd name="T0" fmla="*/ 7 w 7"/>
                    <a:gd name="T1" fmla="*/ 20 h 24"/>
                    <a:gd name="T2" fmla="*/ 6 w 7"/>
                    <a:gd name="T3" fmla="*/ 3 h 24"/>
                    <a:gd name="T4" fmla="*/ 0 w 7"/>
                    <a:gd name="T5" fmla="*/ 3 h 24"/>
                    <a:gd name="T6" fmla="*/ 1 w 7"/>
                    <a:gd name="T7" fmla="*/ 21 h 24"/>
                    <a:gd name="T8" fmla="*/ 7 w 7"/>
                    <a:gd name="T9" fmla="*/ 20 h 24"/>
                  </a:gdLst>
                  <a:ahLst/>
                  <a:cxnLst>
                    <a:cxn ang="0">
                      <a:pos x="T0" y="T1"/>
                    </a:cxn>
                    <a:cxn ang="0">
                      <a:pos x="T2" y="T3"/>
                    </a:cxn>
                    <a:cxn ang="0">
                      <a:pos x="T4" y="T5"/>
                    </a:cxn>
                    <a:cxn ang="0">
                      <a:pos x="T6" y="T7"/>
                    </a:cxn>
                    <a:cxn ang="0">
                      <a:pos x="T8" y="T9"/>
                    </a:cxn>
                  </a:cxnLst>
                  <a:rect l="0" t="0" r="r" b="b"/>
                  <a:pathLst>
                    <a:path w="7" h="24">
                      <a:moveTo>
                        <a:pt x="7" y="20"/>
                      </a:moveTo>
                      <a:cubicBezTo>
                        <a:pt x="6" y="15"/>
                        <a:pt x="6" y="9"/>
                        <a:pt x="6" y="3"/>
                      </a:cubicBezTo>
                      <a:cubicBezTo>
                        <a:pt x="6" y="0"/>
                        <a:pt x="0" y="1"/>
                        <a:pt x="0" y="3"/>
                      </a:cubicBezTo>
                      <a:cubicBezTo>
                        <a:pt x="0" y="9"/>
                        <a:pt x="1" y="15"/>
                        <a:pt x="1" y="21"/>
                      </a:cubicBezTo>
                      <a:cubicBezTo>
                        <a:pt x="1" y="24"/>
                        <a:pt x="7" y="23"/>
                        <a:pt x="7" y="20"/>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5" name="Freeform 61">
                  <a:extLst>
                    <a:ext uri="{FF2B5EF4-FFF2-40B4-BE49-F238E27FC236}">
                      <a16:creationId xmlns:a16="http://schemas.microsoft.com/office/drawing/2014/main" id="{C7824D50-F8D5-4E88-87F1-EC1D80DD6378}"/>
                    </a:ext>
                  </a:extLst>
                </p:cNvPr>
                <p:cNvSpPr>
                  <a:spLocks/>
                </p:cNvSpPr>
                <p:nvPr/>
              </p:nvSpPr>
              <p:spPr bwMode="auto">
                <a:xfrm>
                  <a:off x="2574926" y="338138"/>
                  <a:ext cx="85725" cy="119063"/>
                </a:xfrm>
                <a:custGeom>
                  <a:avLst/>
                  <a:gdLst>
                    <a:gd name="T0" fmla="*/ 6 w 20"/>
                    <a:gd name="T1" fmla="*/ 25 h 28"/>
                    <a:gd name="T2" fmla="*/ 19 w 20"/>
                    <a:gd name="T3" fmla="*/ 1 h 28"/>
                    <a:gd name="T4" fmla="*/ 14 w 20"/>
                    <a:gd name="T5" fmla="*/ 2 h 28"/>
                    <a:gd name="T6" fmla="*/ 0 w 20"/>
                    <a:gd name="T7" fmla="*/ 26 h 28"/>
                    <a:gd name="T8" fmla="*/ 6 w 20"/>
                    <a:gd name="T9" fmla="*/ 25 h 28"/>
                  </a:gdLst>
                  <a:ahLst/>
                  <a:cxnLst>
                    <a:cxn ang="0">
                      <a:pos x="T0" y="T1"/>
                    </a:cxn>
                    <a:cxn ang="0">
                      <a:pos x="T2" y="T3"/>
                    </a:cxn>
                    <a:cxn ang="0">
                      <a:pos x="T4" y="T5"/>
                    </a:cxn>
                    <a:cxn ang="0">
                      <a:pos x="T6" y="T7"/>
                    </a:cxn>
                    <a:cxn ang="0">
                      <a:pos x="T8" y="T9"/>
                    </a:cxn>
                  </a:cxnLst>
                  <a:rect l="0" t="0" r="r" b="b"/>
                  <a:pathLst>
                    <a:path w="20" h="28">
                      <a:moveTo>
                        <a:pt x="6" y="25"/>
                      </a:moveTo>
                      <a:cubicBezTo>
                        <a:pt x="10" y="17"/>
                        <a:pt x="15" y="9"/>
                        <a:pt x="19" y="1"/>
                      </a:cubicBezTo>
                      <a:cubicBezTo>
                        <a:pt x="20" y="0"/>
                        <a:pt x="14" y="0"/>
                        <a:pt x="14" y="2"/>
                      </a:cubicBezTo>
                      <a:cubicBezTo>
                        <a:pt x="9" y="10"/>
                        <a:pt x="5" y="18"/>
                        <a:pt x="0" y="26"/>
                      </a:cubicBezTo>
                      <a:cubicBezTo>
                        <a:pt x="0" y="28"/>
                        <a:pt x="5" y="27"/>
                        <a:pt x="6" y="25"/>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6" name="Freeform 62">
                  <a:extLst>
                    <a:ext uri="{FF2B5EF4-FFF2-40B4-BE49-F238E27FC236}">
                      <a16:creationId xmlns:a16="http://schemas.microsoft.com/office/drawing/2014/main" id="{CF9ADA14-95E7-4EC1-B83B-03BE10EB3E89}"/>
                    </a:ext>
                  </a:extLst>
                </p:cNvPr>
                <p:cNvSpPr>
                  <a:spLocks/>
                </p:cNvSpPr>
                <p:nvPr/>
              </p:nvSpPr>
              <p:spPr bwMode="auto">
                <a:xfrm>
                  <a:off x="2673351" y="465138"/>
                  <a:ext cx="144463" cy="76200"/>
                </a:xfrm>
                <a:custGeom>
                  <a:avLst/>
                  <a:gdLst>
                    <a:gd name="T0" fmla="*/ 7 w 34"/>
                    <a:gd name="T1" fmla="*/ 17 h 18"/>
                    <a:gd name="T2" fmla="*/ 31 w 34"/>
                    <a:gd name="T3" fmla="*/ 3 h 18"/>
                    <a:gd name="T4" fmla="*/ 27 w 34"/>
                    <a:gd name="T5" fmla="*/ 1 h 18"/>
                    <a:gd name="T6" fmla="*/ 3 w 34"/>
                    <a:gd name="T7" fmla="*/ 14 h 18"/>
                    <a:gd name="T8" fmla="*/ 7 w 34"/>
                    <a:gd name="T9" fmla="*/ 17 h 18"/>
                  </a:gdLst>
                  <a:ahLst/>
                  <a:cxnLst>
                    <a:cxn ang="0">
                      <a:pos x="T0" y="T1"/>
                    </a:cxn>
                    <a:cxn ang="0">
                      <a:pos x="T2" y="T3"/>
                    </a:cxn>
                    <a:cxn ang="0">
                      <a:pos x="T4" y="T5"/>
                    </a:cxn>
                    <a:cxn ang="0">
                      <a:pos x="T6" y="T7"/>
                    </a:cxn>
                    <a:cxn ang="0">
                      <a:pos x="T8" y="T9"/>
                    </a:cxn>
                  </a:cxnLst>
                  <a:rect l="0" t="0" r="r" b="b"/>
                  <a:pathLst>
                    <a:path w="34" h="18">
                      <a:moveTo>
                        <a:pt x="7" y="17"/>
                      </a:moveTo>
                      <a:cubicBezTo>
                        <a:pt x="15" y="12"/>
                        <a:pt x="23" y="8"/>
                        <a:pt x="31" y="3"/>
                      </a:cubicBezTo>
                      <a:cubicBezTo>
                        <a:pt x="34" y="1"/>
                        <a:pt x="29" y="0"/>
                        <a:pt x="27" y="1"/>
                      </a:cubicBezTo>
                      <a:cubicBezTo>
                        <a:pt x="19" y="5"/>
                        <a:pt x="11" y="10"/>
                        <a:pt x="3" y="14"/>
                      </a:cubicBezTo>
                      <a:cubicBezTo>
                        <a:pt x="0" y="16"/>
                        <a:pt x="5" y="18"/>
                        <a:pt x="7" y="17"/>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7" name="Freeform 63">
                  <a:extLst>
                    <a:ext uri="{FF2B5EF4-FFF2-40B4-BE49-F238E27FC236}">
                      <a16:creationId xmlns:a16="http://schemas.microsoft.com/office/drawing/2014/main" id="{06FC9835-9C49-43E1-A2E9-E9E676347D64}"/>
                    </a:ext>
                  </a:extLst>
                </p:cNvPr>
                <p:cNvSpPr>
                  <a:spLocks/>
                </p:cNvSpPr>
                <p:nvPr/>
              </p:nvSpPr>
              <p:spPr bwMode="auto">
                <a:xfrm>
                  <a:off x="2716214" y="690563"/>
                  <a:ext cx="122238" cy="47625"/>
                </a:xfrm>
                <a:custGeom>
                  <a:avLst/>
                  <a:gdLst>
                    <a:gd name="T0" fmla="*/ 1 w 29"/>
                    <a:gd name="T1" fmla="*/ 2 h 11"/>
                    <a:gd name="T2" fmla="*/ 22 w 29"/>
                    <a:gd name="T3" fmla="*/ 10 h 11"/>
                    <a:gd name="T4" fmla="*/ 26 w 29"/>
                    <a:gd name="T5" fmla="*/ 10 h 11"/>
                    <a:gd name="T6" fmla="*/ 28 w 29"/>
                    <a:gd name="T7" fmla="*/ 8 h 11"/>
                    <a:gd name="T8" fmla="*/ 6 w 29"/>
                    <a:gd name="T9" fmla="*/ 0 h 11"/>
                    <a:gd name="T10" fmla="*/ 2 w 29"/>
                    <a:gd name="T11" fmla="*/ 1 h 11"/>
                    <a:gd name="T12" fmla="*/ 1 w 29"/>
                    <a:gd name="T13" fmla="*/ 2 h 11"/>
                  </a:gdLst>
                  <a:ahLst/>
                  <a:cxnLst>
                    <a:cxn ang="0">
                      <a:pos x="T0" y="T1"/>
                    </a:cxn>
                    <a:cxn ang="0">
                      <a:pos x="T2" y="T3"/>
                    </a:cxn>
                    <a:cxn ang="0">
                      <a:pos x="T4" y="T5"/>
                    </a:cxn>
                    <a:cxn ang="0">
                      <a:pos x="T6" y="T7"/>
                    </a:cxn>
                    <a:cxn ang="0">
                      <a:pos x="T8" y="T9"/>
                    </a:cxn>
                    <a:cxn ang="0">
                      <a:pos x="T10" y="T11"/>
                    </a:cxn>
                    <a:cxn ang="0">
                      <a:pos x="T12" y="T13"/>
                    </a:cxn>
                  </a:cxnLst>
                  <a:rect l="0" t="0" r="r" b="b"/>
                  <a:pathLst>
                    <a:path w="29" h="11">
                      <a:moveTo>
                        <a:pt x="1" y="2"/>
                      </a:moveTo>
                      <a:cubicBezTo>
                        <a:pt x="8" y="5"/>
                        <a:pt x="15" y="8"/>
                        <a:pt x="22" y="10"/>
                      </a:cubicBezTo>
                      <a:cubicBezTo>
                        <a:pt x="23" y="11"/>
                        <a:pt x="25" y="10"/>
                        <a:pt x="26" y="10"/>
                      </a:cubicBezTo>
                      <a:cubicBezTo>
                        <a:pt x="26" y="10"/>
                        <a:pt x="29" y="9"/>
                        <a:pt x="28" y="8"/>
                      </a:cubicBezTo>
                      <a:cubicBezTo>
                        <a:pt x="20" y="6"/>
                        <a:pt x="13" y="3"/>
                        <a:pt x="6" y="0"/>
                      </a:cubicBezTo>
                      <a:cubicBezTo>
                        <a:pt x="5" y="0"/>
                        <a:pt x="3" y="0"/>
                        <a:pt x="2" y="1"/>
                      </a:cubicBezTo>
                      <a:cubicBezTo>
                        <a:pt x="2" y="1"/>
                        <a:pt x="0" y="2"/>
                        <a:pt x="1" y="2"/>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8" name="Freeform 64">
                  <a:extLst>
                    <a:ext uri="{FF2B5EF4-FFF2-40B4-BE49-F238E27FC236}">
                      <a16:creationId xmlns:a16="http://schemas.microsoft.com/office/drawing/2014/main" id="{2E09F3AF-1668-45B9-9F55-DAC5CD00FC5B}"/>
                    </a:ext>
                  </a:extLst>
                </p:cNvPr>
                <p:cNvSpPr>
                  <a:spLocks/>
                </p:cNvSpPr>
                <p:nvPr/>
              </p:nvSpPr>
              <p:spPr bwMode="auto">
                <a:xfrm>
                  <a:off x="2665414" y="1019175"/>
                  <a:ext cx="198438" cy="284163"/>
                </a:xfrm>
                <a:custGeom>
                  <a:avLst/>
                  <a:gdLst>
                    <a:gd name="T0" fmla="*/ 36 w 47"/>
                    <a:gd name="T1" fmla="*/ 0 h 67"/>
                    <a:gd name="T2" fmla="*/ 32 w 47"/>
                    <a:gd name="T3" fmla="*/ 0 h 67"/>
                    <a:gd name="T4" fmla="*/ 9 w 47"/>
                    <a:gd name="T5" fmla="*/ 23 h 67"/>
                    <a:gd name="T6" fmla="*/ 7 w 47"/>
                    <a:gd name="T7" fmla="*/ 60 h 67"/>
                    <a:gd name="T8" fmla="*/ 16 w 47"/>
                    <a:gd name="T9" fmla="*/ 67 h 67"/>
                    <a:gd name="T10" fmla="*/ 16 w 47"/>
                    <a:gd name="T11" fmla="*/ 67 h 67"/>
                    <a:gd name="T12" fmla="*/ 19 w 47"/>
                    <a:gd name="T13" fmla="*/ 66 h 67"/>
                    <a:gd name="T14" fmla="*/ 20 w 47"/>
                    <a:gd name="T15" fmla="*/ 53 h 67"/>
                    <a:gd name="T16" fmla="*/ 32 w 47"/>
                    <a:gd name="T17" fmla="*/ 20 h 67"/>
                    <a:gd name="T18" fmla="*/ 47 w 47"/>
                    <a:gd name="T19" fmla="*/ 5 h 67"/>
                    <a:gd name="T20" fmla="*/ 36 w 47"/>
                    <a:gd name="T21" fmla="*/ 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 h="67">
                      <a:moveTo>
                        <a:pt x="36" y="0"/>
                      </a:moveTo>
                      <a:cubicBezTo>
                        <a:pt x="34" y="0"/>
                        <a:pt x="33" y="0"/>
                        <a:pt x="32" y="0"/>
                      </a:cubicBezTo>
                      <a:cubicBezTo>
                        <a:pt x="22" y="2"/>
                        <a:pt x="14" y="14"/>
                        <a:pt x="9" y="23"/>
                      </a:cubicBezTo>
                      <a:cubicBezTo>
                        <a:pt x="4" y="33"/>
                        <a:pt x="0" y="50"/>
                        <a:pt x="7" y="60"/>
                      </a:cubicBezTo>
                      <a:cubicBezTo>
                        <a:pt x="9" y="63"/>
                        <a:pt x="12" y="67"/>
                        <a:pt x="16" y="67"/>
                      </a:cubicBezTo>
                      <a:cubicBezTo>
                        <a:pt x="16" y="67"/>
                        <a:pt x="16" y="67"/>
                        <a:pt x="16" y="67"/>
                      </a:cubicBezTo>
                      <a:cubicBezTo>
                        <a:pt x="17" y="67"/>
                        <a:pt x="18" y="67"/>
                        <a:pt x="19" y="66"/>
                      </a:cubicBezTo>
                      <a:cubicBezTo>
                        <a:pt x="23" y="63"/>
                        <a:pt x="20" y="57"/>
                        <a:pt x="20" y="53"/>
                      </a:cubicBezTo>
                      <a:cubicBezTo>
                        <a:pt x="19" y="40"/>
                        <a:pt x="23" y="29"/>
                        <a:pt x="32" y="20"/>
                      </a:cubicBezTo>
                      <a:cubicBezTo>
                        <a:pt x="37" y="15"/>
                        <a:pt x="43" y="11"/>
                        <a:pt x="47" y="5"/>
                      </a:cubicBezTo>
                      <a:cubicBezTo>
                        <a:pt x="45" y="1"/>
                        <a:pt x="40" y="0"/>
                        <a:pt x="36" y="0"/>
                      </a:cubicBezTo>
                    </a:path>
                  </a:pathLst>
                </a:custGeom>
                <a:solidFill>
                  <a:srgbClr val="FEE9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29" name="Freeform 65">
                  <a:extLst>
                    <a:ext uri="{FF2B5EF4-FFF2-40B4-BE49-F238E27FC236}">
                      <a16:creationId xmlns:a16="http://schemas.microsoft.com/office/drawing/2014/main" id="{F070A995-DFBF-4B5B-9457-0D42CEE9CD8E}"/>
                    </a:ext>
                  </a:extLst>
                </p:cNvPr>
                <p:cNvSpPr>
                  <a:spLocks/>
                </p:cNvSpPr>
                <p:nvPr/>
              </p:nvSpPr>
              <p:spPr bwMode="auto">
                <a:xfrm>
                  <a:off x="2767014" y="1579563"/>
                  <a:ext cx="198438" cy="149225"/>
                </a:xfrm>
                <a:custGeom>
                  <a:avLst/>
                  <a:gdLst>
                    <a:gd name="T0" fmla="*/ 5 w 47"/>
                    <a:gd name="T1" fmla="*/ 0 h 35"/>
                    <a:gd name="T2" fmla="*/ 1 w 47"/>
                    <a:gd name="T3" fmla="*/ 15 h 35"/>
                    <a:gd name="T4" fmla="*/ 19 w 47"/>
                    <a:gd name="T5" fmla="*/ 35 h 35"/>
                    <a:gd name="T6" fmla="*/ 22 w 47"/>
                    <a:gd name="T7" fmla="*/ 34 h 35"/>
                    <a:gd name="T8" fmla="*/ 47 w 47"/>
                    <a:gd name="T9" fmla="*/ 27 h 35"/>
                    <a:gd name="T10" fmla="*/ 21 w 47"/>
                    <a:gd name="T11" fmla="*/ 16 h 35"/>
                    <a:gd name="T12" fmla="*/ 5 w 47"/>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47" h="35">
                      <a:moveTo>
                        <a:pt x="5" y="0"/>
                      </a:moveTo>
                      <a:cubicBezTo>
                        <a:pt x="1" y="4"/>
                        <a:pt x="0" y="10"/>
                        <a:pt x="1" y="15"/>
                      </a:cubicBezTo>
                      <a:cubicBezTo>
                        <a:pt x="3" y="24"/>
                        <a:pt x="11" y="30"/>
                        <a:pt x="19" y="35"/>
                      </a:cubicBezTo>
                      <a:cubicBezTo>
                        <a:pt x="21" y="35"/>
                        <a:pt x="22" y="34"/>
                        <a:pt x="22" y="34"/>
                      </a:cubicBezTo>
                      <a:cubicBezTo>
                        <a:pt x="31" y="32"/>
                        <a:pt x="39" y="29"/>
                        <a:pt x="47" y="27"/>
                      </a:cubicBezTo>
                      <a:cubicBezTo>
                        <a:pt x="37" y="26"/>
                        <a:pt x="28" y="23"/>
                        <a:pt x="21" y="16"/>
                      </a:cubicBezTo>
                      <a:cubicBezTo>
                        <a:pt x="15" y="11"/>
                        <a:pt x="11" y="4"/>
                        <a:pt x="5" y="0"/>
                      </a:cubicBezTo>
                    </a:path>
                  </a:pathLst>
                </a:custGeom>
                <a:solidFill>
                  <a:srgbClr val="FEE9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30" name="Freeform 66">
                  <a:extLst>
                    <a:ext uri="{FF2B5EF4-FFF2-40B4-BE49-F238E27FC236}">
                      <a16:creationId xmlns:a16="http://schemas.microsoft.com/office/drawing/2014/main" id="{EE87CB4B-9A11-4608-A174-8497FC750012}"/>
                    </a:ext>
                  </a:extLst>
                </p:cNvPr>
                <p:cNvSpPr>
                  <a:spLocks/>
                </p:cNvSpPr>
                <p:nvPr/>
              </p:nvSpPr>
              <p:spPr bwMode="auto">
                <a:xfrm>
                  <a:off x="2846389" y="1690688"/>
                  <a:ext cx="212725" cy="76200"/>
                </a:xfrm>
                <a:custGeom>
                  <a:avLst/>
                  <a:gdLst>
                    <a:gd name="T0" fmla="*/ 44 w 50"/>
                    <a:gd name="T1" fmla="*/ 0 h 18"/>
                    <a:gd name="T2" fmla="*/ 35 w 50"/>
                    <a:gd name="T3" fmla="*/ 1 h 18"/>
                    <a:gd name="T4" fmla="*/ 32 w 50"/>
                    <a:gd name="T5" fmla="*/ 1 h 18"/>
                    <a:gd name="T6" fmla="*/ 28 w 50"/>
                    <a:gd name="T7" fmla="*/ 1 h 18"/>
                    <a:gd name="T8" fmla="*/ 3 w 50"/>
                    <a:gd name="T9" fmla="*/ 8 h 18"/>
                    <a:gd name="T10" fmla="*/ 0 w 50"/>
                    <a:gd name="T11" fmla="*/ 9 h 18"/>
                    <a:gd name="T12" fmla="*/ 5 w 50"/>
                    <a:gd name="T13" fmla="*/ 12 h 18"/>
                    <a:gd name="T14" fmla="*/ 28 w 50"/>
                    <a:gd name="T15" fmla="*/ 18 h 18"/>
                    <a:gd name="T16" fmla="*/ 43 w 50"/>
                    <a:gd name="T17" fmla="*/ 14 h 18"/>
                    <a:gd name="T18" fmla="*/ 50 w 50"/>
                    <a:gd name="T19" fmla="*/ 5 h 18"/>
                    <a:gd name="T20" fmla="*/ 48 w 50"/>
                    <a:gd name="T21" fmla="*/ 1 h 18"/>
                    <a:gd name="T22" fmla="*/ 44 w 50"/>
                    <a:gd name="T2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0" h="18">
                      <a:moveTo>
                        <a:pt x="44" y="0"/>
                      </a:moveTo>
                      <a:cubicBezTo>
                        <a:pt x="41" y="0"/>
                        <a:pt x="37" y="1"/>
                        <a:pt x="35" y="1"/>
                      </a:cubicBezTo>
                      <a:cubicBezTo>
                        <a:pt x="34" y="1"/>
                        <a:pt x="33" y="1"/>
                        <a:pt x="32" y="1"/>
                      </a:cubicBezTo>
                      <a:cubicBezTo>
                        <a:pt x="30" y="1"/>
                        <a:pt x="29" y="1"/>
                        <a:pt x="28" y="1"/>
                      </a:cubicBezTo>
                      <a:cubicBezTo>
                        <a:pt x="20" y="3"/>
                        <a:pt x="12" y="6"/>
                        <a:pt x="3" y="8"/>
                      </a:cubicBezTo>
                      <a:cubicBezTo>
                        <a:pt x="3" y="8"/>
                        <a:pt x="2" y="9"/>
                        <a:pt x="0" y="9"/>
                      </a:cubicBezTo>
                      <a:cubicBezTo>
                        <a:pt x="2" y="10"/>
                        <a:pt x="3" y="11"/>
                        <a:pt x="5" y="12"/>
                      </a:cubicBezTo>
                      <a:cubicBezTo>
                        <a:pt x="12" y="15"/>
                        <a:pt x="20" y="18"/>
                        <a:pt x="28" y="18"/>
                      </a:cubicBezTo>
                      <a:cubicBezTo>
                        <a:pt x="34" y="18"/>
                        <a:pt x="39" y="17"/>
                        <a:pt x="43" y="14"/>
                      </a:cubicBezTo>
                      <a:cubicBezTo>
                        <a:pt x="46" y="12"/>
                        <a:pt x="49" y="8"/>
                        <a:pt x="50" y="5"/>
                      </a:cubicBezTo>
                      <a:cubicBezTo>
                        <a:pt x="50" y="3"/>
                        <a:pt x="49" y="2"/>
                        <a:pt x="48" y="1"/>
                      </a:cubicBezTo>
                      <a:cubicBezTo>
                        <a:pt x="47" y="0"/>
                        <a:pt x="45" y="0"/>
                        <a:pt x="44" y="0"/>
                      </a:cubicBezTo>
                    </a:path>
                  </a:pathLst>
                </a:custGeom>
                <a:solidFill>
                  <a:srgbClr val="FEE3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31" name="Freeform 67">
                  <a:extLst>
                    <a:ext uri="{FF2B5EF4-FFF2-40B4-BE49-F238E27FC236}">
                      <a16:creationId xmlns:a16="http://schemas.microsoft.com/office/drawing/2014/main" id="{2C52F5D8-CEA0-4D95-9FE2-D0638B677E76}"/>
                    </a:ext>
                  </a:extLst>
                </p:cNvPr>
                <p:cNvSpPr>
                  <a:spLocks/>
                </p:cNvSpPr>
                <p:nvPr/>
              </p:nvSpPr>
              <p:spPr bwMode="auto">
                <a:xfrm>
                  <a:off x="3287714" y="1655763"/>
                  <a:ext cx="309563" cy="141288"/>
                </a:xfrm>
                <a:custGeom>
                  <a:avLst/>
                  <a:gdLst>
                    <a:gd name="T0" fmla="*/ 67 w 73"/>
                    <a:gd name="T1" fmla="*/ 0 h 33"/>
                    <a:gd name="T2" fmla="*/ 57 w 73"/>
                    <a:gd name="T3" fmla="*/ 7 h 33"/>
                    <a:gd name="T4" fmla="*/ 30 w 73"/>
                    <a:gd name="T5" fmla="*/ 17 h 33"/>
                    <a:gd name="T6" fmla="*/ 23 w 73"/>
                    <a:gd name="T7" fmla="*/ 16 h 33"/>
                    <a:gd name="T8" fmla="*/ 2 w 73"/>
                    <a:gd name="T9" fmla="*/ 12 h 33"/>
                    <a:gd name="T10" fmla="*/ 7 w 73"/>
                    <a:gd name="T11" fmla="*/ 26 h 33"/>
                    <a:gd name="T12" fmla="*/ 28 w 73"/>
                    <a:gd name="T13" fmla="*/ 33 h 33"/>
                    <a:gd name="T14" fmla="*/ 38 w 73"/>
                    <a:gd name="T15" fmla="*/ 33 h 33"/>
                    <a:gd name="T16" fmla="*/ 71 w 73"/>
                    <a:gd name="T17" fmla="*/ 13 h 33"/>
                    <a:gd name="T18" fmla="*/ 71 w 73"/>
                    <a:gd name="T19" fmla="*/ 2 h 33"/>
                    <a:gd name="T20" fmla="*/ 68 w 73"/>
                    <a:gd name="T21" fmla="*/ 0 h 33"/>
                    <a:gd name="T22" fmla="*/ 67 w 73"/>
                    <a:gd name="T23"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3" h="33">
                      <a:moveTo>
                        <a:pt x="67" y="0"/>
                      </a:moveTo>
                      <a:cubicBezTo>
                        <a:pt x="63" y="0"/>
                        <a:pt x="60" y="5"/>
                        <a:pt x="57" y="7"/>
                      </a:cubicBezTo>
                      <a:cubicBezTo>
                        <a:pt x="49" y="13"/>
                        <a:pt x="40" y="17"/>
                        <a:pt x="30" y="17"/>
                      </a:cubicBezTo>
                      <a:cubicBezTo>
                        <a:pt x="28" y="17"/>
                        <a:pt x="25" y="16"/>
                        <a:pt x="23" y="16"/>
                      </a:cubicBezTo>
                      <a:cubicBezTo>
                        <a:pt x="16" y="15"/>
                        <a:pt x="9" y="12"/>
                        <a:pt x="2" y="12"/>
                      </a:cubicBezTo>
                      <a:cubicBezTo>
                        <a:pt x="0" y="17"/>
                        <a:pt x="3" y="23"/>
                        <a:pt x="7" y="26"/>
                      </a:cubicBezTo>
                      <a:cubicBezTo>
                        <a:pt x="12" y="32"/>
                        <a:pt x="20" y="33"/>
                        <a:pt x="28" y="33"/>
                      </a:cubicBezTo>
                      <a:cubicBezTo>
                        <a:pt x="32" y="33"/>
                        <a:pt x="35" y="33"/>
                        <a:pt x="38" y="33"/>
                      </a:cubicBezTo>
                      <a:cubicBezTo>
                        <a:pt x="50" y="31"/>
                        <a:pt x="66" y="26"/>
                        <a:pt x="71" y="13"/>
                      </a:cubicBezTo>
                      <a:cubicBezTo>
                        <a:pt x="72" y="10"/>
                        <a:pt x="73" y="5"/>
                        <a:pt x="71" y="2"/>
                      </a:cubicBezTo>
                      <a:cubicBezTo>
                        <a:pt x="71" y="1"/>
                        <a:pt x="70" y="1"/>
                        <a:pt x="68" y="0"/>
                      </a:cubicBezTo>
                      <a:cubicBezTo>
                        <a:pt x="68" y="0"/>
                        <a:pt x="68" y="0"/>
                        <a:pt x="67" y="0"/>
                      </a:cubicBezTo>
                    </a:path>
                  </a:pathLst>
                </a:custGeom>
                <a:solidFill>
                  <a:srgbClr val="FEE3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32" name="Freeform 68">
                  <a:extLst>
                    <a:ext uri="{FF2B5EF4-FFF2-40B4-BE49-F238E27FC236}">
                      <a16:creationId xmlns:a16="http://schemas.microsoft.com/office/drawing/2014/main" id="{4C45E003-7BCF-4503-91C8-375E04678EB3}"/>
                    </a:ext>
                  </a:extLst>
                </p:cNvPr>
                <p:cNvSpPr>
                  <a:spLocks/>
                </p:cNvSpPr>
                <p:nvPr/>
              </p:nvSpPr>
              <p:spPr bwMode="auto">
                <a:xfrm>
                  <a:off x="3759201" y="1308100"/>
                  <a:ext cx="211138" cy="280988"/>
                </a:xfrm>
                <a:custGeom>
                  <a:avLst/>
                  <a:gdLst>
                    <a:gd name="T0" fmla="*/ 34 w 50"/>
                    <a:gd name="T1" fmla="*/ 0 h 66"/>
                    <a:gd name="T2" fmla="*/ 31 w 50"/>
                    <a:gd name="T3" fmla="*/ 1 h 66"/>
                    <a:gd name="T4" fmla="*/ 30 w 50"/>
                    <a:gd name="T5" fmla="*/ 14 h 66"/>
                    <a:gd name="T6" fmla="*/ 17 w 50"/>
                    <a:gd name="T7" fmla="*/ 47 h 66"/>
                    <a:gd name="T8" fmla="*/ 0 w 50"/>
                    <a:gd name="T9" fmla="*/ 61 h 66"/>
                    <a:gd name="T10" fmla="*/ 13 w 50"/>
                    <a:gd name="T11" fmla="*/ 66 h 66"/>
                    <a:gd name="T12" fmla="*/ 15 w 50"/>
                    <a:gd name="T13" fmla="*/ 66 h 66"/>
                    <a:gd name="T14" fmla="*/ 39 w 50"/>
                    <a:gd name="T15" fmla="*/ 45 h 66"/>
                    <a:gd name="T16" fmla="*/ 43 w 50"/>
                    <a:gd name="T17" fmla="*/ 7 h 66"/>
                    <a:gd name="T18" fmla="*/ 34 w 50"/>
                    <a:gd name="T19" fmla="*/ 0 h 66"/>
                    <a:gd name="T20" fmla="*/ 34 w 50"/>
                    <a:gd name="T21"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 h="66">
                      <a:moveTo>
                        <a:pt x="34" y="0"/>
                      </a:moveTo>
                      <a:cubicBezTo>
                        <a:pt x="33" y="0"/>
                        <a:pt x="32" y="0"/>
                        <a:pt x="31" y="1"/>
                      </a:cubicBezTo>
                      <a:cubicBezTo>
                        <a:pt x="27" y="4"/>
                        <a:pt x="30" y="10"/>
                        <a:pt x="30" y="14"/>
                      </a:cubicBezTo>
                      <a:cubicBezTo>
                        <a:pt x="29" y="26"/>
                        <a:pt x="26" y="38"/>
                        <a:pt x="17" y="47"/>
                      </a:cubicBezTo>
                      <a:cubicBezTo>
                        <a:pt x="11" y="52"/>
                        <a:pt x="5" y="55"/>
                        <a:pt x="0" y="61"/>
                      </a:cubicBezTo>
                      <a:cubicBezTo>
                        <a:pt x="3" y="65"/>
                        <a:pt x="8" y="66"/>
                        <a:pt x="13" y="66"/>
                      </a:cubicBezTo>
                      <a:cubicBezTo>
                        <a:pt x="13" y="66"/>
                        <a:pt x="14" y="66"/>
                        <a:pt x="15" y="66"/>
                      </a:cubicBezTo>
                      <a:cubicBezTo>
                        <a:pt x="26" y="65"/>
                        <a:pt x="34" y="53"/>
                        <a:pt x="39" y="45"/>
                      </a:cubicBezTo>
                      <a:cubicBezTo>
                        <a:pt x="45" y="34"/>
                        <a:pt x="50" y="18"/>
                        <a:pt x="43" y="7"/>
                      </a:cubicBezTo>
                      <a:cubicBezTo>
                        <a:pt x="41" y="4"/>
                        <a:pt x="38" y="0"/>
                        <a:pt x="34" y="0"/>
                      </a:cubicBezTo>
                      <a:cubicBezTo>
                        <a:pt x="34" y="0"/>
                        <a:pt x="34" y="0"/>
                        <a:pt x="34" y="0"/>
                      </a:cubicBezTo>
                    </a:path>
                  </a:pathLst>
                </a:custGeom>
                <a:solidFill>
                  <a:srgbClr val="FEE3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33" name="Freeform 69">
                  <a:extLst>
                    <a:ext uri="{FF2B5EF4-FFF2-40B4-BE49-F238E27FC236}">
                      <a16:creationId xmlns:a16="http://schemas.microsoft.com/office/drawing/2014/main" id="{4AC9C484-13A3-4A10-8B7C-AC3844EC6C5D}"/>
                    </a:ext>
                  </a:extLst>
                </p:cNvPr>
                <p:cNvSpPr>
                  <a:spLocks/>
                </p:cNvSpPr>
                <p:nvPr/>
              </p:nvSpPr>
              <p:spPr bwMode="auto">
                <a:xfrm>
                  <a:off x="3089276" y="784225"/>
                  <a:ext cx="309563" cy="141288"/>
                </a:xfrm>
                <a:custGeom>
                  <a:avLst/>
                  <a:gdLst>
                    <a:gd name="T0" fmla="*/ 44 w 73"/>
                    <a:gd name="T1" fmla="*/ 0 h 33"/>
                    <a:gd name="T2" fmla="*/ 36 w 73"/>
                    <a:gd name="T3" fmla="*/ 1 h 33"/>
                    <a:gd name="T4" fmla="*/ 3 w 73"/>
                    <a:gd name="T5" fmla="*/ 19 h 33"/>
                    <a:gd name="T6" fmla="*/ 2 w 73"/>
                    <a:gd name="T7" fmla="*/ 31 h 33"/>
                    <a:gd name="T8" fmla="*/ 5 w 73"/>
                    <a:gd name="T9" fmla="*/ 33 h 33"/>
                    <a:gd name="T10" fmla="*/ 6 w 73"/>
                    <a:gd name="T11" fmla="*/ 33 h 33"/>
                    <a:gd name="T12" fmla="*/ 16 w 73"/>
                    <a:gd name="T13" fmla="*/ 26 h 33"/>
                    <a:gd name="T14" fmla="*/ 43 w 73"/>
                    <a:gd name="T15" fmla="*/ 17 h 33"/>
                    <a:gd name="T16" fmla="*/ 50 w 73"/>
                    <a:gd name="T17" fmla="*/ 18 h 33"/>
                    <a:gd name="T18" fmla="*/ 72 w 73"/>
                    <a:gd name="T19" fmla="*/ 22 h 33"/>
                    <a:gd name="T20" fmla="*/ 67 w 73"/>
                    <a:gd name="T21" fmla="*/ 7 h 33"/>
                    <a:gd name="T22" fmla="*/ 44 w 73"/>
                    <a:gd name="T23"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3" h="33">
                      <a:moveTo>
                        <a:pt x="44" y="0"/>
                      </a:moveTo>
                      <a:cubicBezTo>
                        <a:pt x="41" y="0"/>
                        <a:pt x="38" y="0"/>
                        <a:pt x="36" y="1"/>
                      </a:cubicBezTo>
                      <a:cubicBezTo>
                        <a:pt x="24" y="2"/>
                        <a:pt x="8" y="7"/>
                        <a:pt x="3" y="19"/>
                      </a:cubicBezTo>
                      <a:cubicBezTo>
                        <a:pt x="1" y="22"/>
                        <a:pt x="0" y="28"/>
                        <a:pt x="2" y="31"/>
                      </a:cubicBezTo>
                      <a:cubicBezTo>
                        <a:pt x="3" y="32"/>
                        <a:pt x="3" y="32"/>
                        <a:pt x="5" y="33"/>
                      </a:cubicBezTo>
                      <a:cubicBezTo>
                        <a:pt x="5" y="33"/>
                        <a:pt x="6" y="33"/>
                        <a:pt x="6" y="33"/>
                      </a:cubicBezTo>
                      <a:cubicBezTo>
                        <a:pt x="10" y="33"/>
                        <a:pt x="14" y="28"/>
                        <a:pt x="16" y="26"/>
                      </a:cubicBezTo>
                      <a:cubicBezTo>
                        <a:pt x="24" y="20"/>
                        <a:pt x="33" y="17"/>
                        <a:pt x="43" y="17"/>
                      </a:cubicBezTo>
                      <a:cubicBezTo>
                        <a:pt x="45" y="17"/>
                        <a:pt x="48" y="17"/>
                        <a:pt x="50" y="18"/>
                      </a:cubicBezTo>
                      <a:cubicBezTo>
                        <a:pt x="57" y="19"/>
                        <a:pt x="64" y="22"/>
                        <a:pt x="72" y="22"/>
                      </a:cubicBezTo>
                      <a:cubicBezTo>
                        <a:pt x="73" y="17"/>
                        <a:pt x="70" y="11"/>
                        <a:pt x="67" y="7"/>
                      </a:cubicBezTo>
                      <a:cubicBezTo>
                        <a:pt x="61" y="2"/>
                        <a:pt x="53" y="0"/>
                        <a:pt x="44" y="0"/>
                      </a:cubicBezTo>
                    </a:path>
                  </a:pathLst>
                </a:custGeom>
                <a:solidFill>
                  <a:srgbClr val="FEE9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34" name="Freeform 70">
                  <a:extLst>
                    <a:ext uri="{FF2B5EF4-FFF2-40B4-BE49-F238E27FC236}">
                      <a16:creationId xmlns:a16="http://schemas.microsoft.com/office/drawing/2014/main" id="{F3E8156F-BA27-409E-8EAB-676622E71878}"/>
                    </a:ext>
                  </a:extLst>
                </p:cNvPr>
                <p:cNvSpPr>
                  <a:spLocks/>
                </p:cNvSpPr>
                <p:nvPr/>
              </p:nvSpPr>
              <p:spPr bwMode="auto">
                <a:xfrm>
                  <a:off x="3630614" y="890588"/>
                  <a:ext cx="258763" cy="242888"/>
                </a:xfrm>
                <a:custGeom>
                  <a:avLst/>
                  <a:gdLst>
                    <a:gd name="T0" fmla="*/ 16 w 61"/>
                    <a:gd name="T1" fmla="*/ 0 h 57"/>
                    <a:gd name="T2" fmla="*/ 10 w 61"/>
                    <a:gd name="T3" fmla="*/ 1 h 57"/>
                    <a:gd name="T4" fmla="*/ 1 w 61"/>
                    <a:gd name="T5" fmla="*/ 7 h 57"/>
                    <a:gd name="T6" fmla="*/ 1 w 61"/>
                    <a:gd name="T7" fmla="*/ 11 h 57"/>
                    <a:gd name="T8" fmla="*/ 13 w 61"/>
                    <a:gd name="T9" fmla="*/ 16 h 57"/>
                    <a:gd name="T10" fmla="*/ 41 w 61"/>
                    <a:gd name="T11" fmla="*/ 37 h 57"/>
                    <a:gd name="T12" fmla="*/ 50 w 61"/>
                    <a:gd name="T13" fmla="*/ 57 h 57"/>
                    <a:gd name="T14" fmla="*/ 59 w 61"/>
                    <a:gd name="T15" fmla="*/ 44 h 57"/>
                    <a:gd name="T16" fmla="*/ 45 w 61"/>
                    <a:gd name="T17" fmla="*/ 15 h 57"/>
                    <a:gd name="T18" fmla="*/ 16 w 61"/>
                    <a:gd name="T19"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1" h="57">
                      <a:moveTo>
                        <a:pt x="16" y="0"/>
                      </a:moveTo>
                      <a:cubicBezTo>
                        <a:pt x="14" y="0"/>
                        <a:pt x="12" y="0"/>
                        <a:pt x="10" y="1"/>
                      </a:cubicBezTo>
                      <a:cubicBezTo>
                        <a:pt x="7" y="2"/>
                        <a:pt x="2" y="4"/>
                        <a:pt x="1" y="7"/>
                      </a:cubicBezTo>
                      <a:cubicBezTo>
                        <a:pt x="0" y="8"/>
                        <a:pt x="0" y="9"/>
                        <a:pt x="1" y="11"/>
                      </a:cubicBezTo>
                      <a:cubicBezTo>
                        <a:pt x="2" y="15"/>
                        <a:pt x="9" y="15"/>
                        <a:pt x="13" y="16"/>
                      </a:cubicBezTo>
                      <a:cubicBezTo>
                        <a:pt x="25" y="19"/>
                        <a:pt x="35" y="26"/>
                        <a:pt x="41" y="37"/>
                      </a:cubicBezTo>
                      <a:cubicBezTo>
                        <a:pt x="44" y="44"/>
                        <a:pt x="46" y="51"/>
                        <a:pt x="50" y="57"/>
                      </a:cubicBezTo>
                      <a:cubicBezTo>
                        <a:pt x="55" y="55"/>
                        <a:pt x="58" y="49"/>
                        <a:pt x="59" y="44"/>
                      </a:cubicBezTo>
                      <a:cubicBezTo>
                        <a:pt x="61" y="33"/>
                        <a:pt x="52" y="23"/>
                        <a:pt x="45" y="15"/>
                      </a:cubicBezTo>
                      <a:cubicBezTo>
                        <a:pt x="38" y="8"/>
                        <a:pt x="27" y="0"/>
                        <a:pt x="16" y="0"/>
                      </a:cubicBezTo>
                    </a:path>
                  </a:pathLst>
                </a:custGeom>
                <a:solidFill>
                  <a:srgbClr val="FEE9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字魂36号-正文宋楷" panose="02000000000000000000" pitchFamily="2" charset="-122"/>
                    <a:ea typeface="字魂36号-正文宋楷" panose="02000000000000000000" pitchFamily="2" charset="-122"/>
                    <a:cs typeface="+mn-cs"/>
                  </a:endParaRPr>
                </a:p>
              </p:txBody>
            </p:sp>
          </p:grpSp>
        </p:grpSp>
        <p:sp>
          <p:nvSpPr>
            <p:cNvPr id="75" name="文本框 558">
              <a:extLst>
                <a:ext uri="{FF2B5EF4-FFF2-40B4-BE49-F238E27FC236}">
                  <a16:creationId xmlns:a16="http://schemas.microsoft.com/office/drawing/2014/main" id="{90578701-C52D-4979-A4E7-282140F98DCA}"/>
                </a:ext>
              </a:extLst>
            </p:cNvPr>
            <p:cNvSpPr txBox="1"/>
            <p:nvPr/>
          </p:nvSpPr>
          <p:spPr>
            <a:xfrm>
              <a:off x="2199920" y="2233755"/>
              <a:ext cx="3463784" cy="584775"/>
            </a:xfrm>
            <a:prstGeom prst="rect">
              <a:avLst/>
            </a:prstGeom>
            <a:noFill/>
          </p:spPr>
          <p:txBody>
            <a:bodyPr wrap="square" rtlCol="0">
              <a:spAutoFit/>
              <a:scene3d>
                <a:camera prst="orthographicFront"/>
                <a:lightRig rig="threePt" dir="t"/>
              </a:scene3d>
              <a:sp3d contourW="12700"/>
            </a:bodyPr>
            <a:lstStyle/>
            <a:p>
              <a:pPr marL="0" marR="0" lvl="0" indent="0" algn="l" defTabSz="914400" rtl="0" eaLnBrk="1" fontAlgn="auto" latinLnBrk="0" hangingPunct="1">
                <a:lnSpc>
                  <a:spcPct val="100000"/>
                </a:lnSpc>
                <a:spcBef>
                  <a:spcPts val="500"/>
                </a:spcBef>
                <a:spcAft>
                  <a:spcPts val="50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SimSun" panose="02010600030101010101" pitchFamily="2" charset="-122"/>
                  <a:cs typeface="Calibri" panose="020F0502020204030204" pitchFamily="34" charset="0"/>
                </a:rPr>
                <a:t>Nêu</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SimSun" panose="02010600030101010101" pitchFamily="2" charset="-122"/>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SimSun" panose="02010600030101010101" pitchFamily="2" charset="-122"/>
                  <a:cs typeface="Calibri" panose="020F0502020204030204" pitchFamily="34" charset="0"/>
                </a:rPr>
                <a:t>nhận</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SimSun" panose="02010600030101010101" pitchFamily="2" charset="-122"/>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SimSun" panose="02010600030101010101" pitchFamily="2" charset="-122"/>
                  <a:cs typeface="Calibri" panose="020F0502020204030204" pitchFamily="34" charset="0"/>
                </a:rPr>
                <a:t>xét</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SimSun" panose="02010600030101010101" pitchFamily="2" charset="-122"/>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SimSun" panose="02010600030101010101" pitchFamily="2" charset="-122"/>
                  <a:cs typeface="Calibri" panose="020F0502020204030204" pitchFamily="34" charset="0"/>
                </a:rPr>
                <a:t>của</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SimSun" panose="02010600030101010101" pitchFamily="2" charset="-122"/>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SimSun" panose="02010600030101010101" pitchFamily="2" charset="-122"/>
                  <a:cs typeface="Calibri" panose="020F0502020204030204" pitchFamily="34" charset="0"/>
                </a:rPr>
                <a:t>em</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SimSun" panose="02010600030101010101" pitchFamily="2" charset="-122"/>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SimSun" panose="02010600030101010101" pitchFamily="2" charset="-122"/>
                  <a:cs typeface="Calibri" panose="020F0502020204030204" pitchFamily="34" charset="0"/>
                </a:rPr>
                <a:t>khi</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SimSun" panose="02010600030101010101" pitchFamily="2" charset="-122"/>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SimSun" panose="02010600030101010101" pitchFamily="2" charset="-122"/>
                  <a:cs typeface="Calibri" panose="020F0502020204030204" pitchFamily="34" charset="0"/>
                </a:rPr>
                <a:t>quan</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SimSun" panose="02010600030101010101" pitchFamily="2" charset="-122"/>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SimSun" panose="02010600030101010101" pitchFamily="2" charset="-122"/>
                  <a:cs typeface="Calibri" panose="020F0502020204030204" pitchFamily="34" charset="0"/>
                </a:rPr>
                <a:t>sát</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SimSun" panose="02010600030101010101" pitchFamily="2" charset="-122"/>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SimSun" panose="02010600030101010101" pitchFamily="2" charset="-122"/>
                  <a:cs typeface="Calibri" panose="020F0502020204030204" pitchFamily="34" charset="0"/>
                </a:rPr>
                <a:t>bức</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SimSun" panose="02010600030101010101" pitchFamily="2" charset="-122"/>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SimSun" panose="02010600030101010101" pitchFamily="2" charset="-122"/>
                  <a:cs typeface="Calibri" panose="020F0502020204030204" pitchFamily="34" charset="0"/>
                </a:rPr>
                <a:t>tranh</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SimSun" panose="02010600030101010101" pitchFamily="2" charset="-122"/>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ea typeface="SimSun" panose="02010600030101010101" pitchFamily="2" charset="-122"/>
                  <a:cs typeface="Calibri" panose="020F0502020204030204" pitchFamily="34" charset="0"/>
                </a:rPr>
                <a:t>trên</a:t>
              </a:r>
              <a:endPar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SimSun" panose="02010600030101010101" pitchFamily="2" charset="-122"/>
                <a:cs typeface="Calibri" panose="020F0502020204030204" pitchFamily="34" charset="0"/>
              </a:endParaRPr>
            </a:p>
          </p:txBody>
        </p:sp>
      </p:grpSp>
    </p:spTree>
    <p:extLst>
      <p:ext uri="{BB962C8B-B14F-4D97-AF65-F5344CB8AC3E}">
        <p14:creationId xmlns:p14="http://schemas.microsoft.com/office/powerpoint/2010/main" val="395892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73"/>
                                        </p:tgtEl>
                                        <p:attrNameLst>
                                          <p:attrName>style.visibility</p:attrName>
                                        </p:attrNameLst>
                                      </p:cBhvr>
                                      <p:to>
                                        <p:strVal val="visible"/>
                                      </p:to>
                                    </p:set>
                                    <p:animEffect transition="in" filter="barn(inVertical)">
                                      <p:cBhvr>
                                        <p:cTn id="18"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peech Bubble: Oval 3">
            <a:extLst>
              <a:ext uri="{FF2B5EF4-FFF2-40B4-BE49-F238E27FC236}">
                <a16:creationId xmlns:a16="http://schemas.microsoft.com/office/drawing/2014/main" id="{30F33A6B-2B69-4249-B573-7890E89C8401}"/>
              </a:ext>
            </a:extLst>
          </p:cNvPr>
          <p:cNvSpPr/>
          <p:nvPr/>
        </p:nvSpPr>
        <p:spPr>
          <a:xfrm>
            <a:off x="2393456" y="878057"/>
            <a:ext cx="5196952" cy="2057400"/>
          </a:xfrm>
          <a:prstGeom prst="wedgeEllipseCallout">
            <a:avLst>
              <a:gd name="adj1" fmla="val -59946"/>
              <a:gd name="adj2" fmla="val 7129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white"/>
                </a:solidFill>
                <a:effectLst/>
                <a:uLnTx/>
                <a:uFillTx/>
                <a:latin typeface="Calibri"/>
                <a:ea typeface="+mn-ea"/>
                <a:cs typeface="+mn-cs"/>
              </a:rPr>
              <a:t>Giới</a:t>
            </a:r>
            <a:r>
              <a:rPr kumimoji="0" lang="en-US" sz="4000" b="0" i="0" u="none" strike="noStrike" kern="1200" cap="none" spc="0" normalizeH="0" noProof="0" dirty="0">
                <a:ln>
                  <a:noFill/>
                </a:ln>
                <a:solidFill>
                  <a:prstClr val="white"/>
                </a:solidFill>
                <a:effectLst/>
                <a:uLnTx/>
                <a:uFillTx/>
                <a:latin typeface="Calibri"/>
                <a:ea typeface="+mn-ea"/>
                <a:cs typeface="+mn-cs"/>
              </a:rPr>
              <a:t> </a:t>
            </a:r>
            <a:r>
              <a:rPr kumimoji="0" lang="en-US" sz="4000" b="0" i="0" u="none" strike="noStrike" kern="1200" cap="none" spc="0" normalizeH="0" noProof="0" dirty="0" err="1">
                <a:ln>
                  <a:noFill/>
                </a:ln>
                <a:solidFill>
                  <a:prstClr val="white"/>
                </a:solidFill>
                <a:effectLst/>
                <a:uLnTx/>
                <a:uFillTx/>
                <a:latin typeface="Calibri"/>
                <a:ea typeface="+mn-ea"/>
                <a:cs typeface="+mn-cs"/>
              </a:rPr>
              <a:t>thiệu</a:t>
            </a:r>
            <a:r>
              <a:rPr kumimoji="0" lang="en-US" sz="4000" b="0" i="0" u="none" strike="noStrike" kern="1200" cap="none" spc="0" normalizeH="0" noProof="0" dirty="0">
                <a:ln>
                  <a:noFill/>
                </a:ln>
                <a:solidFill>
                  <a:prstClr val="white"/>
                </a:solidFill>
                <a:effectLst/>
                <a:uLnTx/>
                <a:uFillTx/>
                <a:latin typeface="Calibri"/>
                <a:ea typeface="+mn-ea"/>
                <a:cs typeface="+mn-cs"/>
              </a:rPr>
              <a:t> </a:t>
            </a:r>
            <a:r>
              <a:rPr kumimoji="0" lang="en-US" sz="4000" b="0" i="0" u="none" strike="noStrike" kern="1200" cap="none" spc="0" normalizeH="0" noProof="0" dirty="0" err="1">
                <a:ln>
                  <a:noFill/>
                </a:ln>
                <a:solidFill>
                  <a:prstClr val="white"/>
                </a:solidFill>
                <a:effectLst/>
                <a:uLnTx/>
                <a:uFillTx/>
                <a:latin typeface="Calibri"/>
                <a:ea typeface="+mn-ea"/>
                <a:cs typeface="+mn-cs"/>
              </a:rPr>
              <a:t>về</a:t>
            </a:r>
            <a:r>
              <a:rPr kumimoji="0" lang="en-US" sz="4000" b="0" i="0" u="none" strike="noStrike" kern="1200" cap="none" spc="0" normalizeH="0" noProof="0" dirty="0">
                <a:ln>
                  <a:noFill/>
                </a:ln>
                <a:solidFill>
                  <a:prstClr val="white"/>
                </a:solidFill>
                <a:effectLst/>
                <a:uLnTx/>
                <a:uFillTx/>
                <a:latin typeface="Calibri"/>
                <a:ea typeface="+mn-ea"/>
                <a:cs typeface="+mn-cs"/>
              </a:rPr>
              <a:t> </a:t>
            </a:r>
            <a:r>
              <a:rPr kumimoji="0" lang="en-US" sz="4000" b="0" i="0" u="none" strike="noStrike" kern="1200" cap="none" spc="0" normalizeH="0" noProof="0" dirty="0" err="1">
                <a:ln>
                  <a:noFill/>
                </a:ln>
                <a:solidFill>
                  <a:prstClr val="white"/>
                </a:solidFill>
                <a:effectLst/>
                <a:uLnTx/>
                <a:uFillTx/>
                <a:latin typeface="Calibri"/>
                <a:ea typeface="+mn-ea"/>
                <a:cs typeface="+mn-cs"/>
              </a:rPr>
              <a:t>cảnh</a:t>
            </a:r>
            <a:r>
              <a:rPr kumimoji="0" lang="en-US" sz="4000" b="0" i="0" u="none" strike="noStrike" kern="1200" cap="none" spc="0" normalizeH="0" noProof="0" dirty="0">
                <a:ln>
                  <a:noFill/>
                </a:ln>
                <a:solidFill>
                  <a:prstClr val="white"/>
                </a:solidFill>
                <a:effectLst/>
                <a:uLnTx/>
                <a:uFillTx/>
                <a:latin typeface="Calibri"/>
                <a:ea typeface="+mn-ea"/>
                <a:cs typeface="+mn-cs"/>
              </a:rPr>
              <a:t> </a:t>
            </a:r>
            <a:r>
              <a:rPr kumimoji="0" lang="en-US" sz="4000" b="0" i="0" u="none" strike="noStrike" kern="1200" cap="none" spc="0" normalizeH="0" noProof="0" dirty="0" err="1">
                <a:ln>
                  <a:noFill/>
                </a:ln>
                <a:solidFill>
                  <a:prstClr val="white"/>
                </a:solidFill>
                <a:effectLst/>
                <a:uLnTx/>
                <a:uFillTx/>
                <a:latin typeface="Calibri"/>
                <a:ea typeface="+mn-ea"/>
                <a:cs typeface="+mn-cs"/>
              </a:rPr>
              <a:t>đẹp</a:t>
            </a:r>
            <a:r>
              <a:rPr kumimoji="0" lang="en-US" sz="4000" b="0" i="0" u="none" strike="noStrike" kern="1200" cap="none" spc="0" normalizeH="0" noProof="0" dirty="0">
                <a:ln>
                  <a:noFill/>
                </a:ln>
                <a:solidFill>
                  <a:prstClr val="white"/>
                </a:solidFill>
                <a:effectLst/>
                <a:uLnTx/>
                <a:uFillTx/>
                <a:latin typeface="Calibri"/>
                <a:ea typeface="+mn-ea"/>
                <a:cs typeface="+mn-cs"/>
              </a:rPr>
              <a:t> </a:t>
            </a:r>
            <a:r>
              <a:rPr kumimoji="0" lang="en-US" sz="4000" b="0" i="0" u="none" strike="noStrike" kern="1200" cap="none" spc="0" normalizeH="0" noProof="0" dirty="0" err="1">
                <a:ln>
                  <a:noFill/>
                </a:ln>
                <a:solidFill>
                  <a:prstClr val="white"/>
                </a:solidFill>
                <a:effectLst/>
                <a:uLnTx/>
                <a:uFillTx/>
                <a:latin typeface="Calibri"/>
                <a:ea typeface="+mn-ea"/>
                <a:cs typeface="+mn-cs"/>
              </a:rPr>
              <a:t>quê</a:t>
            </a:r>
            <a:r>
              <a:rPr kumimoji="0" lang="en-US" sz="4000" b="0" i="0" u="none" strike="noStrike" kern="1200" cap="none" spc="0" normalizeH="0" noProof="0" dirty="0">
                <a:ln>
                  <a:noFill/>
                </a:ln>
                <a:solidFill>
                  <a:prstClr val="white"/>
                </a:solidFill>
                <a:effectLst/>
                <a:uLnTx/>
                <a:uFillTx/>
                <a:latin typeface="Calibri"/>
                <a:ea typeface="+mn-ea"/>
                <a:cs typeface="+mn-cs"/>
              </a:rPr>
              <a:t> </a:t>
            </a:r>
            <a:r>
              <a:rPr kumimoji="0" lang="en-US" sz="4000" b="0" i="0" u="none" strike="noStrike" kern="1200" cap="none" spc="0" normalizeH="0" noProof="0" dirty="0" err="1">
                <a:ln>
                  <a:noFill/>
                </a:ln>
                <a:solidFill>
                  <a:prstClr val="white"/>
                </a:solidFill>
                <a:effectLst/>
                <a:uLnTx/>
                <a:uFillTx/>
                <a:latin typeface="Calibri"/>
                <a:ea typeface="+mn-ea"/>
                <a:cs typeface="+mn-cs"/>
              </a:rPr>
              <a:t>hương</a:t>
            </a:r>
            <a:r>
              <a:rPr kumimoji="0" lang="en-US" sz="4000" b="0" i="0" u="none" strike="noStrike" kern="1200" cap="none" spc="0" normalizeH="0" noProof="0" dirty="0">
                <a:ln>
                  <a:noFill/>
                </a:ln>
                <a:solidFill>
                  <a:prstClr val="white"/>
                </a:solidFill>
                <a:effectLst/>
                <a:uLnTx/>
                <a:uFillTx/>
                <a:latin typeface="Calibri"/>
                <a:ea typeface="+mn-ea"/>
                <a:cs typeface="+mn-cs"/>
              </a:rPr>
              <a:t> </a:t>
            </a:r>
            <a:r>
              <a:rPr kumimoji="0" lang="en-US" sz="4000" b="0" i="0" u="none" strike="noStrike" kern="1200" cap="none" spc="0" normalizeH="0" noProof="0" dirty="0" err="1">
                <a:ln>
                  <a:noFill/>
                </a:ln>
                <a:solidFill>
                  <a:prstClr val="white"/>
                </a:solidFill>
                <a:effectLst/>
                <a:uLnTx/>
                <a:uFillTx/>
                <a:latin typeface="Calibri"/>
                <a:ea typeface="+mn-ea"/>
                <a:cs typeface="+mn-cs"/>
              </a:rPr>
              <a:t>em</a:t>
            </a: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3" name="Picture 2"/>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628787" y="5347608"/>
            <a:ext cx="1242085" cy="1239714"/>
          </a:xfrm>
          <a:prstGeom prst="rect">
            <a:avLst/>
          </a:prstGeom>
        </p:spPr>
      </p:pic>
    </p:spTree>
    <p:extLst>
      <p:ext uri="{BB962C8B-B14F-4D97-AF65-F5344CB8AC3E}">
        <p14:creationId xmlns:p14="http://schemas.microsoft.com/office/powerpoint/2010/main" val="2079225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xit" presetSubtype="21" fill="hold" grpId="1" nodeType="clickEffect">
                                  <p:stCondLst>
                                    <p:cond delay="0"/>
                                  </p:stCondLst>
                                  <p:childTnLst>
                                    <p:animEffect transition="out" filter="barn(inVertical)">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52089-9EAE-464D-8035-F6D6D02ACEE3}"/>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03576FBA-D079-4F31-B1C6-BD477DDA469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114550" y="236420"/>
            <a:ext cx="9296400" cy="6385160"/>
          </a:xfrm>
        </p:spPr>
      </p:pic>
    </p:spTree>
    <p:extLst>
      <p:ext uri="{BB962C8B-B14F-4D97-AF65-F5344CB8AC3E}">
        <p14:creationId xmlns:p14="http://schemas.microsoft.com/office/powerpoint/2010/main" val="3257279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52089-9EAE-464D-8035-F6D6D02ACEE3}"/>
              </a:ext>
            </a:extLst>
          </p:cNvPr>
          <p:cNvSpPr>
            <a:spLocks noGrp="1"/>
          </p:cNvSpPr>
          <p:nvPr>
            <p:ph type="title"/>
          </p:nvPr>
        </p:nvSpPr>
        <p:spPr/>
        <p:txBody>
          <a:bodyPr/>
          <a:lstStyle/>
          <a:p>
            <a:endParaRPr lang="en-US"/>
          </a:p>
        </p:txBody>
      </p:sp>
      <p:pic>
        <p:nvPicPr>
          <p:cNvPr id="7" name="Content Placeholder 6">
            <a:extLst>
              <a:ext uri="{FF2B5EF4-FFF2-40B4-BE49-F238E27FC236}">
                <a16:creationId xmlns:a16="http://schemas.microsoft.com/office/drawing/2014/main" id="{23467339-5D39-4EF3-9F87-14FEE2AA5D2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762126" y="274638"/>
            <a:ext cx="9435000" cy="6269309"/>
          </a:xfrm>
        </p:spPr>
      </p:pic>
    </p:spTree>
    <p:extLst>
      <p:ext uri="{BB962C8B-B14F-4D97-AF65-F5344CB8AC3E}">
        <p14:creationId xmlns:p14="http://schemas.microsoft.com/office/powerpoint/2010/main" val="872341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stretch>
            <a:fillRect/>
          </a:stretch>
        </p:blipFill>
        <p:spPr>
          <a:xfrm>
            <a:off x="0" y="0"/>
            <a:ext cx="12192000" cy="6858000"/>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034" y="1338568"/>
            <a:ext cx="786511" cy="584398"/>
          </a:xfrm>
          <a:prstGeom prst="rect">
            <a:avLst/>
          </a:prstGeom>
        </p:spPr>
      </p:pic>
      <p:pic>
        <p:nvPicPr>
          <p:cNvPr id="6"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46478" y="2476667"/>
            <a:ext cx="725465" cy="539039"/>
          </a:xfrm>
          <a:prstGeom prst="rect">
            <a:avLst/>
          </a:prstGeom>
        </p:spPr>
      </p:pic>
      <p:pic>
        <p:nvPicPr>
          <p:cNvPr id="7" name="图片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54062" y="553864"/>
            <a:ext cx="1242640" cy="902018"/>
          </a:xfrm>
          <a:prstGeom prst="rect">
            <a:avLst/>
          </a:prstGeom>
        </p:spPr>
      </p:pic>
      <p:pic>
        <p:nvPicPr>
          <p:cNvPr id="8" name="图片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200431" y="1455882"/>
            <a:ext cx="1331922" cy="1020785"/>
          </a:xfrm>
          <a:prstGeom prst="rect">
            <a:avLst/>
          </a:prstGeom>
        </p:spPr>
      </p:pic>
      <p:pic>
        <p:nvPicPr>
          <p:cNvPr id="9" name="图片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2588" y="457356"/>
            <a:ext cx="1535541" cy="1236541"/>
          </a:xfrm>
          <a:prstGeom prst="rect">
            <a:avLst/>
          </a:prstGeom>
        </p:spPr>
      </p:pic>
      <p:pic>
        <p:nvPicPr>
          <p:cNvPr id="10" name="图片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5695" y="5011464"/>
            <a:ext cx="1185863" cy="1003423"/>
          </a:xfrm>
          <a:prstGeom prst="rect">
            <a:avLst/>
          </a:prstGeom>
        </p:spPr>
      </p:pic>
      <p:pic>
        <p:nvPicPr>
          <p:cNvPr id="11" name="图片 1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454576" y="493378"/>
            <a:ext cx="823892" cy="1338169"/>
          </a:xfrm>
          <a:prstGeom prst="rect">
            <a:avLst/>
          </a:prstGeom>
        </p:spPr>
      </p:pic>
      <p:pic>
        <p:nvPicPr>
          <p:cNvPr id="12" name="图片 1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66622" y="4002612"/>
            <a:ext cx="731361" cy="1180151"/>
          </a:xfrm>
          <a:prstGeom prst="rect">
            <a:avLst/>
          </a:prstGeom>
        </p:spPr>
      </p:pic>
      <p:sp>
        <p:nvSpPr>
          <p:cNvPr id="13" name="任意多边形: 形状 12"/>
          <p:cNvSpPr/>
          <p:nvPr/>
        </p:nvSpPr>
        <p:spPr>
          <a:xfrm>
            <a:off x="1006381" y="1649345"/>
            <a:ext cx="268849" cy="232932"/>
          </a:xfrm>
          <a:custGeom>
            <a:avLst/>
            <a:gdLst>
              <a:gd name="connsiteX0" fmla="*/ 639965 w 1300668"/>
              <a:gd name="connsiteY0" fmla="*/ 295844 h 1024714"/>
              <a:gd name="connsiteX1" fmla="*/ 436765 w 1300668"/>
              <a:gd name="connsiteY1" fmla="*/ 29144 h 1024714"/>
              <a:gd name="connsiteX2" fmla="*/ 17665 w 1300668"/>
              <a:gd name="connsiteY2" fmla="*/ 143444 h 1024714"/>
              <a:gd name="connsiteX3" fmla="*/ 144665 w 1300668"/>
              <a:gd name="connsiteY3" fmla="*/ 511744 h 1024714"/>
              <a:gd name="connsiteX4" fmla="*/ 741565 w 1300668"/>
              <a:gd name="connsiteY4" fmla="*/ 1019744 h 1024714"/>
              <a:gd name="connsiteX5" fmla="*/ 1300365 w 1300668"/>
              <a:gd name="connsiteY5" fmla="*/ 181544 h 1024714"/>
              <a:gd name="connsiteX6" fmla="*/ 817765 w 1300668"/>
              <a:gd name="connsiteY6" fmla="*/ 3744 h 1024714"/>
              <a:gd name="connsiteX7" fmla="*/ 639965 w 1300668"/>
              <a:gd name="connsiteY7" fmla="*/ 295844 h 1024714"/>
              <a:gd name="connsiteX0-1" fmla="*/ 639965 w 1300768"/>
              <a:gd name="connsiteY0-2" fmla="*/ 272650 h 1001520"/>
              <a:gd name="connsiteX1-3" fmla="*/ 436765 w 1300768"/>
              <a:gd name="connsiteY1-4" fmla="*/ 5950 h 1001520"/>
              <a:gd name="connsiteX2-5" fmla="*/ 17665 w 1300768"/>
              <a:gd name="connsiteY2-6" fmla="*/ 120250 h 1001520"/>
              <a:gd name="connsiteX3-7" fmla="*/ 144665 w 1300768"/>
              <a:gd name="connsiteY3-8" fmla="*/ 488550 h 1001520"/>
              <a:gd name="connsiteX4-9" fmla="*/ 741565 w 1300768"/>
              <a:gd name="connsiteY4-10" fmla="*/ 996550 h 1001520"/>
              <a:gd name="connsiteX5-11" fmla="*/ 1300365 w 1300768"/>
              <a:gd name="connsiteY5-12" fmla="*/ 158350 h 1001520"/>
              <a:gd name="connsiteX6-13" fmla="*/ 916825 w 1300768"/>
              <a:gd name="connsiteY6-14" fmla="*/ 41510 h 1001520"/>
              <a:gd name="connsiteX7-15" fmla="*/ 639965 w 1300768"/>
              <a:gd name="connsiteY7-16" fmla="*/ 272650 h 1001520"/>
              <a:gd name="connsiteX0-17" fmla="*/ 639965 w 1255114"/>
              <a:gd name="connsiteY0-18" fmla="*/ 272650 h 999147"/>
              <a:gd name="connsiteX1-19" fmla="*/ 436765 w 1255114"/>
              <a:gd name="connsiteY1-20" fmla="*/ 5950 h 999147"/>
              <a:gd name="connsiteX2-21" fmla="*/ 17665 w 1255114"/>
              <a:gd name="connsiteY2-22" fmla="*/ 120250 h 999147"/>
              <a:gd name="connsiteX3-23" fmla="*/ 144665 w 1255114"/>
              <a:gd name="connsiteY3-24" fmla="*/ 488550 h 999147"/>
              <a:gd name="connsiteX4-25" fmla="*/ 741565 w 1255114"/>
              <a:gd name="connsiteY4-26" fmla="*/ 996550 h 999147"/>
              <a:gd name="connsiteX5-27" fmla="*/ 1254645 w 1255114"/>
              <a:gd name="connsiteY5-28" fmla="*/ 257410 h 999147"/>
              <a:gd name="connsiteX6-29" fmla="*/ 916825 w 1255114"/>
              <a:gd name="connsiteY6-30" fmla="*/ 41510 h 999147"/>
              <a:gd name="connsiteX7-31" fmla="*/ 639965 w 1255114"/>
              <a:gd name="connsiteY7-32" fmla="*/ 272650 h 999147"/>
              <a:gd name="connsiteX0-33" fmla="*/ 626545 w 1241694"/>
              <a:gd name="connsiteY0-34" fmla="*/ 274485 h 1006887"/>
              <a:gd name="connsiteX1-35" fmla="*/ 423345 w 1241694"/>
              <a:gd name="connsiteY1-36" fmla="*/ 7785 h 1006887"/>
              <a:gd name="connsiteX2-37" fmla="*/ 4245 w 1241694"/>
              <a:gd name="connsiteY2-38" fmla="*/ 122085 h 1006887"/>
              <a:gd name="connsiteX3-39" fmla="*/ 237925 w 1241694"/>
              <a:gd name="connsiteY3-40" fmla="*/ 627545 h 1006887"/>
              <a:gd name="connsiteX4-41" fmla="*/ 728145 w 1241694"/>
              <a:gd name="connsiteY4-42" fmla="*/ 998385 h 1006887"/>
              <a:gd name="connsiteX5-43" fmla="*/ 1241225 w 1241694"/>
              <a:gd name="connsiteY5-44" fmla="*/ 259245 h 1006887"/>
              <a:gd name="connsiteX6-45" fmla="*/ 903405 w 1241694"/>
              <a:gd name="connsiteY6-46" fmla="*/ 43345 h 1006887"/>
              <a:gd name="connsiteX7-47" fmla="*/ 626545 w 1241694"/>
              <a:gd name="connsiteY7-48" fmla="*/ 274485 h 1006887"/>
              <a:gd name="connsiteX0-49" fmla="*/ 538375 w 1153524"/>
              <a:gd name="connsiteY0-50" fmla="*/ 268848 h 1001039"/>
              <a:gd name="connsiteX1-51" fmla="*/ 335175 w 1153524"/>
              <a:gd name="connsiteY1-52" fmla="*/ 2148 h 1001039"/>
              <a:gd name="connsiteX2-53" fmla="*/ 7515 w 1153524"/>
              <a:gd name="connsiteY2-54" fmla="*/ 169788 h 1001039"/>
              <a:gd name="connsiteX3-55" fmla="*/ 149755 w 1153524"/>
              <a:gd name="connsiteY3-56" fmla="*/ 621908 h 1001039"/>
              <a:gd name="connsiteX4-57" fmla="*/ 639975 w 1153524"/>
              <a:gd name="connsiteY4-58" fmla="*/ 992748 h 1001039"/>
              <a:gd name="connsiteX5-59" fmla="*/ 1153055 w 1153524"/>
              <a:gd name="connsiteY5-60" fmla="*/ 253608 h 1001039"/>
              <a:gd name="connsiteX6-61" fmla="*/ 815235 w 1153524"/>
              <a:gd name="connsiteY6-62" fmla="*/ 37708 h 1001039"/>
              <a:gd name="connsiteX7-63" fmla="*/ 538375 w 1153524"/>
              <a:gd name="connsiteY7-64" fmla="*/ 268848 h 1001039"/>
              <a:gd name="connsiteX0-65" fmla="*/ 536664 w 1151813"/>
              <a:gd name="connsiteY0-66" fmla="*/ 231233 h 963424"/>
              <a:gd name="connsiteX1-67" fmla="*/ 302984 w 1151813"/>
              <a:gd name="connsiteY1-68" fmla="*/ 17873 h 963424"/>
              <a:gd name="connsiteX2-69" fmla="*/ 5804 w 1151813"/>
              <a:gd name="connsiteY2-70" fmla="*/ 132173 h 963424"/>
              <a:gd name="connsiteX3-71" fmla="*/ 148044 w 1151813"/>
              <a:gd name="connsiteY3-72" fmla="*/ 584293 h 963424"/>
              <a:gd name="connsiteX4-73" fmla="*/ 638264 w 1151813"/>
              <a:gd name="connsiteY4-74" fmla="*/ 955133 h 963424"/>
              <a:gd name="connsiteX5-75" fmla="*/ 1151344 w 1151813"/>
              <a:gd name="connsiteY5-76" fmla="*/ 215993 h 963424"/>
              <a:gd name="connsiteX6-77" fmla="*/ 813524 w 1151813"/>
              <a:gd name="connsiteY6-78" fmla="*/ 93 h 963424"/>
              <a:gd name="connsiteX7-79" fmla="*/ 536664 w 1151813"/>
              <a:gd name="connsiteY7-80" fmla="*/ 231233 h 963424"/>
              <a:gd name="connsiteX0-81" fmla="*/ 574764 w 1151802"/>
              <a:gd name="connsiteY0-82" fmla="*/ 254501 h 963832"/>
              <a:gd name="connsiteX1-83" fmla="*/ 302984 w 1151802"/>
              <a:gd name="connsiteY1-84" fmla="*/ 18281 h 963832"/>
              <a:gd name="connsiteX2-85" fmla="*/ 5804 w 1151802"/>
              <a:gd name="connsiteY2-86" fmla="*/ 132581 h 963832"/>
              <a:gd name="connsiteX3-87" fmla="*/ 148044 w 1151802"/>
              <a:gd name="connsiteY3-88" fmla="*/ 584701 h 963832"/>
              <a:gd name="connsiteX4-89" fmla="*/ 638264 w 1151802"/>
              <a:gd name="connsiteY4-90" fmla="*/ 955541 h 963832"/>
              <a:gd name="connsiteX5-91" fmla="*/ 1151344 w 1151802"/>
              <a:gd name="connsiteY5-92" fmla="*/ 216401 h 963832"/>
              <a:gd name="connsiteX6-93" fmla="*/ 813524 w 1151802"/>
              <a:gd name="connsiteY6-94" fmla="*/ 501 h 963832"/>
              <a:gd name="connsiteX7-95" fmla="*/ 574764 w 1151802"/>
              <a:gd name="connsiteY7-96" fmla="*/ 254501 h 963832"/>
              <a:gd name="connsiteX0-97" fmla="*/ 574764 w 1151816"/>
              <a:gd name="connsiteY0-98" fmla="*/ 241366 h 950697"/>
              <a:gd name="connsiteX1-99" fmla="*/ 302984 w 1151816"/>
              <a:gd name="connsiteY1-100" fmla="*/ 5146 h 950697"/>
              <a:gd name="connsiteX2-101" fmla="*/ 5804 w 1151816"/>
              <a:gd name="connsiteY2-102" fmla="*/ 119446 h 950697"/>
              <a:gd name="connsiteX3-103" fmla="*/ 148044 w 1151816"/>
              <a:gd name="connsiteY3-104" fmla="*/ 571566 h 950697"/>
              <a:gd name="connsiteX4-105" fmla="*/ 638264 w 1151816"/>
              <a:gd name="connsiteY4-106" fmla="*/ 942406 h 950697"/>
              <a:gd name="connsiteX5-107" fmla="*/ 1151344 w 1151816"/>
              <a:gd name="connsiteY5-108" fmla="*/ 203266 h 950697"/>
              <a:gd name="connsiteX6-109" fmla="*/ 821144 w 1151816"/>
              <a:gd name="connsiteY6-110" fmla="*/ 33086 h 950697"/>
              <a:gd name="connsiteX7-111" fmla="*/ 574764 w 1151816"/>
              <a:gd name="connsiteY7-112" fmla="*/ 241366 h 950697"/>
              <a:gd name="connsiteX0-113" fmla="*/ 574764 w 1098575"/>
              <a:gd name="connsiteY0-114" fmla="*/ 241366 h 949292"/>
              <a:gd name="connsiteX1-115" fmla="*/ 302984 w 1098575"/>
              <a:gd name="connsiteY1-116" fmla="*/ 5146 h 949292"/>
              <a:gd name="connsiteX2-117" fmla="*/ 5804 w 1098575"/>
              <a:gd name="connsiteY2-118" fmla="*/ 119446 h 949292"/>
              <a:gd name="connsiteX3-119" fmla="*/ 148044 w 1098575"/>
              <a:gd name="connsiteY3-120" fmla="*/ 571566 h 949292"/>
              <a:gd name="connsiteX4-121" fmla="*/ 638264 w 1098575"/>
              <a:gd name="connsiteY4-122" fmla="*/ 942406 h 949292"/>
              <a:gd name="connsiteX5-123" fmla="*/ 1098004 w 1098575"/>
              <a:gd name="connsiteY5-124" fmla="*/ 241366 h 949292"/>
              <a:gd name="connsiteX6-125" fmla="*/ 821144 w 1098575"/>
              <a:gd name="connsiteY6-126" fmla="*/ 33086 h 949292"/>
              <a:gd name="connsiteX7-127" fmla="*/ 574764 w 1098575"/>
              <a:gd name="connsiteY7-128" fmla="*/ 241366 h 949292"/>
              <a:gd name="connsiteX0-129" fmla="*/ 567144 w 1098578"/>
              <a:gd name="connsiteY0-130" fmla="*/ 225251 h 948417"/>
              <a:gd name="connsiteX1-131" fmla="*/ 302984 w 1098578"/>
              <a:gd name="connsiteY1-132" fmla="*/ 4271 h 948417"/>
              <a:gd name="connsiteX2-133" fmla="*/ 5804 w 1098578"/>
              <a:gd name="connsiteY2-134" fmla="*/ 118571 h 948417"/>
              <a:gd name="connsiteX3-135" fmla="*/ 148044 w 1098578"/>
              <a:gd name="connsiteY3-136" fmla="*/ 570691 h 948417"/>
              <a:gd name="connsiteX4-137" fmla="*/ 638264 w 1098578"/>
              <a:gd name="connsiteY4-138" fmla="*/ 941531 h 948417"/>
              <a:gd name="connsiteX5-139" fmla="*/ 1098004 w 1098578"/>
              <a:gd name="connsiteY5-140" fmla="*/ 240491 h 948417"/>
              <a:gd name="connsiteX6-141" fmla="*/ 821144 w 1098578"/>
              <a:gd name="connsiteY6-142" fmla="*/ 32211 h 948417"/>
              <a:gd name="connsiteX7-143" fmla="*/ 567144 w 1098578"/>
              <a:gd name="connsiteY7-144" fmla="*/ 225251 h 948417"/>
              <a:gd name="connsiteX0-145" fmla="*/ 566791 w 1098225"/>
              <a:gd name="connsiteY0-146" fmla="*/ 225251 h 940931"/>
              <a:gd name="connsiteX1-147" fmla="*/ 302631 w 1098225"/>
              <a:gd name="connsiteY1-148" fmla="*/ 4271 h 940931"/>
              <a:gd name="connsiteX2-149" fmla="*/ 5451 w 1098225"/>
              <a:gd name="connsiteY2-150" fmla="*/ 118571 h 940931"/>
              <a:gd name="connsiteX3-151" fmla="*/ 147691 w 1098225"/>
              <a:gd name="connsiteY3-152" fmla="*/ 570691 h 940931"/>
              <a:gd name="connsiteX4-153" fmla="*/ 599811 w 1098225"/>
              <a:gd name="connsiteY4-154" fmla="*/ 933911 h 940931"/>
              <a:gd name="connsiteX5-155" fmla="*/ 1097651 w 1098225"/>
              <a:gd name="connsiteY5-156" fmla="*/ 240491 h 940931"/>
              <a:gd name="connsiteX6-157" fmla="*/ 820791 w 1098225"/>
              <a:gd name="connsiteY6-158" fmla="*/ 32211 h 940931"/>
              <a:gd name="connsiteX7-159" fmla="*/ 566791 w 1098225"/>
              <a:gd name="connsiteY7-160" fmla="*/ 225251 h 940931"/>
              <a:gd name="connsiteX0-161" fmla="*/ 588748 w 1120182"/>
              <a:gd name="connsiteY0-162" fmla="*/ 227566 h 943300"/>
              <a:gd name="connsiteX1-163" fmla="*/ 324588 w 1120182"/>
              <a:gd name="connsiteY1-164" fmla="*/ 6586 h 943300"/>
              <a:gd name="connsiteX2-165" fmla="*/ 4548 w 1120182"/>
              <a:gd name="connsiteY2-166" fmla="*/ 105646 h 943300"/>
              <a:gd name="connsiteX3-167" fmla="*/ 169648 w 1120182"/>
              <a:gd name="connsiteY3-168" fmla="*/ 573006 h 943300"/>
              <a:gd name="connsiteX4-169" fmla="*/ 621768 w 1120182"/>
              <a:gd name="connsiteY4-170" fmla="*/ 936226 h 943300"/>
              <a:gd name="connsiteX5-171" fmla="*/ 1119608 w 1120182"/>
              <a:gd name="connsiteY5-172" fmla="*/ 242806 h 943300"/>
              <a:gd name="connsiteX6-173" fmla="*/ 842748 w 1120182"/>
              <a:gd name="connsiteY6-174" fmla="*/ 34526 h 943300"/>
              <a:gd name="connsiteX7-175" fmla="*/ 588748 w 1120182"/>
              <a:gd name="connsiteY7-176" fmla="*/ 227566 h 943300"/>
              <a:gd name="connsiteX0-177" fmla="*/ 596127 w 1127561"/>
              <a:gd name="connsiteY0-178" fmla="*/ 233015 h 948829"/>
              <a:gd name="connsiteX1-179" fmla="*/ 331967 w 1127561"/>
              <a:gd name="connsiteY1-180" fmla="*/ 12035 h 948829"/>
              <a:gd name="connsiteX2-181" fmla="*/ 4307 w 1127561"/>
              <a:gd name="connsiteY2-182" fmla="*/ 88235 h 948829"/>
              <a:gd name="connsiteX3-183" fmla="*/ 177027 w 1127561"/>
              <a:gd name="connsiteY3-184" fmla="*/ 578455 h 948829"/>
              <a:gd name="connsiteX4-185" fmla="*/ 629147 w 1127561"/>
              <a:gd name="connsiteY4-186" fmla="*/ 941675 h 948829"/>
              <a:gd name="connsiteX5-187" fmla="*/ 1126987 w 1127561"/>
              <a:gd name="connsiteY5-188" fmla="*/ 248255 h 948829"/>
              <a:gd name="connsiteX6-189" fmla="*/ 850127 w 1127561"/>
              <a:gd name="connsiteY6-190" fmla="*/ 39975 h 948829"/>
              <a:gd name="connsiteX7-191" fmla="*/ 596127 w 1127561"/>
              <a:gd name="connsiteY7-192" fmla="*/ 233015 h 948829"/>
              <a:gd name="connsiteX0-193" fmla="*/ 596471 w 1127905"/>
              <a:gd name="connsiteY0-194" fmla="*/ 287455 h 1003269"/>
              <a:gd name="connsiteX1-195" fmla="*/ 339931 w 1127905"/>
              <a:gd name="connsiteY1-196" fmla="*/ 5515 h 1003269"/>
              <a:gd name="connsiteX2-197" fmla="*/ 4651 w 1127905"/>
              <a:gd name="connsiteY2-198" fmla="*/ 142675 h 1003269"/>
              <a:gd name="connsiteX3-199" fmla="*/ 177371 w 1127905"/>
              <a:gd name="connsiteY3-200" fmla="*/ 632895 h 1003269"/>
              <a:gd name="connsiteX4-201" fmla="*/ 629491 w 1127905"/>
              <a:gd name="connsiteY4-202" fmla="*/ 996115 h 1003269"/>
              <a:gd name="connsiteX5-203" fmla="*/ 1127331 w 1127905"/>
              <a:gd name="connsiteY5-204" fmla="*/ 302695 h 1003269"/>
              <a:gd name="connsiteX6-205" fmla="*/ 850471 w 1127905"/>
              <a:gd name="connsiteY6-206" fmla="*/ 94415 h 1003269"/>
              <a:gd name="connsiteX7-207" fmla="*/ 596471 w 1127905"/>
              <a:gd name="connsiteY7-208" fmla="*/ 287455 h 1003269"/>
              <a:gd name="connsiteX0-209" fmla="*/ 596471 w 1128002"/>
              <a:gd name="connsiteY0-210" fmla="*/ 287455 h 1003269"/>
              <a:gd name="connsiteX1-211" fmla="*/ 339931 w 1128002"/>
              <a:gd name="connsiteY1-212" fmla="*/ 5515 h 1003269"/>
              <a:gd name="connsiteX2-213" fmla="*/ 4651 w 1128002"/>
              <a:gd name="connsiteY2-214" fmla="*/ 142675 h 1003269"/>
              <a:gd name="connsiteX3-215" fmla="*/ 177371 w 1128002"/>
              <a:gd name="connsiteY3-216" fmla="*/ 632895 h 1003269"/>
              <a:gd name="connsiteX4-217" fmla="*/ 629491 w 1128002"/>
              <a:gd name="connsiteY4-218" fmla="*/ 996115 h 1003269"/>
              <a:gd name="connsiteX5-219" fmla="*/ 1127331 w 1128002"/>
              <a:gd name="connsiteY5-220" fmla="*/ 302695 h 1003269"/>
              <a:gd name="connsiteX6-221" fmla="*/ 880951 w 1128002"/>
              <a:gd name="connsiteY6-222" fmla="*/ 56315 h 1003269"/>
              <a:gd name="connsiteX7-223" fmla="*/ 596471 w 1128002"/>
              <a:gd name="connsiteY7-224" fmla="*/ 287455 h 1003269"/>
              <a:gd name="connsiteX0-225" fmla="*/ 596471 w 1173605"/>
              <a:gd name="connsiteY0-226" fmla="*/ 287455 h 1003552"/>
              <a:gd name="connsiteX1-227" fmla="*/ 339931 w 1173605"/>
              <a:gd name="connsiteY1-228" fmla="*/ 5515 h 1003552"/>
              <a:gd name="connsiteX2-229" fmla="*/ 4651 w 1173605"/>
              <a:gd name="connsiteY2-230" fmla="*/ 142675 h 1003552"/>
              <a:gd name="connsiteX3-231" fmla="*/ 177371 w 1173605"/>
              <a:gd name="connsiteY3-232" fmla="*/ 632895 h 1003552"/>
              <a:gd name="connsiteX4-233" fmla="*/ 629491 w 1173605"/>
              <a:gd name="connsiteY4-234" fmla="*/ 996115 h 1003552"/>
              <a:gd name="connsiteX5-235" fmla="*/ 1173051 w 1173605"/>
              <a:gd name="connsiteY5-236" fmla="*/ 295075 h 1003552"/>
              <a:gd name="connsiteX6-237" fmla="*/ 880951 w 1173605"/>
              <a:gd name="connsiteY6-238" fmla="*/ 56315 h 1003552"/>
              <a:gd name="connsiteX7-239" fmla="*/ 596471 w 1173605"/>
              <a:gd name="connsiteY7-240" fmla="*/ 287455 h 1003552"/>
              <a:gd name="connsiteX0-241" fmla="*/ 603276 w 1180410"/>
              <a:gd name="connsiteY0-242" fmla="*/ 287693 h 1005272"/>
              <a:gd name="connsiteX1-243" fmla="*/ 346736 w 1180410"/>
              <a:gd name="connsiteY1-244" fmla="*/ 5753 h 1005272"/>
              <a:gd name="connsiteX2-245" fmla="*/ 11456 w 1180410"/>
              <a:gd name="connsiteY2-246" fmla="*/ 142913 h 1005272"/>
              <a:gd name="connsiteX3-247" fmla="*/ 130836 w 1180410"/>
              <a:gd name="connsiteY3-248" fmla="*/ 655993 h 1005272"/>
              <a:gd name="connsiteX4-249" fmla="*/ 636296 w 1180410"/>
              <a:gd name="connsiteY4-250" fmla="*/ 996353 h 1005272"/>
              <a:gd name="connsiteX5-251" fmla="*/ 1179856 w 1180410"/>
              <a:gd name="connsiteY5-252" fmla="*/ 295313 h 1005272"/>
              <a:gd name="connsiteX6-253" fmla="*/ 887756 w 1180410"/>
              <a:gd name="connsiteY6-254" fmla="*/ 56553 h 1005272"/>
              <a:gd name="connsiteX7-255" fmla="*/ 603276 w 1180410"/>
              <a:gd name="connsiteY7-256" fmla="*/ 287693 h 1005272"/>
              <a:gd name="connsiteX0-257" fmla="*/ 604313 w 1181447"/>
              <a:gd name="connsiteY0-258" fmla="*/ 287693 h 1027612"/>
              <a:gd name="connsiteX1-259" fmla="*/ 347773 w 1181447"/>
              <a:gd name="connsiteY1-260" fmla="*/ 5753 h 1027612"/>
              <a:gd name="connsiteX2-261" fmla="*/ 12493 w 1181447"/>
              <a:gd name="connsiteY2-262" fmla="*/ 142913 h 1027612"/>
              <a:gd name="connsiteX3-263" fmla="*/ 131873 w 1181447"/>
              <a:gd name="connsiteY3-264" fmla="*/ 655993 h 1027612"/>
              <a:gd name="connsiteX4-265" fmla="*/ 690673 w 1181447"/>
              <a:gd name="connsiteY4-266" fmla="*/ 1019213 h 1027612"/>
              <a:gd name="connsiteX5-267" fmla="*/ 1180893 w 1181447"/>
              <a:gd name="connsiteY5-268" fmla="*/ 295313 h 1027612"/>
              <a:gd name="connsiteX6-269" fmla="*/ 888793 w 1181447"/>
              <a:gd name="connsiteY6-270" fmla="*/ 56553 h 1027612"/>
              <a:gd name="connsiteX7-271" fmla="*/ 604313 w 1181447"/>
              <a:gd name="connsiteY7-272" fmla="*/ 287693 h 1027612"/>
              <a:gd name="connsiteX0-273" fmla="*/ 604313 w 1181465"/>
              <a:gd name="connsiteY0-274" fmla="*/ 287693 h 1027612"/>
              <a:gd name="connsiteX1-275" fmla="*/ 347773 w 1181465"/>
              <a:gd name="connsiteY1-276" fmla="*/ 5753 h 1027612"/>
              <a:gd name="connsiteX2-277" fmla="*/ 12493 w 1181465"/>
              <a:gd name="connsiteY2-278" fmla="*/ 142913 h 1027612"/>
              <a:gd name="connsiteX3-279" fmla="*/ 131873 w 1181465"/>
              <a:gd name="connsiteY3-280" fmla="*/ 655993 h 1027612"/>
              <a:gd name="connsiteX4-281" fmla="*/ 690673 w 1181465"/>
              <a:gd name="connsiteY4-282" fmla="*/ 1019213 h 1027612"/>
              <a:gd name="connsiteX5-283" fmla="*/ 1180893 w 1181465"/>
              <a:gd name="connsiteY5-284" fmla="*/ 295313 h 1027612"/>
              <a:gd name="connsiteX6-285" fmla="*/ 888793 w 1181465"/>
              <a:gd name="connsiteY6-286" fmla="*/ 56553 h 1027612"/>
              <a:gd name="connsiteX7-287" fmla="*/ 604313 w 1181465"/>
              <a:gd name="connsiteY7-288" fmla="*/ 287693 h 1027612"/>
              <a:gd name="connsiteX0-289" fmla="*/ 604313 w 1181465"/>
              <a:gd name="connsiteY0-290" fmla="*/ 288511 h 1028430"/>
              <a:gd name="connsiteX1-291" fmla="*/ 347773 w 1181465"/>
              <a:gd name="connsiteY1-292" fmla="*/ 6571 h 1028430"/>
              <a:gd name="connsiteX2-293" fmla="*/ 12493 w 1181465"/>
              <a:gd name="connsiteY2-294" fmla="*/ 143731 h 1028430"/>
              <a:gd name="connsiteX3-295" fmla="*/ 131873 w 1181465"/>
              <a:gd name="connsiteY3-296" fmla="*/ 656811 h 1028430"/>
              <a:gd name="connsiteX4-297" fmla="*/ 690673 w 1181465"/>
              <a:gd name="connsiteY4-298" fmla="*/ 1020031 h 1028430"/>
              <a:gd name="connsiteX5-299" fmla="*/ 1180893 w 1181465"/>
              <a:gd name="connsiteY5-300" fmla="*/ 296131 h 1028430"/>
              <a:gd name="connsiteX6-301" fmla="*/ 888793 w 1181465"/>
              <a:gd name="connsiteY6-302" fmla="*/ 57371 h 1028430"/>
              <a:gd name="connsiteX7-303" fmla="*/ 604313 w 1181465"/>
              <a:gd name="connsiteY7-304" fmla="*/ 288511 h 1028430"/>
              <a:gd name="connsiteX0-305" fmla="*/ 604313 w 1181465"/>
              <a:gd name="connsiteY0-306" fmla="*/ 270887 h 1010806"/>
              <a:gd name="connsiteX1-307" fmla="*/ 347773 w 1181465"/>
              <a:gd name="connsiteY1-308" fmla="*/ 7997 h 1010806"/>
              <a:gd name="connsiteX2-309" fmla="*/ 12493 w 1181465"/>
              <a:gd name="connsiteY2-310" fmla="*/ 126107 h 1010806"/>
              <a:gd name="connsiteX3-311" fmla="*/ 131873 w 1181465"/>
              <a:gd name="connsiteY3-312" fmla="*/ 639187 h 1010806"/>
              <a:gd name="connsiteX4-313" fmla="*/ 690673 w 1181465"/>
              <a:gd name="connsiteY4-314" fmla="*/ 1002407 h 1010806"/>
              <a:gd name="connsiteX5-315" fmla="*/ 1180893 w 1181465"/>
              <a:gd name="connsiteY5-316" fmla="*/ 278507 h 1010806"/>
              <a:gd name="connsiteX6-317" fmla="*/ 888793 w 1181465"/>
              <a:gd name="connsiteY6-318" fmla="*/ 39747 h 1010806"/>
              <a:gd name="connsiteX7-319" fmla="*/ 604313 w 1181465"/>
              <a:gd name="connsiteY7-320" fmla="*/ 270887 h 1010806"/>
              <a:gd name="connsiteX0-321" fmla="*/ 621462 w 1198614"/>
              <a:gd name="connsiteY0-322" fmla="*/ 289918 h 1029837"/>
              <a:gd name="connsiteX1-323" fmla="*/ 364922 w 1198614"/>
              <a:gd name="connsiteY1-324" fmla="*/ 27028 h 1029837"/>
              <a:gd name="connsiteX2-325" fmla="*/ 29642 w 1198614"/>
              <a:gd name="connsiteY2-326" fmla="*/ 145138 h 1029837"/>
              <a:gd name="connsiteX3-327" fmla="*/ 149022 w 1198614"/>
              <a:gd name="connsiteY3-328" fmla="*/ 658218 h 1029837"/>
              <a:gd name="connsiteX4-329" fmla="*/ 707822 w 1198614"/>
              <a:gd name="connsiteY4-330" fmla="*/ 1021438 h 1029837"/>
              <a:gd name="connsiteX5-331" fmla="*/ 1198042 w 1198614"/>
              <a:gd name="connsiteY5-332" fmla="*/ 297538 h 1029837"/>
              <a:gd name="connsiteX6-333" fmla="*/ 905942 w 1198614"/>
              <a:gd name="connsiteY6-334" fmla="*/ 58778 h 1029837"/>
              <a:gd name="connsiteX7-335" fmla="*/ 621462 w 1198614"/>
              <a:gd name="connsiteY7-336" fmla="*/ 289918 h 1029837"/>
              <a:gd name="connsiteX0-337" fmla="*/ 621462 w 1198614"/>
              <a:gd name="connsiteY0-338" fmla="*/ 309380 h 1049299"/>
              <a:gd name="connsiteX1-339" fmla="*/ 364922 w 1198614"/>
              <a:gd name="connsiteY1-340" fmla="*/ 46490 h 1049299"/>
              <a:gd name="connsiteX2-341" fmla="*/ 29642 w 1198614"/>
              <a:gd name="connsiteY2-342" fmla="*/ 164600 h 1049299"/>
              <a:gd name="connsiteX3-343" fmla="*/ 149022 w 1198614"/>
              <a:gd name="connsiteY3-344" fmla="*/ 677680 h 1049299"/>
              <a:gd name="connsiteX4-345" fmla="*/ 707822 w 1198614"/>
              <a:gd name="connsiteY4-346" fmla="*/ 1040900 h 1049299"/>
              <a:gd name="connsiteX5-347" fmla="*/ 1198042 w 1198614"/>
              <a:gd name="connsiteY5-348" fmla="*/ 317000 h 1049299"/>
              <a:gd name="connsiteX6-349" fmla="*/ 905942 w 1198614"/>
              <a:gd name="connsiteY6-350" fmla="*/ 78240 h 1049299"/>
              <a:gd name="connsiteX7-351" fmla="*/ 621462 w 1198614"/>
              <a:gd name="connsiteY7-352" fmla="*/ 309380 h 1049299"/>
              <a:gd name="connsiteX0-353" fmla="*/ 621462 w 1198614"/>
              <a:gd name="connsiteY0-354" fmla="*/ 305247 h 1045166"/>
              <a:gd name="connsiteX1-355" fmla="*/ 364922 w 1198614"/>
              <a:gd name="connsiteY1-356" fmla="*/ 42357 h 1045166"/>
              <a:gd name="connsiteX2-357" fmla="*/ 29642 w 1198614"/>
              <a:gd name="connsiteY2-358" fmla="*/ 160467 h 1045166"/>
              <a:gd name="connsiteX3-359" fmla="*/ 149022 w 1198614"/>
              <a:gd name="connsiteY3-360" fmla="*/ 673547 h 1045166"/>
              <a:gd name="connsiteX4-361" fmla="*/ 707822 w 1198614"/>
              <a:gd name="connsiteY4-362" fmla="*/ 1036767 h 1045166"/>
              <a:gd name="connsiteX5-363" fmla="*/ 1198042 w 1198614"/>
              <a:gd name="connsiteY5-364" fmla="*/ 312867 h 1045166"/>
              <a:gd name="connsiteX6-365" fmla="*/ 905942 w 1198614"/>
              <a:gd name="connsiteY6-366" fmla="*/ 74107 h 1045166"/>
              <a:gd name="connsiteX7-367" fmla="*/ 621462 w 1198614"/>
              <a:gd name="connsiteY7-368" fmla="*/ 305247 h 1045166"/>
              <a:gd name="connsiteX0-369" fmla="*/ 603989 w 1181141"/>
              <a:gd name="connsiteY0-370" fmla="*/ 283425 h 1023344"/>
              <a:gd name="connsiteX1-371" fmla="*/ 342687 w 1181141"/>
              <a:gd name="connsiteY1-372" fmla="*/ 22916 h 1023344"/>
              <a:gd name="connsiteX2-373" fmla="*/ 12169 w 1181141"/>
              <a:gd name="connsiteY2-374" fmla="*/ 138645 h 1023344"/>
              <a:gd name="connsiteX3-375" fmla="*/ 131549 w 1181141"/>
              <a:gd name="connsiteY3-376" fmla="*/ 651725 h 1023344"/>
              <a:gd name="connsiteX4-377" fmla="*/ 690349 w 1181141"/>
              <a:gd name="connsiteY4-378" fmla="*/ 1014945 h 1023344"/>
              <a:gd name="connsiteX5-379" fmla="*/ 1180569 w 1181141"/>
              <a:gd name="connsiteY5-380" fmla="*/ 291045 h 1023344"/>
              <a:gd name="connsiteX6-381" fmla="*/ 888469 w 1181141"/>
              <a:gd name="connsiteY6-382" fmla="*/ 52285 h 1023344"/>
              <a:gd name="connsiteX7-383" fmla="*/ 603989 w 1181141"/>
              <a:gd name="connsiteY7-384" fmla="*/ 283425 h 102334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1181141" h="1023344">
                <a:moveTo>
                  <a:pt x="603989" y="283425"/>
                </a:moveTo>
                <a:cubicBezTo>
                  <a:pt x="513025" y="278530"/>
                  <a:pt x="457993" y="85147"/>
                  <a:pt x="342687" y="22916"/>
                </a:cubicBezTo>
                <a:cubicBezTo>
                  <a:pt x="227381" y="-39315"/>
                  <a:pt x="47359" y="33844"/>
                  <a:pt x="12169" y="138645"/>
                </a:cubicBezTo>
                <a:cubicBezTo>
                  <a:pt x="-23021" y="243447"/>
                  <a:pt x="18519" y="505675"/>
                  <a:pt x="131549" y="651725"/>
                </a:cubicBezTo>
                <a:cubicBezTo>
                  <a:pt x="244579" y="797775"/>
                  <a:pt x="515512" y="1075058"/>
                  <a:pt x="690349" y="1014945"/>
                </a:cubicBezTo>
                <a:cubicBezTo>
                  <a:pt x="865186" y="954832"/>
                  <a:pt x="1167869" y="460378"/>
                  <a:pt x="1180569" y="291045"/>
                </a:cubicBezTo>
                <a:cubicBezTo>
                  <a:pt x="1193269" y="121712"/>
                  <a:pt x="991710" y="10692"/>
                  <a:pt x="888469" y="52285"/>
                </a:cubicBezTo>
                <a:cubicBezTo>
                  <a:pt x="785228" y="93878"/>
                  <a:pt x="694953" y="288320"/>
                  <a:pt x="603989" y="283425"/>
                </a:cubicBezTo>
                <a:close/>
              </a:path>
            </a:pathLst>
          </a:custGeom>
          <a:solidFill>
            <a:srgbClr val="7FD1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4" name="任意多边形: 形状 13"/>
          <p:cNvSpPr/>
          <p:nvPr/>
        </p:nvSpPr>
        <p:spPr>
          <a:xfrm>
            <a:off x="10118553" y="1804872"/>
            <a:ext cx="268849" cy="232932"/>
          </a:xfrm>
          <a:custGeom>
            <a:avLst/>
            <a:gdLst>
              <a:gd name="connsiteX0" fmla="*/ 639965 w 1300668"/>
              <a:gd name="connsiteY0" fmla="*/ 295844 h 1024714"/>
              <a:gd name="connsiteX1" fmla="*/ 436765 w 1300668"/>
              <a:gd name="connsiteY1" fmla="*/ 29144 h 1024714"/>
              <a:gd name="connsiteX2" fmla="*/ 17665 w 1300668"/>
              <a:gd name="connsiteY2" fmla="*/ 143444 h 1024714"/>
              <a:gd name="connsiteX3" fmla="*/ 144665 w 1300668"/>
              <a:gd name="connsiteY3" fmla="*/ 511744 h 1024714"/>
              <a:gd name="connsiteX4" fmla="*/ 741565 w 1300668"/>
              <a:gd name="connsiteY4" fmla="*/ 1019744 h 1024714"/>
              <a:gd name="connsiteX5" fmla="*/ 1300365 w 1300668"/>
              <a:gd name="connsiteY5" fmla="*/ 181544 h 1024714"/>
              <a:gd name="connsiteX6" fmla="*/ 817765 w 1300668"/>
              <a:gd name="connsiteY6" fmla="*/ 3744 h 1024714"/>
              <a:gd name="connsiteX7" fmla="*/ 639965 w 1300668"/>
              <a:gd name="connsiteY7" fmla="*/ 295844 h 1024714"/>
              <a:gd name="connsiteX0-1" fmla="*/ 639965 w 1300768"/>
              <a:gd name="connsiteY0-2" fmla="*/ 272650 h 1001520"/>
              <a:gd name="connsiteX1-3" fmla="*/ 436765 w 1300768"/>
              <a:gd name="connsiteY1-4" fmla="*/ 5950 h 1001520"/>
              <a:gd name="connsiteX2-5" fmla="*/ 17665 w 1300768"/>
              <a:gd name="connsiteY2-6" fmla="*/ 120250 h 1001520"/>
              <a:gd name="connsiteX3-7" fmla="*/ 144665 w 1300768"/>
              <a:gd name="connsiteY3-8" fmla="*/ 488550 h 1001520"/>
              <a:gd name="connsiteX4-9" fmla="*/ 741565 w 1300768"/>
              <a:gd name="connsiteY4-10" fmla="*/ 996550 h 1001520"/>
              <a:gd name="connsiteX5-11" fmla="*/ 1300365 w 1300768"/>
              <a:gd name="connsiteY5-12" fmla="*/ 158350 h 1001520"/>
              <a:gd name="connsiteX6-13" fmla="*/ 916825 w 1300768"/>
              <a:gd name="connsiteY6-14" fmla="*/ 41510 h 1001520"/>
              <a:gd name="connsiteX7-15" fmla="*/ 639965 w 1300768"/>
              <a:gd name="connsiteY7-16" fmla="*/ 272650 h 1001520"/>
              <a:gd name="connsiteX0-17" fmla="*/ 639965 w 1255114"/>
              <a:gd name="connsiteY0-18" fmla="*/ 272650 h 999147"/>
              <a:gd name="connsiteX1-19" fmla="*/ 436765 w 1255114"/>
              <a:gd name="connsiteY1-20" fmla="*/ 5950 h 999147"/>
              <a:gd name="connsiteX2-21" fmla="*/ 17665 w 1255114"/>
              <a:gd name="connsiteY2-22" fmla="*/ 120250 h 999147"/>
              <a:gd name="connsiteX3-23" fmla="*/ 144665 w 1255114"/>
              <a:gd name="connsiteY3-24" fmla="*/ 488550 h 999147"/>
              <a:gd name="connsiteX4-25" fmla="*/ 741565 w 1255114"/>
              <a:gd name="connsiteY4-26" fmla="*/ 996550 h 999147"/>
              <a:gd name="connsiteX5-27" fmla="*/ 1254645 w 1255114"/>
              <a:gd name="connsiteY5-28" fmla="*/ 257410 h 999147"/>
              <a:gd name="connsiteX6-29" fmla="*/ 916825 w 1255114"/>
              <a:gd name="connsiteY6-30" fmla="*/ 41510 h 999147"/>
              <a:gd name="connsiteX7-31" fmla="*/ 639965 w 1255114"/>
              <a:gd name="connsiteY7-32" fmla="*/ 272650 h 999147"/>
              <a:gd name="connsiteX0-33" fmla="*/ 626545 w 1241694"/>
              <a:gd name="connsiteY0-34" fmla="*/ 274485 h 1006887"/>
              <a:gd name="connsiteX1-35" fmla="*/ 423345 w 1241694"/>
              <a:gd name="connsiteY1-36" fmla="*/ 7785 h 1006887"/>
              <a:gd name="connsiteX2-37" fmla="*/ 4245 w 1241694"/>
              <a:gd name="connsiteY2-38" fmla="*/ 122085 h 1006887"/>
              <a:gd name="connsiteX3-39" fmla="*/ 237925 w 1241694"/>
              <a:gd name="connsiteY3-40" fmla="*/ 627545 h 1006887"/>
              <a:gd name="connsiteX4-41" fmla="*/ 728145 w 1241694"/>
              <a:gd name="connsiteY4-42" fmla="*/ 998385 h 1006887"/>
              <a:gd name="connsiteX5-43" fmla="*/ 1241225 w 1241694"/>
              <a:gd name="connsiteY5-44" fmla="*/ 259245 h 1006887"/>
              <a:gd name="connsiteX6-45" fmla="*/ 903405 w 1241694"/>
              <a:gd name="connsiteY6-46" fmla="*/ 43345 h 1006887"/>
              <a:gd name="connsiteX7-47" fmla="*/ 626545 w 1241694"/>
              <a:gd name="connsiteY7-48" fmla="*/ 274485 h 1006887"/>
              <a:gd name="connsiteX0-49" fmla="*/ 538375 w 1153524"/>
              <a:gd name="connsiteY0-50" fmla="*/ 268848 h 1001039"/>
              <a:gd name="connsiteX1-51" fmla="*/ 335175 w 1153524"/>
              <a:gd name="connsiteY1-52" fmla="*/ 2148 h 1001039"/>
              <a:gd name="connsiteX2-53" fmla="*/ 7515 w 1153524"/>
              <a:gd name="connsiteY2-54" fmla="*/ 169788 h 1001039"/>
              <a:gd name="connsiteX3-55" fmla="*/ 149755 w 1153524"/>
              <a:gd name="connsiteY3-56" fmla="*/ 621908 h 1001039"/>
              <a:gd name="connsiteX4-57" fmla="*/ 639975 w 1153524"/>
              <a:gd name="connsiteY4-58" fmla="*/ 992748 h 1001039"/>
              <a:gd name="connsiteX5-59" fmla="*/ 1153055 w 1153524"/>
              <a:gd name="connsiteY5-60" fmla="*/ 253608 h 1001039"/>
              <a:gd name="connsiteX6-61" fmla="*/ 815235 w 1153524"/>
              <a:gd name="connsiteY6-62" fmla="*/ 37708 h 1001039"/>
              <a:gd name="connsiteX7-63" fmla="*/ 538375 w 1153524"/>
              <a:gd name="connsiteY7-64" fmla="*/ 268848 h 1001039"/>
              <a:gd name="connsiteX0-65" fmla="*/ 536664 w 1151813"/>
              <a:gd name="connsiteY0-66" fmla="*/ 231233 h 963424"/>
              <a:gd name="connsiteX1-67" fmla="*/ 302984 w 1151813"/>
              <a:gd name="connsiteY1-68" fmla="*/ 17873 h 963424"/>
              <a:gd name="connsiteX2-69" fmla="*/ 5804 w 1151813"/>
              <a:gd name="connsiteY2-70" fmla="*/ 132173 h 963424"/>
              <a:gd name="connsiteX3-71" fmla="*/ 148044 w 1151813"/>
              <a:gd name="connsiteY3-72" fmla="*/ 584293 h 963424"/>
              <a:gd name="connsiteX4-73" fmla="*/ 638264 w 1151813"/>
              <a:gd name="connsiteY4-74" fmla="*/ 955133 h 963424"/>
              <a:gd name="connsiteX5-75" fmla="*/ 1151344 w 1151813"/>
              <a:gd name="connsiteY5-76" fmla="*/ 215993 h 963424"/>
              <a:gd name="connsiteX6-77" fmla="*/ 813524 w 1151813"/>
              <a:gd name="connsiteY6-78" fmla="*/ 93 h 963424"/>
              <a:gd name="connsiteX7-79" fmla="*/ 536664 w 1151813"/>
              <a:gd name="connsiteY7-80" fmla="*/ 231233 h 963424"/>
              <a:gd name="connsiteX0-81" fmla="*/ 574764 w 1151802"/>
              <a:gd name="connsiteY0-82" fmla="*/ 254501 h 963832"/>
              <a:gd name="connsiteX1-83" fmla="*/ 302984 w 1151802"/>
              <a:gd name="connsiteY1-84" fmla="*/ 18281 h 963832"/>
              <a:gd name="connsiteX2-85" fmla="*/ 5804 w 1151802"/>
              <a:gd name="connsiteY2-86" fmla="*/ 132581 h 963832"/>
              <a:gd name="connsiteX3-87" fmla="*/ 148044 w 1151802"/>
              <a:gd name="connsiteY3-88" fmla="*/ 584701 h 963832"/>
              <a:gd name="connsiteX4-89" fmla="*/ 638264 w 1151802"/>
              <a:gd name="connsiteY4-90" fmla="*/ 955541 h 963832"/>
              <a:gd name="connsiteX5-91" fmla="*/ 1151344 w 1151802"/>
              <a:gd name="connsiteY5-92" fmla="*/ 216401 h 963832"/>
              <a:gd name="connsiteX6-93" fmla="*/ 813524 w 1151802"/>
              <a:gd name="connsiteY6-94" fmla="*/ 501 h 963832"/>
              <a:gd name="connsiteX7-95" fmla="*/ 574764 w 1151802"/>
              <a:gd name="connsiteY7-96" fmla="*/ 254501 h 963832"/>
              <a:gd name="connsiteX0-97" fmla="*/ 574764 w 1151816"/>
              <a:gd name="connsiteY0-98" fmla="*/ 241366 h 950697"/>
              <a:gd name="connsiteX1-99" fmla="*/ 302984 w 1151816"/>
              <a:gd name="connsiteY1-100" fmla="*/ 5146 h 950697"/>
              <a:gd name="connsiteX2-101" fmla="*/ 5804 w 1151816"/>
              <a:gd name="connsiteY2-102" fmla="*/ 119446 h 950697"/>
              <a:gd name="connsiteX3-103" fmla="*/ 148044 w 1151816"/>
              <a:gd name="connsiteY3-104" fmla="*/ 571566 h 950697"/>
              <a:gd name="connsiteX4-105" fmla="*/ 638264 w 1151816"/>
              <a:gd name="connsiteY4-106" fmla="*/ 942406 h 950697"/>
              <a:gd name="connsiteX5-107" fmla="*/ 1151344 w 1151816"/>
              <a:gd name="connsiteY5-108" fmla="*/ 203266 h 950697"/>
              <a:gd name="connsiteX6-109" fmla="*/ 821144 w 1151816"/>
              <a:gd name="connsiteY6-110" fmla="*/ 33086 h 950697"/>
              <a:gd name="connsiteX7-111" fmla="*/ 574764 w 1151816"/>
              <a:gd name="connsiteY7-112" fmla="*/ 241366 h 950697"/>
              <a:gd name="connsiteX0-113" fmla="*/ 574764 w 1098575"/>
              <a:gd name="connsiteY0-114" fmla="*/ 241366 h 949292"/>
              <a:gd name="connsiteX1-115" fmla="*/ 302984 w 1098575"/>
              <a:gd name="connsiteY1-116" fmla="*/ 5146 h 949292"/>
              <a:gd name="connsiteX2-117" fmla="*/ 5804 w 1098575"/>
              <a:gd name="connsiteY2-118" fmla="*/ 119446 h 949292"/>
              <a:gd name="connsiteX3-119" fmla="*/ 148044 w 1098575"/>
              <a:gd name="connsiteY3-120" fmla="*/ 571566 h 949292"/>
              <a:gd name="connsiteX4-121" fmla="*/ 638264 w 1098575"/>
              <a:gd name="connsiteY4-122" fmla="*/ 942406 h 949292"/>
              <a:gd name="connsiteX5-123" fmla="*/ 1098004 w 1098575"/>
              <a:gd name="connsiteY5-124" fmla="*/ 241366 h 949292"/>
              <a:gd name="connsiteX6-125" fmla="*/ 821144 w 1098575"/>
              <a:gd name="connsiteY6-126" fmla="*/ 33086 h 949292"/>
              <a:gd name="connsiteX7-127" fmla="*/ 574764 w 1098575"/>
              <a:gd name="connsiteY7-128" fmla="*/ 241366 h 949292"/>
              <a:gd name="connsiteX0-129" fmla="*/ 567144 w 1098578"/>
              <a:gd name="connsiteY0-130" fmla="*/ 225251 h 948417"/>
              <a:gd name="connsiteX1-131" fmla="*/ 302984 w 1098578"/>
              <a:gd name="connsiteY1-132" fmla="*/ 4271 h 948417"/>
              <a:gd name="connsiteX2-133" fmla="*/ 5804 w 1098578"/>
              <a:gd name="connsiteY2-134" fmla="*/ 118571 h 948417"/>
              <a:gd name="connsiteX3-135" fmla="*/ 148044 w 1098578"/>
              <a:gd name="connsiteY3-136" fmla="*/ 570691 h 948417"/>
              <a:gd name="connsiteX4-137" fmla="*/ 638264 w 1098578"/>
              <a:gd name="connsiteY4-138" fmla="*/ 941531 h 948417"/>
              <a:gd name="connsiteX5-139" fmla="*/ 1098004 w 1098578"/>
              <a:gd name="connsiteY5-140" fmla="*/ 240491 h 948417"/>
              <a:gd name="connsiteX6-141" fmla="*/ 821144 w 1098578"/>
              <a:gd name="connsiteY6-142" fmla="*/ 32211 h 948417"/>
              <a:gd name="connsiteX7-143" fmla="*/ 567144 w 1098578"/>
              <a:gd name="connsiteY7-144" fmla="*/ 225251 h 948417"/>
              <a:gd name="connsiteX0-145" fmla="*/ 566791 w 1098225"/>
              <a:gd name="connsiteY0-146" fmla="*/ 225251 h 940931"/>
              <a:gd name="connsiteX1-147" fmla="*/ 302631 w 1098225"/>
              <a:gd name="connsiteY1-148" fmla="*/ 4271 h 940931"/>
              <a:gd name="connsiteX2-149" fmla="*/ 5451 w 1098225"/>
              <a:gd name="connsiteY2-150" fmla="*/ 118571 h 940931"/>
              <a:gd name="connsiteX3-151" fmla="*/ 147691 w 1098225"/>
              <a:gd name="connsiteY3-152" fmla="*/ 570691 h 940931"/>
              <a:gd name="connsiteX4-153" fmla="*/ 599811 w 1098225"/>
              <a:gd name="connsiteY4-154" fmla="*/ 933911 h 940931"/>
              <a:gd name="connsiteX5-155" fmla="*/ 1097651 w 1098225"/>
              <a:gd name="connsiteY5-156" fmla="*/ 240491 h 940931"/>
              <a:gd name="connsiteX6-157" fmla="*/ 820791 w 1098225"/>
              <a:gd name="connsiteY6-158" fmla="*/ 32211 h 940931"/>
              <a:gd name="connsiteX7-159" fmla="*/ 566791 w 1098225"/>
              <a:gd name="connsiteY7-160" fmla="*/ 225251 h 940931"/>
              <a:gd name="connsiteX0-161" fmla="*/ 588748 w 1120182"/>
              <a:gd name="connsiteY0-162" fmla="*/ 227566 h 943300"/>
              <a:gd name="connsiteX1-163" fmla="*/ 324588 w 1120182"/>
              <a:gd name="connsiteY1-164" fmla="*/ 6586 h 943300"/>
              <a:gd name="connsiteX2-165" fmla="*/ 4548 w 1120182"/>
              <a:gd name="connsiteY2-166" fmla="*/ 105646 h 943300"/>
              <a:gd name="connsiteX3-167" fmla="*/ 169648 w 1120182"/>
              <a:gd name="connsiteY3-168" fmla="*/ 573006 h 943300"/>
              <a:gd name="connsiteX4-169" fmla="*/ 621768 w 1120182"/>
              <a:gd name="connsiteY4-170" fmla="*/ 936226 h 943300"/>
              <a:gd name="connsiteX5-171" fmla="*/ 1119608 w 1120182"/>
              <a:gd name="connsiteY5-172" fmla="*/ 242806 h 943300"/>
              <a:gd name="connsiteX6-173" fmla="*/ 842748 w 1120182"/>
              <a:gd name="connsiteY6-174" fmla="*/ 34526 h 943300"/>
              <a:gd name="connsiteX7-175" fmla="*/ 588748 w 1120182"/>
              <a:gd name="connsiteY7-176" fmla="*/ 227566 h 943300"/>
              <a:gd name="connsiteX0-177" fmla="*/ 596127 w 1127561"/>
              <a:gd name="connsiteY0-178" fmla="*/ 233015 h 948829"/>
              <a:gd name="connsiteX1-179" fmla="*/ 331967 w 1127561"/>
              <a:gd name="connsiteY1-180" fmla="*/ 12035 h 948829"/>
              <a:gd name="connsiteX2-181" fmla="*/ 4307 w 1127561"/>
              <a:gd name="connsiteY2-182" fmla="*/ 88235 h 948829"/>
              <a:gd name="connsiteX3-183" fmla="*/ 177027 w 1127561"/>
              <a:gd name="connsiteY3-184" fmla="*/ 578455 h 948829"/>
              <a:gd name="connsiteX4-185" fmla="*/ 629147 w 1127561"/>
              <a:gd name="connsiteY4-186" fmla="*/ 941675 h 948829"/>
              <a:gd name="connsiteX5-187" fmla="*/ 1126987 w 1127561"/>
              <a:gd name="connsiteY5-188" fmla="*/ 248255 h 948829"/>
              <a:gd name="connsiteX6-189" fmla="*/ 850127 w 1127561"/>
              <a:gd name="connsiteY6-190" fmla="*/ 39975 h 948829"/>
              <a:gd name="connsiteX7-191" fmla="*/ 596127 w 1127561"/>
              <a:gd name="connsiteY7-192" fmla="*/ 233015 h 948829"/>
              <a:gd name="connsiteX0-193" fmla="*/ 596471 w 1127905"/>
              <a:gd name="connsiteY0-194" fmla="*/ 287455 h 1003269"/>
              <a:gd name="connsiteX1-195" fmla="*/ 339931 w 1127905"/>
              <a:gd name="connsiteY1-196" fmla="*/ 5515 h 1003269"/>
              <a:gd name="connsiteX2-197" fmla="*/ 4651 w 1127905"/>
              <a:gd name="connsiteY2-198" fmla="*/ 142675 h 1003269"/>
              <a:gd name="connsiteX3-199" fmla="*/ 177371 w 1127905"/>
              <a:gd name="connsiteY3-200" fmla="*/ 632895 h 1003269"/>
              <a:gd name="connsiteX4-201" fmla="*/ 629491 w 1127905"/>
              <a:gd name="connsiteY4-202" fmla="*/ 996115 h 1003269"/>
              <a:gd name="connsiteX5-203" fmla="*/ 1127331 w 1127905"/>
              <a:gd name="connsiteY5-204" fmla="*/ 302695 h 1003269"/>
              <a:gd name="connsiteX6-205" fmla="*/ 850471 w 1127905"/>
              <a:gd name="connsiteY6-206" fmla="*/ 94415 h 1003269"/>
              <a:gd name="connsiteX7-207" fmla="*/ 596471 w 1127905"/>
              <a:gd name="connsiteY7-208" fmla="*/ 287455 h 1003269"/>
              <a:gd name="connsiteX0-209" fmla="*/ 596471 w 1128002"/>
              <a:gd name="connsiteY0-210" fmla="*/ 287455 h 1003269"/>
              <a:gd name="connsiteX1-211" fmla="*/ 339931 w 1128002"/>
              <a:gd name="connsiteY1-212" fmla="*/ 5515 h 1003269"/>
              <a:gd name="connsiteX2-213" fmla="*/ 4651 w 1128002"/>
              <a:gd name="connsiteY2-214" fmla="*/ 142675 h 1003269"/>
              <a:gd name="connsiteX3-215" fmla="*/ 177371 w 1128002"/>
              <a:gd name="connsiteY3-216" fmla="*/ 632895 h 1003269"/>
              <a:gd name="connsiteX4-217" fmla="*/ 629491 w 1128002"/>
              <a:gd name="connsiteY4-218" fmla="*/ 996115 h 1003269"/>
              <a:gd name="connsiteX5-219" fmla="*/ 1127331 w 1128002"/>
              <a:gd name="connsiteY5-220" fmla="*/ 302695 h 1003269"/>
              <a:gd name="connsiteX6-221" fmla="*/ 880951 w 1128002"/>
              <a:gd name="connsiteY6-222" fmla="*/ 56315 h 1003269"/>
              <a:gd name="connsiteX7-223" fmla="*/ 596471 w 1128002"/>
              <a:gd name="connsiteY7-224" fmla="*/ 287455 h 1003269"/>
              <a:gd name="connsiteX0-225" fmla="*/ 596471 w 1173605"/>
              <a:gd name="connsiteY0-226" fmla="*/ 287455 h 1003552"/>
              <a:gd name="connsiteX1-227" fmla="*/ 339931 w 1173605"/>
              <a:gd name="connsiteY1-228" fmla="*/ 5515 h 1003552"/>
              <a:gd name="connsiteX2-229" fmla="*/ 4651 w 1173605"/>
              <a:gd name="connsiteY2-230" fmla="*/ 142675 h 1003552"/>
              <a:gd name="connsiteX3-231" fmla="*/ 177371 w 1173605"/>
              <a:gd name="connsiteY3-232" fmla="*/ 632895 h 1003552"/>
              <a:gd name="connsiteX4-233" fmla="*/ 629491 w 1173605"/>
              <a:gd name="connsiteY4-234" fmla="*/ 996115 h 1003552"/>
              <a:gd name="connsiteX5-235" fmla="*/ 1173051 w 1173605"/>
              <a:gd name="connsiteY5-236" fmla="*/ 295075 h 1003552"/>
              <a:gd name="connsiteX6-237" fmla="*/ 880951 w 1173605"/>
              <a:gd name="connsiteY6-238" fmla="*/ 56315 h 1003552"/>
              <a:gd name="connsiteX7-239" fmla="*/ 596471 w 1173605"/>
              <a:gd name="connsiteY7-240" fmla="*/ 287455 h 1003552"/>
              <a:gd name="connsiteX0-241" fmla="*/ 603276 w 1180410"/>
              <a:gd name="connsiteY0-242" fmla="*/ 287693 h 1005272"/>
              <a:gd name="connsiteX1-243" fmla="*/ 346736 w 1180410"/>
              <a:gd name="connsiteY1-244" fmla="*/ 5753 h 1005272"/>
              <a:gd name="connsiteX2-245" fmla="*/ 11456 w 1180410"/>
              <a:gd name="connsiteY2-246" fmla="*/ 142913 h 1005272"/>
              <a:gd name="connsiteX3-247" fmla="*/ 130836 w 1180410"/>
              <a:gd name="connsiteY3-248" fmla="*/ 655993 h 1005272"/>
              <a:gd name="connsiteX4-249" fmla="*/ 636296 w 1180410"/>
              <a:gd name="connsiteY4-250" fmla="*/ 996353 h 1005272"/>
              <a:gd name="connsiteX5-251" fmla="*/ 1179856 w 1180410"/>
              <a:gd name="connsiteY5-252" fmla="*/ 295313 h 1005272"/>
              <a:gd name="connsiteX6-253" fmla="*/ 887756 w 1180410"/>
              <a:gd name="connsiteY6-254" fmla="*/ 56553 h 1005272"/>
              <a:gd name="connsiteX7-255" fmla="*/ 603276 w 1180410"/>
              <a:gd name="connsiteY7-256" fmla="*/ 287693 h 1005272"/>
              <a:gd name="connsiteX0-257" fmla="*/ 604313 w 1181447"/>
              <a:gd name="connsiteY0-258" fmla="*/ 287693 h 1027612"/>
              <a:gd name="connsiteX1-259" fmla="*/ 347773 w 1181447"/>
              <a:gd name="connsiteY1-260" fmla="*/ 5753 h 1027612"/>
              <a:gd name="connsiteX2-261" fmla="*/ 12493 w 1181447"/>
              <a:gd name="connsiteY2-262" fmla="*/ 142913 h 1027612"/>
              <a:gd name="connsiteX3-263" fmla="*/ 131873 w 1181447"/>
              <a:gd name="connsiteY3-264" fmla="*/ 655993 h 1027612"/>
              <a:gd name="connsiteX4-265" fmla="*/ 690673 w 1181447"/>
              <a:gd name="connsiteY4-266" fmla="*/ 1019213 h 1027612"/>
              <a:gd name="connsiteX5-267" fmla="*/ 1180893 w 1181447"/>
              <a:gd name="connsiteY5-268" fmla="*/ 295313 h 1027612"/>
              <a:gd name="connsiteX6-269" fmla="*/ 888793 w 1181447"/>
              <a:gd name="connsiteY6-270" fmla="*/ 56553 h 1027612"/>
              <a:gd name="connsiteX7-271" fmla="*/ 604313 w 1181447"/>
              <a:gd name="connsiteY7-272" fmla="*/ 287693 h 1027612"/>
              <a:gd name="connsiteX0-273" fmla="*/ 604313 w 1181465"/>
              <a:gd name="connsiteY0-274" fmla="*/ 287693 h 1027612"/>
              <a:gd name="connsiteX1-275" fmla="*/ 347773 w 1181465"/>
              <a:gd name="connsiteY1-276" fmla="*/ 5753 h 1027612"/>
              <a:gd name="connsiteX2-277" fmla="*/ 12493 w 1181465"/>
              <a:gd name="connsiteY2-278" fmla="*/ 142913 h 1027612"/>
              <a:gd name="connsiteX3-279" fmla="*/ 131873 w 1181465"/>
              <a:gd name="connsiteY3-280" fmla="*/ 655993 h 1027612"/>
              <a:gd name="connsiteX4-281" fmla="*/ 690673 w 1181465"/>
              <a:gd name="connsiteY4-282" fmla="*/ 1019213 h 1027612"/>
              <a:gd name="connsiteX5-283" fmla="*/ 1180893 w 1181465"/>
              <a:gd name="connsiteY5-284" fmla="*/ 295313 h 1027612"/>
              <a:gd name="connsiteX6-285" fmla="*/ 888793 w 1181465"/>
              <a:gd name="connsiteY6-286" fmla="*/ 56553 h 1027612"/>
              <a:gd name="connsiteX7-287" fmla="*/ 604313 w 1181465"/>
              <a:gd name="connsiteY7-288" fmla="*/ 287693 h 1027612"/>
              <a:gd name="connsiteX0-289" fmla="*/ 604313 w 1181465"/>
              <a:gd name="connsiteY0-290" fmla="*/ 288511 h 1028430"/>
              <a:gd name="connsiteX1-291" fmla="*/ 347773 w 1181465"/>
              <a:gd name="connsiteY1-292" fmla="*/ 6571 h 1028430"/>
              <a:gd name="connsiteX2-293" fmla="*/ 12493 w 1181465"/>
              <a:gd name="connsiteY2-294" fmla="*/ 143731 h 1028430"/>
              <a:gd name="connsiteX3-295" fmla="*/ 131873 w 1181465"/>
              <a:gd name="connsiteY3-296" fmla="*/ 656811 h 1028430"/>
              <a:gd name="connsiteX4-297" fmla="*/ 690673 w 1181465"/>
              <a:gd name="connsiteY4-298" fmla="*/ 1020031 h 1028430"/>
              <a:gd name="connsiteX5-299" fmla="*/ 1180893 w 1181465"/>
              <a:gd name="connsiteY5-300" fmla="*/ 296131 h 1028430"/>
              <a:gd name="connsiteX6-301" fmla="*/ 888793 w 1181465"/>
              <a:gd name="connsiteY6-302" fmla="*/ 57371 h 1028430"/>
              <a:gd name="connsiteX7-303" fmla="*/ 604313 w 1181465"/>
              <a:gd name="connsiteY7-304" fmla="*/ 288511 h 1028430"/>
              <a:gd name="connsiteX0-305" fmla="*/ 604313 w 1181465"/>
              <a:gd name="connsiteY0-306" fmla="*/ 270887 h 1010806"/>
              <a:gd name="connsiteX1-307" fmla="*/ 347773 w 1181465"/>
              <a:gd name="connsiteY1-308" fmla="*/ 7997 h 1010806"/>
              <a:gd name="connsiteX2-309" fmla="*/ 12493 w 1181465"/>
              <a:gd name="connsiteY2-310" fmla="*/ 126107 h 1010806"/>
              <a:gd name="connsiteX3-311" fmla="*/ 131873 w 1181465"/>
              <a:gd name="connsiteY3-312" fmla="*/ 639187 h 1010806"/>
              <a:gd name="connsiteX4-313" fmla="*/ 690673 w 1181465"/>
              <a:gd name="connsiteY4-314" fmla="*/ 1002407 h 1010806"/>
              <a:gd name="connsiteX5-315" fmla="*/ 1180893 w 1181465"/>
              <a:gd name="connsiteY5-316" fmla="*/ 278507 h 1010806"/>
              <a:gd name="connsiteX6-317" fmla="*/ 888793 w 1181465"/>
              <a:gd name="connsiteY6-318" fmla="*/ 39747 h 1010806"/>
              <a:gd name="connsiteX7-319" fmla="*/ 604313 w 1181465"/>
              <a:gd name="connsiteY7-320" fmla="*/ 270887 h 1010806"/>
              <a:gd name="connsiteX0-321" fmla="*/ 621462 w 1198614"/>
              <a:gd name="connsiteY0-322" fmla="*/ 289918 h 1029837"/>
              <a:gd name="connsiteX1-323" fmla="*/ 364922 w 1198614"/>
              <a:gd name="connsiteY1-324" fmla="*/ 27028 h 1029837"/>
              <a:gd name="connsiteX2-325" fmla="*/ 29642 w 1198614"/>
              <a:gd name="connsiteY2-326" fmla="*/ 145138 h 1029837"/>
              <a:gd name="connsiteX3-327" fmla="*/ 149022 w 1198614"/>
              <a:gd name="connsiteY3-328" fmla="*/ 658218 h 1029837"/>
              <a:gd name="connsiteX4-329" fmla="*/ 707822 w 1198614"/>
              <a:gd name="connsiteY4-330" fmla="*/ 1021438 h 1029837"/>
              <a:gd name="connsiteX5-331" fmla="*/ 1198042 w 1198614"/>
              <a:gd name="connsiteY5-332" fmla="*/ 297538 h 1029837"/>
              <a:gd name="connsiteX6-333" fmla="*/ 905942 w 1198614"/>
              <a:gd name="connsiteY6-334" fmla="*/ 58778 h 1029837"/>
              <a:gd name="connsiteX7-335" fmla="*/ 621462 w 1198614"/>
              <a:gd name="connsiteY7-336" fmla="*/ 289918 h 1029837"/>
              <a:gd name="connsiteX0-337" fmla="*/ 621462 w 1198614"/>
              <a:gd name="connsiteY0-338" fmla="*/ 309380 h 1049299"/>
              <a:gd name="connsiteX1-339" fmla="*/ 364922 w 1198614"/>
              <a:gd name="connsiteY1-340" fmla="*/ 46490 h 1049299"/>
              <a:gd name="connsiteX2-341" fmla="*/ 29642 w 1198614"/>
              <a:gd name="connsiteY2-342" fmla="*/ 164600 h 1049299"/>
              <a:gd name="connsiteX3-343" fmla="*/ 149022 w 1198614"/>
              <a:gd name="connsiteY3-344" fmla="*/ 677680 h 1049299"/>
              <a:gd name="connsiteX4-345" fmla="*/ 707822 w 1198614"/>
              <a:gd name="connsiteY4-346" fmla="*/ 1040900 h 1049299"/>
              <a:gd name="connsiteX5-347" fmla="*/ 1198042 w 1198614"/>
              <a:gd name="connsiteY5-348" fmla="*/ 317000 h 1049299"/>
              <a:gd name="connsiteX6-349" fmla="*/ 905942 w 1198614"/>
              <a:gd name="connsiteY6-350" fmla="*/ 78240 h 1049299"/>
              <a:gd name="connsiteX7-351" fmla="*/ 621462 w 1198614"/>
              <a:gd name="connsiteY7-352" fmla="*/ 309380 h 1049299"/>
              <a:gd name="connsiteX0-353" fmla="*/ 621462 w 1198614"/>
              <a:gd name="connsiteY0-354" fmla="*/ 305247 h 1045166"/>
              <a:gd name="connsiteX1-355" fmla="*/ 364922 w 1198614"/>
              <a:gd name="connsiteY1-356" fmla="*/ 42357 h 1045166"/>
              <a:gd name="connsiteX2-357" fmla="*/ 29642 w 1198614"/>
              <a:gd name="connsiteY2-358" fmla="*/ 160467 h 1045166"/>
              <a:gd name="connsiteX3-359" fmla="*/ 149022 w 1198614"/>
              <a:gd name="connsiteY3-360" fmla="*/ 673547 h 1045166"/>
              <a:gd name="connsiteX4-361" fmla="*/ 707822 w 1198614"/>
              <a:gd name="connsiteY4-362" fmla="*/ 1036767 h 1045166"/>
              <a:gd name="connsiteX5-363" fmla="*/ 1198042 w 1198614"/>
              <a:gd name="connsiteY5-364" fmla="*/ 312867 h 1045166"/>
              <a:gd name="connsiteX6-365" fmla="*/ 905942 w 1198614"/>
              <a:gd name="connsiteY6-366" fmla="*/ 74107 h 1045166"/>
              <a:gd name="connsiteX7-367" fmla="*/ 621462 w 1198614"/>
              <a:gd name="connsiteY7-368" fmla="*/ 305247 h 1045166"/>
              <a:gd name="connsiteX0-369" fmla="*/ 603989 w 1181141"/>
              <a:gd name="connsiteY0-370" fmla="*/ 283425 h 1023344"/>
              <a:gd name="connsiteX1-371" fmla="*/ 342687 w 1181141"/>
              <a:gd name="connsiteY1-372" fmla="*/ 22916 h 1023344"/>
              <a:gd name="connsiteX2-373" fmla="*/ 12169 w 1181141"/>
              <a:gd name="connsiteY2-374" fmla="*/ 138645 h 1023344"/>
              <a:gd name="connsiteX3-375" fmla="*/ 131549 w 1181141"/>
              <a:gd name="connsiteY3-376" fmla="*/ 651725 h 1023344"/>
              <a:gd name="connsiteX4-377" fmla="*/ 690349 w 1181141"/>
              <a:gd name="connsiteY4-378" fmla="*/ 1014945 h 1023344"/>
              <a:gd name="connsiteX5-379" fmla="*/ 1180569 w 1181141"/>
              <a:gd name="connsiteY5-380" fmla="*/ 291045 h 1023344"/>
              <a:gd name="connsiteX6-381" fmla="*/ 888469 w 1181141"/>
              <a:gd name="connsiteY6-382" fmla="*/ 52285 h 1023344"/>
              <a:gd name="connsiteX7-383" fmla="*/ 603989 w 1181141"/>
              <a:gd name="connsiteY7-384" fmla="*/ 283425 h 102334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1181141" h="1023344">
                <a:moveTo>
                  <a:pt x="603989" y="283425"/>
                </a:moveTo>
                <a:cubicBezTo>
                  <a:pt x="513025" y="278530"/>
                  <a:pt x="457993" y="85147"/>
                  <a:pt x="342687" y="22916"/>
                </a:cubicBezTo>
                <a:cubicBezTo>
                  <a:pt x="227381" y="-39315"/>
                  <a:pt x="47359" y="33844"/>
                  <a:pt x="12169" y="138645"/>
                </a:cubicBezTo>
                <a:cubicBezTo>
                  <a:pt x="-23021" y="243447"/>
                  <a:pt x="18519" y="505675"/>
                  <a:pt x="131549" y="651725"/>
                </a:cubicBezTo>
                <a:cubicBezTo>
                  <a:pt x="244579" y="797775"/>
                  <a:pt x="515512" y="1075058"/>
                  <a:pt x="690349" y="1014945"/>
                </a:cubicBezTo>
                <a:cubicBezTo>
                  <a:pt x="865186" y="954832"/>
                  <a:pt x="1167869" y="460378"/>
                  <a:pt x="1180569" y="291045"/>
                </a:cubicBezTo>
                <a:cubicBezTo>
                  <a:pt x="1193269" y="121712"/>
                  <a:pt x="991710" y="10692"/>
                  <a:pt x="888469" y="52285"/>
                </a:cubicBezTo>
                <a:cubicBezTo>
                  <a:pt x="785228" y="93878"/>
                  <a:pt x="694953" y="288320"/>
                  <a:pt x="603989" y="283425"/>
                </a:cubicBezTo>
                <a:close/>
              </a:path>
            </a:pathLst>
          </a:custGeom>
          <a:solidFill>
            <a:srgbClr val="FCC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5" name="任意多边形: 形状 14"/>
          <p:cNvSpPr/>
          <p:nvPr/>
        </p:nvSpPr>
        <p:spPr>
          <a:xfrm>
            <a:off x="965135" y="5781955"/>
            <a:ext cx="268849" cy="232932"/>
          </a:xfrm>
          <a:custGeom>
            <a:avLst/>
            <a:gdLst>
              <a:gd name="connsiteX0" fmla="*/ 639965 w 1300668"/>
              <a:gd name="connsiteY0" fmla="*/ 295844 h 1024714"/>
              <a:gd name="connsiteX1" fmla="*/ 436765 w 1300668"/>
              <a:gd name="connsiteY1" fmla="*/ 29144 h 1024714"/>
              <a:gd name="connsiteX2" fmla="*/ 17665 w 1300668"/>
              <a:gd name="connsiteY2" fmla="*/ 143444 h 1024714"/>
              <a:gd name="connsiteX3" fmla="*/ 144665 w 1300668"/>
              <a:gd name="connsiteY3" fmla="*/ 511744 h 1024714"/>
              <a:gd name="connsiteX4" fmla="*/ 741565 w 1300668"/>
              <a:gd name="connsiteY4" fmla="*/ 1019744 h 1024714"/>
              <a:gd name="connsiteX5" fmla="*/ 1300365 w 1300668"/>
              <a:gd name="connsiteY5" fmla="*/ 181544 h 1024714"/>
              <a:gd name="connsiteX6" fmla="*/ 817765 w 1300668"/>
              <a:gd name="connsiteY6" fmla="*/ 3744 h 1024714"/>
              <a:gd name="connsiteX7" fmla="*/ 639965 w 1300668"/>
              <a:gd name="connsiteY7" fmla="*/ 295844 h 1024714"/>
              <a:gd name="connsiteX0-1" fmla="*/ 639965 w 1300768"/>
              <a:gd name="connsiteY0-2" fmla="*/ 272650 h 1001520"/>
              <a:gd name="connsiteX1-3" fmla="*/ 436765 w 1300768"/>
              <a:gd name="connsiteY1-4" fmla="*/ 5950 h 1001520"/>
              <a:gd name="connsiteX2-5" fmla="*/ 17665 w 1300768"/>
              <a:gd name="connsiteY2-6" fmla="*/ 120250 h 1001520"/>
              <a:gd name="connsiteX3-7" fmla="*/ 144665 w 1300768"/>
              <a:gd name="connsiteY3-8" fmla="*/ 488550 h 1001520"/>
              <a:gd name="connsiteX4-9" fmla="*/ 741565 w 1300768"/>
              <a:gd name="connsiteY4-10" fmla="*/ 996550 h 1001520"/>
              <a:gd name="connsiteX5-11" fmla="*/ 1300365 w 1300768"/>
              <a:gd name="connsiteY5-12" fmla="*/ 158350 h 1001520"/>
              <a:gd name="connsiteX6-13" fmla="*/ 916825 w 1300768"/>
              <a:gd name="connsiteY6-14" fmla="*/ 41510 h 1001520"/>
              <a:gd name="connsiteX7-15" fmla="*/ 639965 w 1300768"/>
              <a:gd name="connsiteY7-16" fmla="*/ 272650 h 1001520"/>
              <a:gd name="connsiteX0-17" fmla="*/ 639965 w 1255114"/>
              <a:gd name="connsiteY0-18" fmla="*/ 272650 h 999147"/>
              <a:gd name="connsiteX1-19" fmla="*/ 436765 w 1255114"/>
              <a:gd name="connsiteY1-20" fmla="*/ 5950 h 999147"/>
              <a:gd name="connsiteX2-21" fmla="*/ 17665 w 1255114"/>
              <a:gd name="connsiteY2-22" fmla="*/ 120250 h 999147"/>
              <a:gd name="connsiteX3-23" fmla="*/ 144665 w 1255114"/>
              <a:gd name="connsiteY3-24" fmla="*/ 488550 h 999147"/>
              <a:gd name="connsiteX4-25" fmla="*/ 741565 w 1255114"/>
              <a:gd name="connsiteY4-26" fmla="*/ 996550 h 999147"/>
              <a:gd name="connsiteX5-27" fmla="*/ 1254645 w 1255114"/>
              <a:gd name="connsiteY5-28" fmla="*/ 257410 h 999147"/>
              <a:gd name="connsiteX6-29" fmla="*/ 916825 w 1255114"/>
              <a:gd name="connsiteY6-30" fmla="*/ 41510 h 999147"/>
              <a:gd name="connsiteX7-31" fmla="*/ 639965 w 1255114"/>
              <a:gd name="connsiteY7-32" fmla="*/ 272650 h 999147"/>
              <a:gd name="connsiteX0-33" fmla="*/ 626545 w 1241694"/>
              <a:gd name="connsiteY0-34" fmla="*/ 274485 h 1006887"/>
              <a:gd name="connsiteX1-35" fmla="*/ 423345 w 1241694"/>
              <a:gd name="connsiteY1-36" fmla="*/ 7785 h 1006887"/>
              <a:gd name="connsiteX2-37" fmla="*/ 4245 w 1241694"/>
              <a:gd name="connsiteY2-38" fmla="*/ 122085 h 1006887"/>
              <a:gd name="connsiteX3-39" fmla="*/ 237925 w 1241694"/>
              <a:gd name="connsiteY3-40" fmla="*/ 627545 h 1006887"/>
              <a:gd name="connsiteX4-41" fmla="*/ 728145 w 1241694"/>
              <a:gd name="connsiteY4-42" fmla="*/ 998385 h 1006887"/>
              <a:gd name="connsiteX5-43" fmla="*/ 1241225 w 1241694"/>
              <a:gd name="connsiteY5-44" fmla="*/ 259245 h 1006887"/>
              <a:gd name="connsiteX6-45" fmla="*/ 903405 w 1241694"/>
              <a:gd name="connsiteY6-46" fmla="*/ 43345 h 1006887"/>
              <a:gd name="connsiteX7-47" fmla="*/ 626545 w 1241694"/>
              <a:gd name="connsiteY7-48" fmla="*/ 274485 h 1006887"/>
              <a:gd name="connsiteX0-49" fmla="*/ 538375 w 1153524"/>
              <a:gd name="connsiteY0-50" fmla="*/ 268848 h 1001039"/>
              <a:gd name="connsiteX1-51" fmla="*/ 335175 w 1153524"/>
              <a:gd name="connsiteY1-52" fmla="*/ 2148 h 1001039"/>
              <a:gd name="connsiteX2-53" fmla="*/ 7515 w 1153524"/>
              <a:gd name="connsiteY2-54" fmla="*/ 169788 h 1001039"/>
              <a:gd name="connsiteX3-55" fmla="*/ 149755 w 1153524"/>
              <a:gd name="connsiteY3-56" fmla="*/ 621908 h 1001039"/>
              <a:gd name="connsiteX4-57" fmla="*/ 639975 w 1153524"/>
              <a:gd name="connsiteY4-58" fmla="*/ 992748 h 1001039"/>
              <a:gd name="connsiteX5-59" fmla="*/ 1153055 w 1153524"/>
              <a:gd name="connsiteY5-60" fmla="*/ 253608 h 1001039"/>
              <a:gd name="connsiteX6-61" fmla="*/ 815235 w 1153524"/>
              <a:gd name="connsiteY6-62" fmla="*/ 37708 h 1001039"/>
              <a:gd name="connsiteX7-63" fmla="*/ 538375 w 1153524"/>
              <a:gd name="connsiteY7-64" fmla="*/ 268848 h 1001039"/>
              <a:gd name="connsiteX0-65" fmla="*/ 536664 w 1151813"/>
              <a:gd name="connsiteY0-66" fmla="*/ 231233 h 963424"/>
              <a:gd name="connsiteX1-67" fmla="*/ 302984 w 1151813"/>
              <a:gd name="connsiteY1-68" fmla="*/ 17873 h 963424"/>
              <a:gd name="connsiteX2-69" fmla="*/ 5804 w 1151813"/>
              <a:gd name="connsiteY2-70" fmla="*/ 132173 h 963424"/>
              <a:gd name="connsiteX3-71" fmla="*/ 148044 w 1151813"/>
              <a:gd name="connsiteY3-72" fmla="*/ 584293 h 963424"/>
              <a:gd name="connsiteX4-73" fmla="*/ 638264 w 1151813"/>
              <a:gd name="connsiteY4-74" fmla="*/ 955133 h 963424"/>
              <a:gd name="connsiteX5-75" fmla="*/ 1151344 w 1151813"/>
              <a:gd name="connsiteY5-76" fmla="*/ 215993 h 963424"/>
              <a:gd name="connsiteX6-77" fmla="*/ 813524 w 1151813"/>
              <a:gd name="connsiteY6-78" fmla="*/ 93 h 963424"/>
              <a:gd name="connsiteX7-79" fmla="*/ 536664 w 1151813"/>
              <a:gd name="connsiteY7-80" fmla="*/ 231233 h 963424"/>
              <a:gd name="connsiteX0-81" fmla="*/ 574764 w 1151802"/>
              <a:gd name="connsiteY0-82" fmla="*/ 254501 h 963832"/>
              <a:gd name="connsiteX1-83" fmla="*/ 302984 w 1151802"/>
              <a:gd name="connsiteY1-84" fmla="*/ 18281 h 963832"/>
              <a:gd name="connsiteX2-85" fmla="*/ 5804 w 1151802"/>
              <a:gd name="connsiteY2-86" fmla="*/ 132581 h 963832"/>
              <a:gd name="connsiteX3-87" fmla="*/ 148044 w 1151802"/>
              <a:gd name="connsiteY3-88" fmla="*/ 584701 h 963832"/>
              <a:gd name="connsiteX4-89" fmla="*/ 638264 w 1151802"/>
              <a:gd name="connsiteY4-90" fmla="*/ 955541 h 963832"/>
              <a:gd name="connsiteX5-91" fmla="*/ 1151344 w 1151802"/>
              <a:gd name="connsiteY5-92" fmla="*/ 216401 h 963832"/>
              <a:gd name="connsiteX6-93" fmla="*/ 813524 w 1151802"/>
              <a:gd name="connsiteY6-94" fmla="*/ 501 h 963832"/>
              <a:gd name="connsiteX7-95" fmla="*/ 574764 w 1151802"/>
              <a:gd name="connsiteY7-96" fmla="*/ 254501 h 963832"/>
              <a:gd name="connsiteX0-97" fmla="*/ 574764 w 1151816"/>
              <a:gd name="connsiteY0-98" fmla="*/ 241366 h 950697"/>
              <a:gd name="connsiteX1-99" fmla="*/ 302984 w 1151816"/>
              <a:gd name="connsiteY1-100" fmla="*/ 5146 h 950697"/>
              <a:gd name="connsiteX2-101" fmla="*/ 5804 w 1151816"/>
              <a:gd name="connsiteY2-102" fmla="*/ 119446 h 950697"/>
              <a:gd name="connsiteX3-103" fmla="*/ 148044 w 1151816"/>
              <a:gd name="connsiteY3-104" fmla="*/ 571566 h 950697"/>
              <a:gd name="connsiteX4-105" fmla="*/ 638264 w 1151816"/>
              <a:gd name="connsiteY4-106" fmla="*/ 942406 h 950697"/>
              <a:gd name="connsiteX5-107" fmla="*/ 1151344 w 1151816"/>
              <a:gd name="connsiteY5-108" fmla="*/ 203266 h 950697"/>
              <a:gd name="connsiteX6-109" fmla="*/ 821144 w 1151816"/>
              <a:gd name="connsiteY6-110" fmla="*/ 33086 h 950697"/>
              <a:gd name="connsiteX7-111" fmla="*/ 574764 w 1151816"/>
              <a:gd name="connsiteY7-112" fmla="*/ 241366 h 950697"/>
              <a:gd name="connsiteX0-113" fmla="*/ 574764 w 1098575"/>
              <a:gd name="connsiteY0-114" fmla="*/ 241366 h 949292"/>
              <a:gd name="connsiteX1-115" fmla="*/ 302984 w 1098575"/>
              <a:gd name="connsiteY1-116" fmla="*/ 5146 h 949292"/>
              <a:gd name="connsiteX2-117" fmla="*/ 5804 w 1098575"/>
              <a:gd name="connsiteY2-118" fmla="*/ 119446 h 949292"/>
              <a:gd name="connsiteX3-119" fmla="*/ 148044 w 1098575"/>
              <a:gd name="connsiteY3-120" fmla="*/ 571566 h 949292"/>
              <a:gd name="connsiteX4-121" fmla="*/ 638264 w 1098575"/>
              <a:gd name="connsiteY4-122" fmla="*/ 942406 h 949292"/>
              <a:gd name="connsiteX5-123" fmla="*/ 1098004 w 1098575"/>
              <a:gd name="connsiteY5-124" fmla="*/ 241366 h 949292"/>
              <a:gd name="connsiteX6-125" fmla="*/ 821144 w 1098575"/>
              <a:gd name="connsiteY6-126" fmla="*/ 33086 h 949292"/>
              <a:gd name="connsiteX7-127" fmla="*/ 574764 w 1098575"/>
              <a:gd name="connsiteY7-128" fmla="*/ 241366 h 949292"/>
              <a:gd name="connsiteX0-129" fmla="*/ 567144 w 1098578"/>
              <a:gd name="connsiteY0-130" fmla="*/ 225251 h 948417"/>
              <a:gd name="connsiteX1-131" fmla="*/ 302984 w 1098578"/>
              <a:gd name="connsiteY1-132" fmla="*/ 4271 h 948417"/>
              <a:gd name="connsiteX2-133" fmla="*/ 5804 w 1098578"/>
              <a:gd name="connsiteY2-134" fmla="*/ 118571 h 948417"/>
              <a:gd name="connsiteX3-135" fmla="*/ 148044 w 1098578"/>
              <a:gd name="connsiteY3-136" fmla="*/ 570691 h 948417"/>
              <a:gd name="connsiteX4-137" fmla="*/ 638264 w 1098578"/>
              <a:gd name="connsiteY4-138" fmla="*/ 941531 h 948417"/>
              <a:gd name="connsiteX5-139" fmla="*/ 1098004 w 1098578"/>
              <a:gd name="connsiteY5-140" fmla="*/ 240491 h 948417"/>
              <a:gd name="connsiteX6-141" fmla="*/ 821144 w 1098578"/>
              <a:gd name="connsiteY6-142" fmla="*/ 32211 h 948417"/>
              <a:gd name="connsiteX7-143" fmla="*/ 567144 w 1098578"/>
              <a:gd name="connsiteY7-144" fmla="*/ 225251 h 948417"/>
              <a:gd name="connsiteX0-145" fmla="*/ 566791 w 1098225"/>
              <a:gd name="connsiteY0-146" fmla="*/ 225251 h 940931"/>
              <a:gd name="connsiteX1-147" fmla="*/ 302631 w 1098225"/>
              <a:gd name="connsiteY1-148" fmla="*/ 4271 h 940931"/>
              <a:gd name="connsiteX2-149" fmla="*/ 5451 w 1098225"/>
              <a:gd name="connsiteY2-150" fmla="*/ 118571 h 940931"/>
              <a:gd name="connsiteX3-151" fmla="*/ 147691 w 1098225"/>
              <a:gd name="connsiteY3-152" fmla="*/ 570691 h 940931"/>
              <a:gd name="connsiteX4-153" fmla="*/ 599811 w 1098225"/>
              <a:gd name="connsiteY4-154" fmla="*/ 933911 h 940931"/>
              <a:gd name="connsiteX5-155" fmla="*/ 1097651 w 1098225"/>
              <a:gd name="connsiteY5-156" fmla="*/ 240491 h 940931"/>
              <a:gd name="connsiteX6-157" fmla="*/ 820791 w 1098225"/>
              <a:gd name="connsiteY6-158" fmla="*/ 32211 h 940931"/>
              <a:gd name="connsiteX7-159" fmla="*/ 566791 w 1098225"/>
              <a:gd name="connsiteY7-160" fmla="*/ 225251 h 940931"/>
              <a:gd name="connsiteX0-161" fmla="*/ 588748 w 1120182"/>
              <a:gd name="connsiteY0-162" fmla="*/ 227566 h 943300"/>
              <a:gd name="connsiteX1-163" fmla="*/ 324588 w 1120182"/>
              <a:gd name="connsiteY1-164" fmla="*/ 6586 h 943300"/>
              <a:gd name="connsiteX2-165" fmla="*/ 4548 w 1120182"/>
              <a:gd name="connsiteY2-166" fmla="*/ 105646 h 943300"/>
              <a:gd name="connsiteX3-167" fmla="*/ 169648 w 1120182"/>
              <a:gd name="connsiteY3-168" fmla="*/ 573006 h 943300"/>
              <a:gd name="connsiteX4-169" fmla="*/ 621768 w 1120182"/>
              <a:gd name="connsiteY4-170" fmla="*/ 936226 h 943300"/>
              <a:gd name="connsiteX5-171" fmla="*/ 1119608 w 1120182"/>
              <a:gd name="connsiteY5-172" fmla="*/ 242806 h 943300"/>
              <a:gd name="connsiteX6-173" fmla="*/ 842748 w 1120182"/>
              <a:gd name="connsiteY6-174" fmla="*/ 34526 h 943300"/>
              <a:gd name="connsiteX7-175" fmla="*/ 588748 w 1120182"/>
              <a:gd name="connsiteY7-176" fmla="*/ 227566 h 943300"/>
              <a:gd name="connsiteX0-177" fmla="*/ 596127 w 1127561"/>
              <a:gd name="connsiteY0-178" fmla="*/ 233015 h 948829"/>
              <a:gd name="connsiteX1-179" fmla="*/ 331967 w 1127561"/>
              <a:gd name="connsiteY1-180" fmla="*/ 12035 h 948829"/>
              <a:gd name="connsiteX2-181" fmla="*/ 4307 w 1127561"/>
              <a:gd name="connsiteY2-182" fmla="*/ 88235 h 948829"/>
              <a:gd name="connsiteX3-183" fmla="*/ 177027 w 1127561"/>
              <a:gd name="connsiteY3-184" fmla="*/ 578455 h 948829"/>
              <a:gd name="connsiteX4-185" fmla="*/ 629147 w 1127561"/>
              <a:gd name="connsiteY4-186" fmla="*/ 941675 h 948829"/>
              <a:gd name="connsiteX5-187" fmla="*/ 1126987 w 1127561"/>
              <a:gd name="connsiteY5-188" fmla="*/ 248255 h 948829"/>
              <a:gd name="connsiteX6-189" fmla="*/ 850127 w 1127561"/>
              <a:gd name="connsiteY6-190" fmla="*/ 39975 h 948829"/>
              <a:gd name="connsiteX7-191" fmla="*/ 596127 w 1127561"/>
              <a:gd name="connsiteY7-192" fmla="*/ 233015 h 948829"/>
              <a:gd name="connsiteX0-193" fmla="*/ 596471 w 1127905"/>
              <a:gd name="connsiteY0-194" fmla="*/ 287455 h 1003269"/>
              <a:gd name="connsiteX1-195" fmla="*/ 339931 w 1127905"/>
              <a:gd name="connsiteY1-196" fmla="*/ 5515 h 1003269"/>
              <a:gd name="connsiteX2-197" fmla="*/ 4651 w 1127905"/>
              <a:gd name="connsiteY2-198" fmla="*/ 142675 h 1003269"/>
              <a:gd name="connsiteX3-199" fmla="*/ 177371 w 1127905"/>
              <a:gd name="connsiteY3-200" fmla="*/ 632895 h 1003269"/>
              <a:gd name="connsiteX4-201" fmla="*/ 629491 w 1127905"/>
              <a:gd name="connsiteY4-202" fmla="*/ 996115 h 1003269"/>
              <a:gd name="connsiteX5-203" fmla="*/ 1127331 w 1127905"/>
              <a:gd name="connsiteY5-204" fmla="*/ 302695 h 1003269"/>
              <a:gd name="connsiteX6-205" fmla="*/ 850471 w 1127905"/>
              <a:gd name="connsiteY6-206" fmla="*/ 94415 h 1003269"/>
              <a:gd name="connsiteX7-207" fmla="*/ 596471 w 1127905"/>
              <a:gd name="connsiteY7-208" fmla="*/ 287455 h 1003269"/>
              <a:gd name="connsiteX0-209" fmla="*/ 596471 w 1128002"/>
              <a:gd name="connsiteY0-210" fmla="*/ 287455 h 1003269"/>
              <a:gd name="connsiteX1-211" fmla="*/ 339931 w 1128002"/>
              <a:gd name="connsiteY1-212" fmla="*/ 5515 h 1003269"/>
              <a:gd name="connsiteX2-213" fmla="*/ 4651 w 1128002"/>
              <a:gd name="connsiteY2-214" fmla="*/ 142675 h 1003269"/>
              <a:gd name="connsiteX3-215" fmla="*/ 177371 w 1128002"/>
              <a:gd name="connsiteY3-216" fmla="*/ 632895 h 1003269"/>
              <a:gd name="connsiteX4-217" fmla="*/ 629491 w 1128002"/>
              <a:gd name="connsiteY4-218" fmla="*/ 996115 h 1003269"/>
              <a:gd name="connsiteX5-219" fmla="*/ 1127331 w 1128002"/>
              <a:gd name="connsiteY5-220" fmla="*/ 302695 h 1003269"/>
              <a:gd name="connsiteX6-221" fmla="*/ 880951 w 1128002"/>
              <a:gd name="connsiteY6-222" fmla="*/ 56315 h 1003269"/>
              <a:gd name="connsiteX7-223" fmla="*/ 596471 w 1128002"/>
              <a:gd name="connsiteY7-224" fmla="*/ 287455 h 1003269"/>
              <a:gd name="connsiteX0-225" fmla="*/ 596471 w 1173605"/>
              <a:gd name="connsiteY0-226" fmla="*/ 287455 h 1003552"/>
              <a:gd name="connsiteX1-227" fmla="*/ 339931 w 1173605"/>
              <a:gd name="connsiteY1-228" fmla="*/ 5515 h 1003552"/>
              <a:gd name="connsiteX2-229" fmla="*/ 4651 w 1173605"/>
              <a:gd name="connsiteY2-230" fmla="*/ 142675 h 1003552"/>
              <a:gd name="connsiteX3-231" fmla="*/ 177371 w 1173605"/>
              <a:gd name="connsiteY3-232" fmla="*/ 632895 h 1003552"/>
              <a:gd name="connsiteX4-233" fmla="*/ 629491 w 1173605"/>
              <a:gd name="connsiteY4-234" fmla="*/ 996115 h 1003552"/>
              <a:gd name="connsiteX5-235" fmla="*/ 1173051 w 1173605"/>
              <a:gd name="connsiteY5-236" fmla="*/ 295075 h 1003552"/>
              <a:gd name="connsiteX6-237" fmla="*/ 880951 w 1173605"/>
              <a:gd name="connsiteY6-238" fmla="*/ 56315 h 1003552"/>
              <a:gd name="connsiteX7-239" fmla="*/ 596471 w 1173605"/>
              <a:gd name="connsiteY7-240" fmla="*/ 287455 h 1003552"/>
              <a:gd name="connsiteX0-241" fmla="*/ 603276 w 1180410"/>
              <a:gd name="connsiteY0-242" fmla="*/ 287693 h 1005272"/>
              <a:gd name="connsiteX1-243" fmla="*/ 346736 w 1180410"/>
              <a:gd name="connsiteY1-244" fmla="*/ 5753 h 1005272"/>
              <a:gd name="connsiteX2-245" fmla="*/ 11456 w 1180410"/>
              <a:gd name="connsiteY2-246" fmla="*/ 142913 h 1005272"/>
              <a:gd name="connsiteX3-247" fmla="*/ 130836 w 1180410"/>
              <a:gd name="connsiteY3-248" fmla="*/ 655993 h 1005272"/>
              <a:gd name="connsiteX4-249" fmla="*/ 636296 w 1180410"/>
              <a:gd name="connsiteY4-250" fmla="*/ 996353 h 1005272"/>
              <a:gd name="connsiteX5-251" fmla="*/ 1179856 w 1180410"/>
              <a:gd name="connsiteY5-252" fmla="*/ 295313 h 1005272"/>
              <a:gd name="connsiteX6-253" fmla="*/ 887756 w 1180410"/>
              <a:gd name="connsiteY6-254" fmla="*/ 56553 h 1005272"/>
              <a:gd name="connsiteX7-255" fmla="*/ 603276 w 1180410"/>
              <a:gd name="connsiteY7-256" fmla="*/ 287693 h 1005272"/>
              <a:gd name="connsiteX0-257" fmla="*/ 604313 w 1181447"/>
              <a:gd name="connsiteY0-258" fmla="*/ 287693 h 1027612"/>
              <a:gd name="connsiteX1-259" fmla="*/ 347773 w 1181447"/>
              <a:gd name="connsiteY1-260" fmla="*/ 5753 h 1027612"/>
              <a:gd name="connsiteX2-261" fmla="*/ 12493 w 1181447"/>
              <a:gd name="connsiteY2-262" fmla="*/ 142913 h 1027612"/>
              <a:gd name="connsiteX3-263" fmla="*/ 131873 w 1181447"/>
              <a:gd name="connsiteY3-264" fmla="*/ 655993 h 1027612"/>
              <a:gd name="connsiteX4-265" fmla="*/ 690673 w 1181447"/>
              <a:gd name="connsiteY4-266" fmla="*/ 1019213 h 1027612"/>
              <a:gd name="connsiteX5-267" fmla="*/ 1180893 w 1181447"/>
              <a:gd name="connsiteY5-268" fmla="*/ 295313 h 1027612"/>
              <a:gd name="connsiteX6-269" fmla="*/ 888793 w 1181447"/>
              <a:gd name="connsiteY6-270" fmla="*/ 56553 h 1027612"/>
              <a:gd name="connsiteX7-271" fmla="*/ 604313 w 1181447"/>
              <a:gd name="connsiteY7-272" fmla="*/ 287693 h 1027612"/>
              <a:gd name="connsiteX0-273" fmla="*/ 604313 w 1181465"/>
              <a:gd name="connsiteY0-274" fmla="*/ 287693 h 1027612"/>
              <a:gd name="connsiteX1-275" fmla="*/ 347773 w 1181465"/>
              <a:gd name="connsiteY1-276" fmla="*/ 5753 h 1027612"/>
              <a:gd name="connsiteX2-277" fmla="*/ 12493 w 1181465"/>
              <a:gd name="connsiteY2-278" fmla="*/ 142913 h 1027612"/>
              <a:gd name="connsiteX3-279" fmla="*/ 131873 w 1181465"/>
              <a:gd name="connsiteY3-280" fmla="*/ 655993 h 1027612"/>
              <a:gd name="connsiteX4-281" fmla="*/ 690673 w 1181465"/>
              <a:gd name="connsiteY4-282" fmla="*/ 1019213 h 1027612"/>
              <a:gd name="connsiteX5-283" fmla="*/ 1180893 w 1181465"/>
              <a:gd name="connsiteY5-284" fmla="*/ 295313 h 1027612"/>
              <a:gd name="connsiteX6-285" fmla="*/ 888793 w 1181465"/>
              <a:gd name="connsiteY6-286" fmla="*/ 56553 h 1027612"/>
              <a:gd name="connsiteX7-287" fmla="*/ 604313 w 1181465"/>
              <a:gd name="connsiteY7-288" fmla="*/ 287693 h 1027612"/>
              <a:gd name="connsiteX0-289" fmla="*/ 604313 w 1181465"/>
              <a:gd name="connsiteY0-290" fmla="*/ 288511 h 1028430"/>
              <a:gd name="connsiteX1-291" fmla="*/ 347773 w 1181465"/>
              <a:gd name="connsiteY1-292" fmla="*/ 6571 h 1028430"/>
              <a:gd name="connsiteX2-293" fmla="*/ 12493 w 1181465"/>
              <a:gd name="connsiteY2-294" fmla="*/ 143731 h 1028430"/>
              <a:gd name="connsiteX3-295" fmla="*/ 131873 w 1181465"/>
              <a:gd name="connsiteY3-296" fmla="*/ 656811 h 1028430"/>
              <a:gd name="connsiteX4-297" fmla="*/ 690673 w 1181465"/>
              <a:gd name="connsiteY4-298" fmla="*/ 1020031 h 1028430"/>
              <a:gd name="connsiteX5-299" fmla="*/ 1180893 w 1181465"/>
              <a:gd name="connsiteY5-300" fmla="*/ 296131 h 1028430"/>
              <a:gd name="connsiteX6-301" fmla="*/ 888793 w 1181465"/>
              <a:gd name="connsiteY6-302" fmla="*/ 57371 h 1028430"/>
              <a:gd name="connsiteX7-303" fmla="*/ 604313 w 1181465"/>
              <a:gd name="connsiteY7-304" fmla="*/ 288511 h 1028430"/>
              <a:gd name="connsiteX0-305" fmla="*/ 604313 w 1181465"/>
              <a:gd name="connsiteY0-306" fmla="*/ 270887 h 1010806"/>
              <a:gd name="connsiteX1-307" fmla="*/ 347773 w 1181465"/>
              <a:gd name="connsiteY1-308" fmla="*/ 7997 h 1010806"/>
              <a:gd name="connsiteX2-309" fmla="*/ 12493 w 1181465"/>
              <a:gd name="connsiteY2-310" fmla="*/ 126107 h 1010806"/>
              <a:gd name="connsiteX3-311" fmla="*/ 131873 w 1181465"/>
              <a:gd name="connsiteY3-312" fmla="*/ 639187 h 1010806"/>
              <a:gd name="connsiteX4-313" fmla="*/ 690673 w 1181465"/>
              <a:gd name="connsiteY4-314" fmla="*/ 1002407 h 1010806"/>
              <a:gd name="connsiteX5-315" fmla="*/ 1180893 w 1181465"/>
              <a:gd name="connsiteY5-316" fmla="*/ 278507 h 1010806"/>
              <a:gd name="connsiteX6-317" fmla="*/ 888793 w 1181465"/>
              <a:gd name="connsiteY6-318" fmla="*/ 39747 h 1010806"/>
              <a:gd name="connsiteX7-319" fmla="*/ 604313 w 1181465"/>
              <a:gd name="connsiteY7-320" fmla="*/ 270887 h 1010806"/>
              <a:gd name="connsiteX0-321" fmla="*/ 621462 w 1198614"/>
              <a:gd name="connsiteY0-322" fmla="*/ 289918 h 1029837"/>
              <a:gd name="connsiteX1-323" fmla="*/ 364922 w 1198614"/>
              <a:gd name="connsiteY1-324" fmla="*/ 27028 h 1029837"/>
              <a:gd name="connsiteX2-325" fmla="*/ 29642 w 1198614"/>
              <a:gd name="connsiteY2-326" fmla="*/ 145138 h 1029837"/>
              <a:gd name="connsiteX3-327" fmla="*/ 149022 w 1198614"/>
              <a:gd name="connsiteY3-328" fmla="*/ 658218 h 1029837"/>
              <a:gd name="connsiteX4-329" fmla="*/ 707822 w 1198614"/>
              <a:gd name="connsiteY4-330" fmla="*/ 1021438 h 1029837"/>
              <a:gd name="connsiteX5-331" fmla="*/ 1198042 w 1198614"/>
              <a:gd name="connsiteY5-332" fmla="*/ 297538 h 1029837"/>
              <a:gd name="connsiteX6-333" fmla="*/ 905942 w 1198614"/>
              <a:gd name="connsiteY6-334" fmla="*/ 58778 h 1029837"/>
              <a:gd name="connsiteX7-335" fmla="*/ 621462 w 1198614"/>
              <a:gd name="connsiteY7-336" fmla="*/ 289918 h 1029837"/>
              <a:gd name="connsiteX0-337" fmla="*/ 621462 w 1198614"/>
              <a:gd name="connsiteY0-338" fmla="*/ 309380 h 1049299"/>
              <a:gd name="connsiteX1-339" fmla="*/ 364922 w 1198614"/>
              <a:gd name="connsiteY1-340" fmla="*/ 46490 h 1049299"/>
              <a:gd name="connsiteX2-341" fmla="*/ 29642 w 1198614"/>
              <a:gd name="connsiteY2-342" fmla="*/ 164600 h 1049299"/>
              <a:gd name="connsiteX3-343" fmla="*/ 149022 w 1198614"/>
              <a:gd name="connsiteY3-344" fmla="*/ 677680 h 1049299"/>
              <a:gd name="connsiteX4-345" fmla="*/ 707822 w 1198614"/>
              <a:gd name="connsiteY4-346" fmla="*/ 1040900 h 1049299"/>
              <a:gd name="connsiteX5-347" fmla="*/ 1198042 w 1198614"/>
              <a:gd name="connsiteY5-348" fmla="*/ 317000 h 1049299"/>
              <a:gd name="connsiteX6-349" fmla="*/ 905942 w 1198614"/>
              <a:gd name="connsiteY6-350" fmla="*/ 78240 h 1049299"/>
              <a:gd name="connsiteX7-351" fmla="*/ 621462 w 1198614"/>
              <a:gd name="connsiteY7-352" fmla="*/ 309380 h 1049299"/>
              <a:gd name="connsiteX0-353" fmla="*/ 621462 w 1198614"/>
              <a:gd name="connsiteY0-354" fmla="*/ 305247 h 1045166"/>
              <a:gd name="connsiteX1-355" fmla="*/ 364922 w 1198614"/>
              <a:gd name="connsiteY1-356" fmla="*/ 42357 h 1045166"/>
              <a:gd name="connsiteX2-357" fmla="*/ 29642 w 1198614"/>
              <a:gd name="connsiteY2-358" fmla="*/ 160467 h 1045166"/>
              <a:gd name="connsiteX3-359" fmla="*/ 149022 w 1198614"/>
              <a:gd name="connsiteY3-360" fmla="*/ 673547 h 1045166"/>
              <a:gd name="connsiteX4-361" fmla="*/ 707822 w 1198614"/>
              <a:gd name="connsiteY4-362" fmla="*/ 1036767 h 1045166"/>
              <a:gd name="connsiteX5-363" fmla="*/ 1198042 w 1198614"/>
              <a:gd name="connsiteY5-364" fmla="*/ 312867 h 1045166"/>
              <a:gd name="connsiteX6-365" fmla="*/ 905942 w 1198614"/>
              <a:gd name="connsiteY6-366" fmla="*/ 74107 h 1045166"/>
              <a:gd name="connsiteX7-367" fmla="*/ 621462 w 1198614"/>
              <a:gd name="connsiteY7-368" fmla="*/ 305247 h 1045166"/>
              <a:gd name="connsiteX0-369" fmla="*/ 603989 w 1181141"/>
              <a:gd name="connsiteY0-370" fmla="*/ 283425 h 1023344"/>
              <a:gd name="connsiteX1-371" fmla="*/ 342687 w 1181141"/>
              <a:gd name="connsiteY1-372" fmla="*/ 22916 h 1023344"/>
              <a:gd name="connsiteX2-373" fmla="*/ 12169 w 1181141"/>
              <a:gd name="connsiteY2-374" fmla="*/ 138645 h 1023344"/>
              <a:gd name="connsiteX3-375" fmla="*/ 131549 w 1181141"/>
              <a:gd name="connsiteY3-376" fmla="*/ 651725 h 1023344"/>
              <a:gd name="connsiteX4-377" fmla="*/ 690349 w 1181141"/>
              <a:gd name="connsiteY4-378" fmla="*/ 1014945 h 1023344"/>
              <a:gd name="connsiteX5-379" fmla="*/ 1180569 w 1181141"/>
              <a:gd name="connsiteY5-380" fmla="*/ 291045 h 1023344"/>
              <a:gd name="connsiteX6-381" fmla="*/ 888469 w 1181141"/>
              <a:gd name="connsiteY6-382" fmla="*/ 52285 h 1023344"/>
              <a:gd name="connsiteX7-383" fmla="*/ 603989 w 1181141"/>
              <a:gd name="connsiteY7-384" fmla="*/ 283425 h 102334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1181141" h="1023344">
                <a:moveTo>
                  <a:pt x="603989" y="283425"/>
                </a:moveTo>
                <a:cubicBezTo>
                  <a:pt x="513025" y="278530"/>
                  <a:pt x="457993" y="85147"/>
                  <a:pt x="342687" y="22916"/>
                </a:cubicBezTo>
                <a:cubicBezTo>
                  <a:pt x="227381" y="-39315"/>
                  <a:pt x="47359" y="33844"/>
                  <a:pt x="12169" y="138645"/>
                </a:cubicBezTo>
                <a:cubicBezTo>
                  <a:pt x="-23021" y="243447"/>
                  <a:pt x="18519" y="505675"/>
                  <a:pt x="131549" y="651725"/>
                </a:cubicBezTo>
                <a:cubicBezTo>
                  <a:pt x="244579" y="797775"/>
                  <a:pt x="515512" y="1075058"/>
                  <a:pt x="690349" y="1014945"/>
                </a:cubicBezTo>
                <a:cubicBezTo>
                  <a:pt x="865186" y="954832"/>
                  <a:pt x="1167869" y="460378"/>
                  <a:pt x="1180569" y="291045"/>
                </a:cubicBezTo>
                <a:cubicBezTo>
                  <a:pt x="1193269" y="121712"/>
                  <a:pt x="991710" y="10692"/>
                  <a:pt x="888469" y="52285"/>
                </a:cubicBezTo>
                <a:cubicBezTo>
                  <a:pt x="785228" y="93878"/>
                  <a:pt x="694953" y="288320"/>
                  <a:pt x="603989" y="283425"/>
                </a:cubicBezTo>
                <a:close/>
              </a:path>
            </a:pathLst>
          </a:custGeom>
          <a:solidFill>
            <a:srgbClr val="F8F6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6" name="任意多边形: 形状 15"/>
          <p:cNvSpPr/>
          <p:nvPr/>
        </p:nvSpPr>
        <p:spPr>
          <a:xfrm>
            <a:off x="11689838" y="3600433"/>
            <a:ext cx="268849" cy="232932"/>
          </a:xfrm>
          <a:custGeom>
            <a:avLst/>
            <a:gdLst>
              <a:gd name="connsiteX0" fmla="*/ 639965 w 1300668"/>
              <a:gd name="connsiteY0" fmla="*/ 295844 h 1024714"/>
              <a:gd name="connsiteX1" fmla="*/ 436765 w 1300668"/>
              <a:gd name="connsiteY1" fmla="*/ 29144 h 1024714"/>
              <a:gd name="connsiteX2" fmla="*/ 17665 w 1300668"/>
              <a:gd name="connsiteY2" fmla="*/ 143444 h 1024714"/>
              <a:gd name="connsiteX3" fmla="*/ 144665 w 1300668"/>
              <a:gd name="connsiteY3" fmla="*/ 511744 h 1024714"/>
              <a:gd name="connsiteX4" fmla="*/ 741565 w 1300668"/>
              <a:gd name="connsiteY4" fmla="*/ 1019744 h 1024714"/>
              <a:gd name="connsiteX5" fmla="*/ 1300365 w 1300668"/>
              <a:gd name="connsiteY5" fmla="*/ 181544 h 1024714"/>
              <a:gd name="connsiteX6" fmla="*/ 817765 w 1300668"/>
              <a:gd name="connsiteY6" fmla="*/ 3744 h 1024714"/>
              <a:gd name="connsiteX7" fmla="*/ 639965 w 1300668"/>
              <a:gd name="connsiteY7" fmla="*/ 295844 h 1024714"/>
              <a:gd name="connsiteX0-1" fmla="*/ 639965 w 1300768"/>
              <a:gd name="connsiteY0-2" fmla="*/ 272650 h 1001520"/>
              <a:gd name="connsiteX1-3" fmla="*/ 436765 w 1300768"/>
              <a:gd name="connsiteY1-4" fmla="*/ 5950 h 1001520"/>
              <a:gd name="connsiteX2-5" fmla="*/ 17665 w 1300768"/>
              <a:gd name="connsiteY2-6" fmla="*/ 120250 h 1001520"/>
              <a:gd name="connsiteX3-7" fmla="*/ 144665 w 1300768"/>
              <a:gd name="connsiteY3-8" fmla="*/ 488550 h 1001520"/>
              <a:gd name="connsiteX4-9" fmla="*/ 741565 w 1300768"/>
              <a:gd name="connsiteY4-10" fmla="*/ 996550 h 1001520"/>
              <a:gd name="connsiteX5-11" fmla="*/ 1300365 w 1300768"/>
              <a:gd name="connsiteY5-12" fmla="*/ 158350 h 1001520"/>
              <a:gd name="connsiteX6-13" fmla="*/ 916825 w 1300768"/>
              <a:gd name="connsiteY6-14" fmla="*/ 41510 h 1001520"/>
              <a:gd name="connsiteX7-15" fmla="*/ 639965 w 1300768"/>
              <a:gd name="connsiteY7-16" fmla="*/ 272650 h 1001520"/>
              <a:gd name="connsiteX0-17" fmla="*/ 639965 w 1255114"/>
              <a:gd name="connsiteY0-18" fmla="*/ 272650 h 999147"/>
              <a:gd name="connsiteX1-19" fmla="*/ 436765 w 1255114"/>
              <a:gd name="connsiteY1-20" fmla="*/ 5950 h 999147"/>
              <a:gd name="connsiteX2-21" fmla="*/ 17665 w 1255114"/>
              <a:gd name="connsiteY2-22" fmla="*/ 120250 h 999147"/>
              <a:gd name="connsiteX3-23" fmla="*/ 144665 w 1255114"/>
              <a:gd name="connsiteY3-24" fmla="*/ 488550 h 999147"/>
              <a:gd name="connsiteX4-25" fmla="*/ 741565 w 1255114"/>
              <a:gd name="connsiteY4-26" fmla="*/ 996550 h 999147"/>
              <a:gd name="connsiteX5-27" fmla="*/ 1254645 w 1255114"/>
              <a:gd name="connsiteY5-28" fmla="*/ 257410 h 999147"/>
              <a:gd name="connsiteX6-29" fmla="*/ 916825 w 1255114"/>
              <a:gd name="connsiteY6-30" fmla="*/ 41510 h 999147"/>
              <a:gd name="connsiteX7-31" fmla="*/ 639965 w 1255114"/>
              <a:gd name="connsiteY7-32" fmla="*/ 272650 h 999147"/>
              <a:gd name="connsiteX0-33" fmla="*/ 626545 w 1241694"/>
              <a:gd name="connsiteY0-34" fmla="*/ 274485 h 1006887"/>
              <a:gd name="connsiteX1-35" fmla="*/ 423345 w 1241694"/>
              <a:gd name="connsiteY1-36" fmla="*/ 7785 h 1006887"/>
              <a:gd name="connsiteX2-37" fmla="*/ 4245 w 1241694"/>
              <a:gd name="connsiteY2-38" fmla="*/ 122085 h 1006887"/>
              <a:gd name="connsiteX3-39" fmla="*/ 237925 w 1241694"/>
              <a:gd name="connsiteY3-40" fmla="*/ 627545 h 1006887"/>
              <a:gd name="connsiteX4-41" fmla="*/ 728145 w 1241694"/>
              <a:gd name="connsiteY4-42" fmla="*/ 998385 h 1006887"/>
              <a:gd name="connsiteX5-43" fmla="*/ 1241225 w 1241694"/>
              <a:gd name="connsiteY5-44" fmla="*/ 259245 h 1006887"/>
              <a:gd name="connsiteX6-45" fmla="*/ 903405 w 1241694"/>
              <a:gd name="connsiteY6-46" fmla="*/ 43345 h 1006887"/>
              <a:gd name="connsiteX7-47" fmla="*/ 626545 w 1241694"/>
              <a:gd name="connsiteY7-48" fmla="*/ 274485 h 1006887"/>
              <a:gd name="connsiteX0-49" fmla="*/ 538375 w 1153524"/>
              <a:gd name="connsiteY0-50" fmla="*/ 268848 h 1001039"/>
              <a:gd name="connsiteX1-51" fmla="*/ 335175 w 1153524"/>
              <a:gd name="connsiteY1-52" fmla="*/ 2148 h 1001039"/>
              <a:gd name="connsiteX2-53" fmla="*/ 7515 w 1153524"/>
              <a:gd name="connsiteY2-54" fmla="*/ 169788 h 1001039"/>
              <a:gd name="connsiteX3-55" fmla="*/ 149755 w 1153524"/>
              <a:gd name="connsiteY3-56" fmla="*/ 621908 h 1001039"/>
              <a:gd name="connsiteX4-57" fmla="*/ 639975 w 1153524"/>
              <a:gd name="connsiteY4-58" fmla="*/ 992748 h 1001039"/>
              <a:gd name="connsiteX5-59" fmla="*/ 1153055 w 1153524"/>
              <a:gd name="connsiteY5-60" fmla="*/ 253608 h 1001039"/>
              <a:gd name="connsiteX6-61" fmla="*/ 815235 w 1153524"/>
              <a:gd name="connsiteY6-62" fmla="*/ 37708 h 1001039"/>
              <a:gd name="connsiteX7-63" fmla="*/ 538375 w 1153524"/>
              <a:gd name="connsiteY7-64" fmla="*/ 268848 h 1001039"/>
              <a:gd name="connsiteX0-65" fmla="*/ 536664 w 1151813"/>
              <a:gd name="connsiteY0-66" fmla="*/ 231233 h 963424"/>
              <a:gd name="connsiteX1-67" fmla="*/ 302984 w 1151813"/>
              <a:gd name="connsiteY1-68" fmla="*/ 17873 h 963424"/>
              <a:gd name="connsiteX2-69" fmla="*/ 5804 w 1151813"/>
              <a:gd name="connsiteY2-70" fmla="*/ 132173 h 963424"/>
              <a:gd name="connsiteX3-71" fmla="*/ 148044 w 1151813"/>
              <a:gd name="connsiteY3-72" fmla="*/ 584293 h 963424"/>
              <a:gd name="connsiteX4-73" fmla="*/ 638264 w 1151813"/>
              <a:gd name="connsiteY4-74" fmla="*/ 955133 h 963424"/>
              <a:gd name="connsiteX5-75" fmla="*/ 1151344 w 1151813"/>
              <a:gd name="connsiteY5-76" fmla="*/ 215993 h 963424"/>
              <a:gd name="connsiteX6-77" fmla="*/ 813524 w 1151813"/>
              <a:gd name="connsiteY6-78" fmla="*/ 93 h 963424"/>
              <a:gd name="connsiteX7-79" fmla="*/ 536664 w 1151813"/>
              <a:gd name="connsiteY7-80" fmla="*/ 231233 h 963424"/>
              <a:gd name="connsiteX0-81" fmla="*/ 574764 w 1151802"/>
              <a:gd name="connsiteY0-82" fmla="*/ 254501 h 963832"/>
              <a:gd name="connsiteX1-83" fmla="*/ 302984 w 1151802"/>
              <a:gd name="connsiteY1-84" fmla="*/ 18281 h 963832"/>
              <a:gd name="connsiteX2-85" fmla="*/ 5804 w 1151802"/>
              <a:gd name="connsiteY2-86" fmla="*/ 132581 h 963832"/>
              <a:gd name="connsiteX3-87" fmla="*/ 148044 w 1151802"/>
              <a:gd name="connsiteY3-88" fmla="*/ 584701 h 963832"/>
              <a:gd name="connsiteX4-89" fmla="*/ 638264 w 1151802"/>
              <a:gd name="connsiteY4-90" fmla="*/ 955541 h 963832"/>
              <a:gd name="connsiteX5-91" fmla="*/ 1151344 w 1151802"/>
              <a:gd name="connsiteY5-92" fmla="*/ 216401 h 963832"/>
              <a:gd name="connsiteX6-93" fmla="*/ 813524 w 1151802"/>
              <a:gd name="connsiteY6-94" fmla="*/ 501 h 963832"/>
              <a:gd name="connsiteX7-95" fmla="*/ 574764 w 1151802"/>
              <a:gd name="connsiteY7-96" fmla="*/ 254501 h 963832"/>
              <a:gd name="connsiteX0-97" fmla="*/ 574764 w 1151816"/>
              <a:gd name="connsiteY0-98" fmla="*/ 241366 h 950697"/>
              <a:gd name="connsiteX1-99" fmla="*/ 302984 w 1151816"/>
              <a:gd name="connsiteY1-100" fmla="*/ 5146 h 950697"/>
              <a:gd name="connsiteX2-101" fmla="*/ 5804 w 1151816"/>
              <a:gd name="connsiteY2-102" fmla="*/ 119446 h 950697"/>
              <a:gd name="connsiteX3-103" fmla="*/ 148044 w 1151816"/>
              <a:gd name="connsiteY3-104" fmla="*/ 571566 h 950697"/>
              <a:gd name="connsiteX4-105" fmla="*/ 638264 w 1151816"/>
              <a:gd name="connsiteY4-106" fmla="*/ 942406 h 950697"/>
              <a:gd name="connsiteX5-107" fmla="*/ 1151344 w 1151816"/>
              <a:gd name="connsiteY5-108" fmla="*/ 203266 h 950697"/>
              <a:gd name="connsiteX6-109" fmla="*/ 821144 w 1151816"/>
              <a:gd name="connsiteY6-110" fmla="*/ 33086 h 950697"/>
              <a:gd name="connsiteX7-111" fmla="*/ 574764 w 1151816"/>
              <a:gd name="connsiteY7-112" fmla="*/ 241366 h 950697"/>
              <a:gd name="connsiteX0-113" fmla="*/ 574764 w 1098575"/>
              <a:gd name="connsiteY0-114" fmla="*/ 241366 h 949292"/>
              <a:gd name="connsiteX1-115" fmla="*/ 302984 w 1098575"/>
              <a:gd name="connsiteY1-116" fmla="*/ 5146 h 949292"/>
              <a:gd name="connsiteX2-117" fmla="*/ 5804 w 1098575"/>
              <a:gd name="connsiteY2-118" fmla="*/ 119446 h 949292"/>
              <a:gd name="connsiteX3-119" fmla="*/ 148044 w 1098575"/>
              <a:gd name="connsiteY3-120" fmla="*/ 571566 h 949292"/>
              <a:gd name="connsiteX4-121" fmla="*/ 638264 w 1098575"/>
              <a:gd name="connsiteY4-122" fmla="*/ 942406 h 949292"/>
              <a:gd name="connsiteX5-123" fmla="*/ 1098004 w 1098575"/>
              <a:gd name="connsiteY5-124" fmla="*/ 241366 h 949292"/>
              <a:gd name="connsiteX6-125" fmla="*/ 821144 w 1098575"/>
              <a:gd name="connsiteY6-126" fmla="*/ 33086 h 949292"/>
              <a:gd name="connsiteX7-127" fmla="*/ 574764 w 1098575"/>
              <a:gd name="connsiteY7-128" fmla="*/ 241366 h 949292"/>
              <a:gd name="connsiteX0-129" fmla="*/ 567144 w 1098578"/>
              <a:gd name="connsiteY0-130" fmla="*/ 225251 h 948417"/>
              <a:gd name="connsiteX1-131" fmla="*/ 302984 w 1098578"/>
              <a:gd name="connsiteY1-132" fmla="*/ 4271 h 948417"/>
              <a:gd name="connsiteX2-133" fmla="*/ 5804 w 1098578"/>
              <a:gd name="connsiteY2-134" fmla="*/ 118571 h 948417"/>
              <a:gd name="connsiteX3-135" fmla="*/ 148044 w 1098578"/>
              <a:gd name="connsiteY3-136" fmla="*/ 570691 h 948417"/>
              <a:gd name="connsiteX4-137" fmla="*/ 638264 w 1098578"/>
              <a:gd name="connsiteY4-138" fmla="*/ 941531 h 948417"/>
              <a:gd name="connsiteX5-139" fmla="*/ 1098004 w 1098578"/>
              <a:gd name="connsiteY5-140" fmla="*/ 240491 h 948417"/>
              <a:gd name="connsiteX6-141" fmla="*/ 821144 w 1098578"/>
              <a:gd name="connsiteY6-142" fmla="*/ 32211 h 948417"/>
              <a:gd name="connsiteX7-143" fmla="*/ 567144 w 1098578"/>
              <a:gd name="connsiteY7-144" fmla="*/ 225251 h 948417"/>
              <a:gd name="connsiteX0-145" fmla="*/ 566791 w 1098225"/>
              <a:gd name="connsiteY0-146" fmla="*/ 225251 h 940931"/>
              <a:gd name="connsiteX1-147" fmla="*/ 302631 w 1098225"/>
              <a:gd name="connsiteY1-148" fmla="*/ 4271 h 940931"/>
              <a:gd name="connsiteX2-149" fmla="*/ 5451 w 1098225"/>
              <a:gd name="connsiteY2-150" fmla="*/ 118571 h 940931"/>
              <a:gd name="connsiteX3-151" fmla="*/ 147691 w 1098225"/>
              <a:gd name="connsiteY3-152" fmla="*/ 570691 h 940931"/>
              <a:gd name="connsiteX4-153" fmla="*/ 599811 w 1098225"/>
              <a:gd name="connsiteY4-154" fmla="*/ 933911 h 940931"/>
              <a:gd name="connsiteX5-155" fmla="*/ 1097651 w 1098225"/>
              <a:gd name="connsiteY5-156" fmla="*/ 240491 h 940931"/>
              <a:gd name="connsiteX6-157" fmla="*/ 820791 w 1098225"/>
              <a:gd name="connsiteY6-158" fmla="*/ 32211 h 940931"/>
              <a:gd name="connsiteX7-159" fmla="*/ 566791 w 1098225"/>
              <a:gd name="connsiteY7-160" fmla="*/ 225251 h 940931"/>
              <a:gd name="connsiteX0-161" fmla="*/ 588748 w 1120182"/>
              <a:gd name="connsiteY0-162" fmla="*/ 227566 h 943300"/>
              <a:gd name="connsiteX1-163" fmla="*/ 324588 w 1120182"/>
              <a:gd name="connsiteY1-164" fmla="*/ 6586 h 943300"/>
              <a:gd name="connsiteX2-165" fmla="*/ 4548 w 1120182"/>
              <a:gd name="connsiteY2-166" fmla="*/ 105646 h 943300"/>
              <a:gd name="connsiteX3-167" fmla="*/ 169648 w 1120182"/>
              <a:gd name="connsiteY3-168" fmla="*/ 573006 h 943300"/>
              <a:gd name="connsiteX4-169" fmla="*/ 621768 w 1120182"/>
              <a:gd name="connsiteY4-170" fmla="*/ 936226 h 943300"/>
              <a:gd name="connsiteX5-171" fmla="*/ 1119608 w 1120182"/>
              <a:gd name="connsiteY5-172" fmla="*/ 242806 h 943300"/>
              <a:gd name="connsiteX6-173" fmla="*/ 842748 w 1120182"/>
              <a:gd name="connsiteY6-174" fmla="*/ 34526 h 943300"/>
              <a:gd name="connsiteX7-175" fmla="*/ 588748 w 1120182"/>
              <a:gd name="connsiteY7-176" fmla="*/ 227566 h 943300"/>
              <a:gd name="connsiteX0-177" fmla="*/ 596127 w 1127561"/>
              <a:gd name="connsiteY0-178" fmla="*/ 233015 h 948829"/>
              <a:gd name="connsiteX1-179" fmla="*/ 331967 w 1127561"/>
              <a:gd name="connsiteY1-180" fmla="*/ 12035 h 948829"/>
              <a:gd name="connsiteX2-181" fmla="*/ 4307 w 1127561"/>
              <a:gd name="connsiteY2-182" fmla="*/ 88235 h 948829"/>
              <a:gd name="connsiteX3-183" fmla="*/ 177027 w 1127561"/>
              <a:gd name="connsiteY3-184" fmla="*/ 578455 h 948829"/>
              <a:gd name="connsiteX4-185" fmla="*/ 629147 w 1127561"/>
              <a:gd name="connsiteY4-186" fmla="*/ 941675 h 948829"/>
              <a:gd name="connsiteX5-187" fmla="*/ 1126987 w 1127561"/>
              <a:gd name="connsiteY5-188" fmla="*/ 248255 h 948829"/>
              <a:gd name="connsiteX6-189" fmla="*/ 850127 w 1127561"/>
              <a:gd name="connsiteY6-190" fmla="*/ 39975 h 948829"/>
              <a:gd name="connsiteX7-191" fmla="*/ 596127 w 1127561"/>
              <a:gd name="connsiteY7-192" fmla="*/ 233015 h 948829"/>
              <a:gd name="connsiteX0-193" fmla="*/ 596471 w 1127905"/>
              <a:gd name="connsiteY0-194" fmla="*/ 287455 h 1003269"/>
              <a:gd name="connsiteX1-195" fmla="*/ 339931 w 1127905"/>
              <a:gd name="connsiteY1-196" fmla="*/ 5515 h 1003269"/>
              <a:gd name="connsiteX2-197" fmla="*/ 4651 w 1127905"/>
              <a:gd name="connsiteY2-198" fmla="*/ 142675 h 1003269"/>
              <a:gd name="connsiteX3-199" fmla="*/ 177371 w 1127905"/>
              <a:gd name="connsiteY3-200" fmla="*/ 632895 h 1003269"/>
              <a:gd name="connsiteX4-201" fmla="*/ 629491 w 1127905"/>
              <a:gd name="connsiteY4-202" fmla="*/ 996115 h 1003269"/>
              <a:gd name="connsiteX5-203" fmla="*/ 1127331 w 1127905"/>
              <a:gd name="connsiteY5-204" fmla="*/ 302695 h 1003269"/>
              <a:gd name="connsiteX6-205" fmla="*/ 850471 w 1127905"/>
              <a:gd name="connsiteY6-206" fmla="*/ 94415 h 1003269"/>
              <a:gd name="connsiteX7-207" fmla="*/ 596471 w 1127905"/>
              <a:gd name="connsiteY7-208" fmla="*/ 287455 h 1003269"/>
              <a:gd name="connsiteX0-209" fmla="*/ 596471 w 1128002"/>
              <a:gd name="connsiteY0-210" fmla="*/ 287455 h 1003269"/>
              <a:gd name="connsiteX1-211" fmla="*/ 339931 w 1128002"/>
              <a:gd name="connsiteY1-212" fmla="*/ 5515 h 1003269"/>
              <a:gd name="connsiteX2-213" fmla="*/ 4651 w 1128002"/>
              <a:gd name="connsiteY2-214" fmla="*/ 142675 h 1003269"/>
              <a:gd name="connsiteX3-215" fmla="*/ 177371 w 1128002"/>
              <a:gd name="connsiteY3-216" fmla="*/ 632895 h 1003269"/>
              <a:gd name="connsiteX4-217" fmla="*/ 629491 w 1128002"/>
              <a:gd name="connsiteY4-218" fmla="*/ 996115 h 1003269"/>
              <a:gd name="connsiteX5-219" fmla="*/ 1127331 w 1128002"/>
              <a:gd name="connsiteY5-220" fmla="*/ 302695 h 1003269"/>
              <a:gd name="connsiteX6-221" fmla="*/ 880951 w 1128002"/>
              <a:gd name="connsiteY6-222" fmla="*/ 56315 h 1003269"/>
              <a:gd name="connsiteX7-223" fmla="*/ 596471 w 1128002"/>
              <a:gd name="connsiteY7-224" fmla="*/ 287455 h 1003269"/>
              <a:gd name="connsiteX0-225" fmla="*/ 596471 w 1173605"/>
              <a:gd name="connsiteY0-226" fmla="*/ 287455 h 1003552"/>
              <a:gd name="connsiteX1-227" fmla="*/ 339931 w 1173605"/>
              <a:gd name="connsiteY1-228" fmla="*/ 5515 h 1003552"/>
              <a:gd name="connsiteX2-229" fmla="*/ 4651 w 1173605"/>
              <a:gd name="connsiteY2-230" fmla="*/ 142675 h 1003552"/>
              <a:gd name="connsiteX3-231" fmla="*/ 177371 w 1173605"/>
              <a:gd name="connsiteY3-232" fmla="*/ 632895 h 1003552"/>
              <a:gd name="connsiteX4-233" fmla="*/ 629491 w 1173605"/>
              <a:gd name="connsiteY4-234" fmla="*/ 996115 h 1003552"/>
              <a:gd name="connsiteX5-235" fmla="*/ 1173051 w 1173605"/>
              <a:gd name="connsiteY5-236" fmla="*/ 295075 h 1003552"/>
              <a:gd name="connsiteX6-237" fmla="*/ 880951 w 1173605"/>
              <a:gd name="connsiteY6-238" fmla="*/ 56315 h 1003552"/>
              <a:gd name="connsiteX7-239" fmla="*/ 596471 w 1173605"/>
              <a:gd name="connsiteY7-240" fmla="*/ 287455 h 1003552"/>
              <a:gd name="connsiteX0-241" fmla="*/ 603276 w 1180410"/>
              <a:gd name="connsiteY0-242" fmla="*/ 287693 h 1005272"/>
              <a:gd name="connsiteX1-243" fmla="*/ 346736 w 1180410"/>
              <a:gd name="connsiteY1-244" fmla="*/ 5753 h 1005272"/>
              <a:gd name="connsiteX2-245" fmla="*/ 11456 w 1180410"/>
              <a:gd name="connsiteY2-246" fmla="*/ 142913 h 1005272"/>
              <a:gd name="connsiteX3-247" fmla="*/ 130836 w 1180410"/>
              <a:gd name="connsiteY3-248" fmla="*/ 655993 h 1005272"/>
              <a:gd name="connsiteX4-249" fmla="*/ 636296 w 1180410"/>
              <a:gd name="connsiteY4-250" fmla="*/ 996353 h 1005272"/>
              <a:gd name="connsiteX5-251" fmla="*/ 1179856 w 1180410"/>
              <a:gd name="connsiteY5-252" fmla="*/ 295313 h 1005272"/>
              <a:gd name="connsiteX6-253" fmla="*/ 887756 w 1180410"/>
              <a:gd name="connsiteY6-254" fmla="*/ 56553 h 1005272"/>
              <a:gd name="connsiteX7-255" fmla="*/ 603276 w 1180410"/>
              <a:gd name="connsiteY7-256" fmla="*/ 287693 h 1005272"/>
              <a:gd name="connsiteX0-257" fmla="*/ 604313 w 1181447"/>
              <a:gd name="connsiteY0-258" fmla="*/ 287693 h 1027612"/>
              <a:gd name="connsiteX1-259" fmla="*/ 347773 w 1181447"/>
              <a:gd name="connsiteY1-260" fmla="*/ 5753 h 1027612"/>
              <a:gd name="connsiteX2-261" fmla="*/ 12493 w 1181447"/>
              <a:gd name="connsiteY2-262" fmla="*/ 142913 h 1027612"/>
              <a:gd name="connsiteX3-263" fmla="*/ 131873 w 1181447"/>
              <a:gd name="connsiteY3-264" fmla="*/ 655993 h 1027612"/>
              <a:gd name="connsiteX4-265" fmla="*/ 690673 w 1181447"/>
              <a:gd name="connsiteY4-266" fmla="*/ 1019213 h 1027612"/>
              <a:gd name="connsiteX5-267" fmla="*/ 1180893 w 1181447"/>
              <a:gd name="connsiteY5-268" fmla="*/ 295313 h 1027612"/>
              <a:gd name="connsiteX6-269" fmla="*/ 888793 w 1181447"/>
              <a:gd name="connsiteY6-270" fmla="*/ 56553 h 1027612"/>
              <a:gd name="connsiteX7-271" fmla="*/ 604313 w 1181447"/>
              <a:gd name="connsiteY7-272" fmla="*/ 287693 h 1027612"/>
              <a:gd name="connsiteX0-273" fmla="*/ 604313 w 1181465"/>
              <a:gd name="connsiteY0-274" fmla="*/ 287693 h 1027612"/>
              <a:gd name="connsiteX1-275" fmla="*/ 347773 w 1181465"/>
              <a:gd name="connsiteY1-276" fmla="*/ 5753 h 1027612"/>
              <a:gd name="connsiteX2-277" fmla="*/ 12493 w 1181465"/>
              <a:gd name="connsiteY2-278" fmla="*/ 142913 h 1027612"/>
              <a:gd name="connsiteX3-279" fmla="*/ 131873 w 1181465"/>
              <a:gd name="connsiteY3-280" fmla="*/ 655993 h 1027612"/>
              <a:gd name="connsiteX4-281" fmla="*/ 690673 w 1181465"/>
              <a:gd name="connsiteY4-282" fmla="*/ 1019213 h 1027612"/>
              <a:gd name="connsiteX5-283" fmla="*/ 1180893 w 1181465"/>
              <a:gd name="connsiteY5-284" fmla="*/ 295313 h 1027612"/>
              <a:gd name="connsiteX6-285" fmla="*/ 888793 w 1181465"/>
              <a:gd name="connsiteY6-286" fmla="*/ 56553 h 1027612"/>
              <a:gd name="connsiteX7-287" fmla="*/ 604313 w 1181465"/>
              <a:gd name="connsiteY7-288" fmla="*/ 287693 h 1027612"/>
              <a:gd name="connsiteX0-289" fmla="*/ 604313 w 1181465"/>
              <a:gd name="connsiteY0-290" fmla="*/ 288511 h 1028430"/>
              <a:gd name="connsiteX1-291" fmla="*/ 347773 w 1181465"/>
              <a:gd name="connsiteY1-292" fmla="*/ 6571 h 1028430"/>
              <a:gd name="connsiteX2-293" fmla="*/ 12493 w 1181465"/>
              <a:gd name="connsiteY2-294" fmla="*/ 143731 h 1028430"/>
              <a:gd name="connsiteX3-295" fmla="*/ 131873 w 1181465"/>
              <a:gd name="connsiteY3-296" fmla="*/ 656811 h 1028430"/>
              <a:gd name="connsiteX4-297" fmla="*/ 690673 w 1181465"/>
              <a:gd name="connsiteY4-298" fmla="*/ 1020031 h 1028430"/>
              <a:gd name="connsiteX5-299" fmla="*/ 1180893 w 1181465"/>
              <a:gd name="connsiteY5-300" fmla="*/ 296131 h 1028430"/>
              <a:gd name="connsiteX6-301" fmla="*/ 888793 w 1181465"/>
              <a:gd name="connsiteY6-302" fmla="*/ 57371 h 1028430"/>
              <a:gd name="connsiteX7-303" fmla="*/ 604313 w 1181465"/>
              <a:gd name="connsiteY7-304" fmla="*/ 288511 h 1028430"/>
              <a:gd name="connsiteX0-305" fmla="*/ 604313 w 1181465"/>
              <a:gd name="connsiteY0-306" fmla="*/ 270887 h 1010806"/>
              <a:gd name="connsiteX1-307" fmla="*/ 347773 w 1181465"/>
              <a:gd name="connsiteY1-308" fmla="*/ 7997 h 1010806"/>
              <a:gd name="connsiteX2-309" fmla="*/ 12493 w 1181465"/>
              <a:gd name="connsiteY2-310" fmla="*/ 126107 h 1010806"/>
              <a:gd name="connsiteX3-311" fmla="*/ 131873 w 1181465"/>
              <a:gd name="connsiteY3-312" fmla="*/ 639187 h 1010806"/>
              <a:gd name="connsiteX4-313" fmla="*/ 690673 w 1181465"/>
              <a:gd name="connsiteY4-314" fmla="*/ 1002407 h 1010806"/>
              <a:gd name="connsiteX5-315" fmla="*/ 1180893 w 1181465"/>
              <a:gd name="connsiteY5-316" fmla="*/ 278507 h 1010806"/>
              <a:gd name="connsiteX6-317" fmla="*/ 888793 w 1181465"/>
              <a:gd name="connsiteY6-318" fmla="*/ 39747 h 1010806"/>
              <a:gd name="connsiteX7-319" fmla="*/ 604313 w 1181465"/>
              <a:gd name="connsiteY7-320" fmla="*/ 270887 h 1010806"/>
              <a:gd name="connsiteX0-321" fmla="*/ 621462 w 1198614"/>
              <a:gd name="connsiteY0-322" fmla="*/ 289918 h 1029837"/>
              <a:gd name="connsiteX1-323" fmla="*/ 364922 w 1198614"/>
              <a:gd name="connsiteY1-324" fmla="*/ 27028 h 1029837"/>
              <a:gd name="connsiteX2-325" fmla="*/ 29642 w 1198614"/>
              <a:gd name="connsiteY2-326" fmla="*/ 145138 h 1029837"/>
              <a:gd name="connsiteX3-327" fmla="*/ 149022 w 1198614"/>
              <a:gd name="connsiteY3-328" fmla="*/ 658218 h 1029837"/>
              <a:gd name="connsiteX4-329" fmla="*/ 707822 w 1198614"/>
              <a:gd name="connsiteY4-330" fmla="*/ 1021438 h 1029837"/>
              <a:gd name="connsiteX5-331" fmla="*/ 1198042 w 1198614"/>
              <a:gd name="connsiteY5-332" fmla="*/ 297538 h 1029837"/>
              <a:gd name="connsiteX6-333" fmla="*/ 905942 w 1198614"/>
              <a:gd name="connsiteY6-334" fmla="*/ 58778 h 1029837"/>
              <a:gd name="connsiteX7-335" fmla="*/ 621462 w 1198614"/>
              <a:gd name="connsiteY7-336" fmla="*/ 289918 h 1029837"/>
              <a:gd name="connsiteX0-337" fmla="*/ 621462 w 1198614"/>
              <a:gd name="connsiteY0-338" fmla="*/ 309380 h 1049299"/>
              <a:gd name="connsiteX1-339" fmla="*/ 364922 w 1198614"/>
              <a:gd name="connsiteY1-340" fmla="*/ 46490 h 1049299"/>
              <a:gd name="connsiteX2-341" fmla="*/ 29642 w 1198614"/>
              <a:gd name="connsiteY2-342" fmla="*/ 164600 h 1049299"/>
              <a:gd name="connsiteX3-343" fmla="*/ 149022 w 1198614"/>
              <a:gd name="connsiteY3-344" fmla="*/ 677680 h 1049299"/>
              <a:gd name="connsiteX4-345" fmla="*/ 707822 w 1198614"/>
              <a:gd name="connsiteY4-346" fmla="*/ 1040900 h 1049299"/>
              <a:gd name="connsiteX5-347" fmla="*/ 1198042 w 1198614"/>
              <a:gd name="connsiteY5-348" fmla="*/ 317000 h 1049299"/>
              <a:gd name="connsiteX6-349" fmla="*/ 905942 w 1198614"/>
              <a:gd name="connsiteY6-350" fmla="*/ 78240 h 1049299"/>
              <a:gd name="connsiteX7-351" fmla="*/ 621462 w 1198614"/>
              <a:gd name="connsiteY7-352" fmla="*/ 309380 h 1049299"/>
              <a:gd name="connsiteX0-353" fmla="*/ 621462 w 1198614"/>
              <a:gd name="connsiteY0-354" fmla="*/ 305247 h 1045166"/>
              <a:gd name="connsiteX1-355" fmla="*/ 364922 w 1198614"/>
              <a:gd name="connsiteY1-356" fmla="*/ 42357 h 1045166"/>
              <a:gd name="connsiteX2-357" fmla="*/ 29642 w 1198614"/>
              <a:gd name="connsiteY2-358" fmla="*/ 160467 h 1045166"/>
              <a:gd name="connsiteX3-359" fmla="*/ 149022 w 1198614"/>
              <a:gd name="connsiteY3-360" fmla="*/ 673547 h 1045166"/>
              <a:gd name="connsiteX4-361" fmla="*/ 707822 w 1198614"/>
              <a:gd name="connsiteY4-362" fmla="*/ 1036767 h 1045166"/>
              <a:gd name="connsiteX5-363" fmla="*/ 1198042 w 1198614"/>
              <a:gd name="connsiteY5-364" fmla="*/ 312867 h 1045166"/>
              <a:gd name="connsiteX6-365" fmla="*/ 905942 w 1198614"/>
              <a:gd name="connsiteY6-366" fmla="*/ 74107 h 1045166"/>
              <a:gd name="connsiteX7-367" fmla="*/ 621462 w 1198614"/>
              <a:gd name="connsiteY7-368" fmla="*/ 305247 h 1045166"/>
              <a:gd name="connsiteX0-369" fmla="*/ 603989 w 1181141"/>
              <a:gd name="connsiteY0-370" fmla="*/ 283425 h 1023344"/>
              <a:gd name="connsiteX1-371" fmla="*/ 342687 w 1181141"/>
              <a:gd name="connsiteY1-372" fmla="*/ 22916 h 1023344"/>
              <a:gd name="connsiteX2-373" fmla="*/ 12169 w 1181141"/>
              <a:gd name="connsiteY2-374" fmla="*/ 138645 h 1023344"/>
              <a:gd name="connsiteX3-375" fmla="*/ 131549 w 1181141"/>
              <a:gd name="connsiteY3-376" fmla="*/ 651725 h 1023344"/>
              <a:gd name="connsiteX4-377" fmla="*/ 690349 w 1181141"/>
              <a:gd name="connsiteY4-378" fmla="*/ 1014945 h 1023344"/>
              <a:gd name="connsiteX5-379" fmla="*/ 1180569 w 1181141"/>
              <a:gd name="connsiteY5-380" fmla="*/ 291045 h 1023344"/>
              <a:gd name="connsiteX6-381" fmla="*/ 888469 w 1181141"/>
              <a:gd name="connsiteY6-382" fmla="*/ 52285 h 1023344"/>
              <a:gd name="connsiteX7-383" fmla="*/ 603989 w 1181141"/>
              <a:gd name="connsiteY7-384" fmla="*/ 283425 h 102334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1181141" h="1023344">
                <a:moveTo>
                  <a:pt x="603989" y="283425"/>
                </a:moveTo>
                <a:cubicBezTo>
                  <a:pt x="513025" y="278530"/>
                  <a:pt x="457993" y="85147"/>
                  <a:pt x="342687" y="22916"/>
                </a:cubicBezTo>
                <a:cubicBezTo>
                  <a:pt x="227381" y="-39315"/>
                  <a:pt x="47359" y="33844"/>
                  <a:pt x="12169" y="138645"/>
                </a:cubicBezTo>
                <a:cubicBezTo>
                  <a:pt x="-23021" y="243447"/>
                  <a:pt x="18519" y="505675"/>
                  <a:pt x="131549" y="651725"/>
                </a:cubicBezTo>
                <a:cubicBezTo>
                  <a:pt x="244579" y="797775"/>
                  <a:pt x="515512" y="1075058"/>
                  <a:pt x="690349" y="1014945"/>
                </a:cubicBezTo>
                <a:cubicBezTo>
                  <a:pt x="865186" y="954832"/>
                  <a:pt x="1167869" y="460378"/>
                  <a:pt x="1180569" y="291045"/>
                </a:cubicBezTo>
                <a:cubicBezTo>
                  <a:pt x="1193269" y="121712"/>
                  <a:pt x="991710" y="10692"/>
                  <a:pt x="888469" y="52285"/>
                </a:cubicBezTo>
                <a:cubicBezTo>
                  <a:pt x="785228" y="93878"/>
                  <a:pt x="694953" y="288320"/>
                  <a:pt x="603989" y="283425"/>
                </a:cubicBezTo>
                <a:close/>
              </a:path>
            </a:pathLst>
          </a:custGeom>
          <a:solidFill>
            <a:srgbClr val="7FD1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17" name="图片 1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 y="5659878"/>
            <a:ext cx="12192000" cy="1198068"/>
          </a:xfrm>
          <a:prstGeom prst="rect">
            <a:avLst/>
          </a:prstGeom>
        </p:spPr>
      </p:pic>
      <p:pic>
        <p:nvPicPr>
          <p:cNvPr id="18" name="图片 1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52451" y="1189922"/>
            <a:ext cx="10793192" cy="4973932"/>
          </a:xfrm>
          <a:prstGeom prst="rect">
            <a:avLst/>
          </a:prstGeom>
        </p:spPr>
      </p:pic>
      <p:pic>
        <p:nvPicPr>
          <p:cNvPr id="19" name="图片 2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014802" y="3758960"/>
            <a:ext cx="2313945" cy="2495308"/>
          </a:xfrm>
          <a:prstGeom prst="rect">
            <a:avLst/>
          </a:prstGeom>
        </p:spPr>
      </p:pic>
      <p:sp>
        <p:nvSpPr>
          <p:cNvPr id="23" name="文本框 29"/>
          <p:cNvSpPr txBox="1"/>
          <p:nvPr/>
        </p:nvSpPr>
        <p:spPr>
          <a:xfrm>
            <a:off x="1623678" y="2320441"/>
            <a:ext cx="8157811" cy="3416320"/>
          </a:xfrm>
          <a:prstGeom prst="rect">
            <a:avLst/>
          </a:prstGeom>
          <a:noFill/>
        </p:spPr>
        <p:txBody>
          <a:bodyPr wrap="square" rtlCol="0">
            <a:spAutoFit/>
          </a:bodyPr>
          <a:lstStyle/>
          <a:p>
            <a:pPr algn="ctr">
              <a:defRPr/>
            </a:pPr>
            <a:r>
              <a:rPr kumimoji="0" lang="en-US" altLang="zh-CN" sz="3600" b="1" i="0" u="sng" strike="noStrike" kern="1200" cap="none" spc="300" normalizeH="0" baseline="0" noProof="0" dirty="0" err="1">
                <a:ln>
                  <a:noFill/>
                </a:ln>
                <a:solidFill>
                  <a:srgbClr val="002060"/>
                </a:solidFill>
                <a:effectLst/>
                <a:uLnTx/>
                <a:uFillTx/>
                <a:latin typeface="+mj-lt"/>
                <a:ea typeface="Microsoft YaHei" panose="020B0503020204020204" charset="-122"/>
                <a:cs typeface="Arial" panose="020B0604020202020204" pitchFamily="34" charset="0"/>
              </a:rPr>
              <a:t>Kết</a:t>
            </a:r>
            <a:r>
              <a:rPr kumimoji="0" lang="en-US" altLang="zh-CN" sz="3600" b="1" i="0" u="sng" strike="noStrike" kern="1200" cap="none" spc="300" normalizeH="0" baseline="0" noProof="0" dirty="0">
                <a:ln>
                  <a:noFill/>
                </a:ln>
                <a:solidFill>
                  <a:srgbClr val="002060"/>
                </a:solidFill>
                <a:effectLst/>
                <a:uLnTx/>
                <a:uFillTx/>
                <a:latin typeface="+mj-lt"/>
                <a:ea typeface="Microsoft YaHei" panose="020B0503020204020204" charset="-122"/>
                <a:cs typeface="Arial" panose="020B0604020202020204" pitchFamily="34" charset="0"/>
              </a:rPr>
              <a:t> </a:t>
            </a:r>
            <a:r>
              <a:rPr kumimoji="0" lang="en-US" altLang="zh-CN" sz="3600" b="1" i="0" u="sng" strike="noStrike" kern="1200" cap="none" spc="300" normalizeH="0" baseline="0" noProof="0" dirty="0" err="1">
                <a:ln>
                  <a:noFill/>
                </a:ln>
                <a:solidFill>
                  <a:srgbClr val="002060"/>
                </a:solidFill>
                <a:effectLst/>
                <a:uLnTx/>
                <a:uFillTx/>
                <a:latin typeface="+mj-lt"/>
                <a:ea typeface="Microsoft YaHei" panose="020B0503020204020204" charset="-122"/>
                <a:cs typeface="Arial" panose="020B0604020202020204" pitchFamily="34" charset="0"/>
              </a:rPr>
              <a:t>luận</a:t>
            </a:r>
            <a:r>
              <a:rPr kumimoji="0" lang="en-US" altLang="zh-CN" sz="3600" b="1" i="0" u="sng" strike="noStrike" kern="1200" cap="none" spc="300" normalizeH="0" baseline="0" noProof="0" dirty="0">
                <a:ln>
                  <a:noFill/>
                </a:ln>
                <a:solidFill>
                  <a:srgbClr val="002060"/>
                </a:solidFill>
                <a:effectLst/>
                <a:uLnTx/>
                <a:uFillTx/>
                <a:latin typeface="+mj-lt"/>
                <a:ea typeface="Microsoft YaHei" panose="020B0503020204020204" charset="-122"/>
                <a:cs typeface="Arial" panose="020B0604020202020204" pitchFamily="34" charset="0"/>
              </a:rPr>
              <a:t>:</a:t>
            </a:r>
            <a:r>
              <a:rPr kumimoji="0" lang="en-US" altLang="zh-CN" sz="3600" b="1" i="0" strike="noStrike" kern="1200" cap="none" spc="300" normalizeH="0" baseline="0" noProof="0" dirty="0">
                <a:ln>
                  <a:noFill/>
                </a:ln>
                <a:solidFill>
                  <a:srgbClr val="002060"/>
                </a:solidFill>
                <a:effectLst/>
                <a:uLnTx/>
                <a:uFillTx/>
                <a:latin typeface="+mj-lt"/>
                <a:ea typeface="Microsoft YaHei" panose="020B0503020204020204" charset="-122"/>
                <a:cs typeface="Arial" panose="020B0604020202020204" pitchFamily="34" charset="0"/>
              </a:rPr>
              <a:t> </a:t>
            </a:r>
            <a:r>
              <a:rPr lang="vi-VN" sz="3600" dirty="0">
                <a:latin typeface="+mj-lt"/>
              </a:rPr>
              <a:t>Mỗi người được sinh ra ở những vùng quê khác nhau, mỗi vùng quê đều có những cảnh sắc thiên nhiên tươi đẹp. Các em cần tìm hiểu, yêu mến, tự hào về cảnh đẹp thiên nhiên của quê hương mình.</a:t>
            </a:r>
          </a:p>
        </p:txBody>
      </p:sp>
    </p:spTree>
    <p:extLst>
      <p:ext uri="{BB962C8B-B14F-4D97-AF65-F5344CB8AC3E}">
        <p14:creationId xmlns:p14="http://schemas.microsoft.com/office/powerpoint/2010/main" val="26296369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750"/>
                                        <p:tgtEl>
                                          <p:spTgt spid="17"/>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750" fill="hold"/>
                                        <p:tgtEl>
                                          <p:spTgt spid="5"/>
                                        </p:tgtEl>
                                        <p:attrNameLst>
                                          <p:attrName>ppt_w</p:attrName>
                                        </p:attrNameLst>
                                      </p:cBhvr>
                                      <p:tavLst>
                                        <p:tav tm="0">
                                          <p:val>
                                            <p:fltVal val="0"/>
                                          </p:val>
                                        </p:tav>
                                        <p:tav tm="100000">
                                          <p:val>
                                            <p:strVal val="#ppt_w"/>
                                          </p:val>
                                        </p:tav>
                                      </p:tavLst>
                                    </p:anim>
                                    <p:anim calcmode="lin" valueType="num">
                                      <p:cBhvr>
                                        <p:cTn id="12" dur="750" fill="hold"/>
                                        <p:tgtEl>
                                          <p:spTgt spid="5"/>
                                        </p:tgtEl>
                                        <p:attrNameLst>
                                          <p:attrName>ppt_h</p:attrName>
                                        </p:attrNameLst>
                                      </p:cBhvr>
                                      <p:tavLst>
                                        <p:tav tm="0">
                                          <p:val>
                                            <p:fltVal val="0"/>
                                          </p:val>
                                        </p:tav>
                                        <p:tav tm="100000">
                                          <p:val>
                                            <p:strVal val="#ppt_h"/>
                                          </p:val>
                                        </p:tav>
                                      </p:tavLst>
                                    </p:anim>
                                    <p:animEffect transition="in" filter="fade">
                                      <p:cBhvr>
                                        <p:cTn id="13" dur="750"/>
                                        <p:tgtEl>
                                          <p:spTgt spid="5"/>
                                        </p:tgtEl>
                                      </p:cBhvr>
                                    </p:animEffect>
                                  </p:childTnLst>
                                </p:cTn>
                              </p:par>
                              <p:par>
                                <p:cTn id="14" presetID="53" presetClass="entr" presetSubtype="16"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750" fill="hold"/>
                                        <p:tgtEl>
                                          <p:spTgt spid="9"/>
                                        </p:tgtEl>
                                        <p:attrNameLst>
                                          <p:attrName>ppt_w</p:attrName>
                                        </p:attrNameLst>
                                      </p:cBhvr>
                                      <p:tavLst>
                                        <p:tav tm="0">
                                          <p:val>
                                            <p:fltVal val="0"/>
                                          </p:val>
                                        </p:tav>
                                        <p:tav tm="100000">
                                          <p:val>
                                            <p:strVal val="#ppt_w"/>
                                          </p:val>
                                        </p:tav>
                                      </p:tavLst>
                                    </p:anim>
                                    <p:anim calcmode="lin" valueType="num">
                                      <p:cBhvr>
                                        <p:cTn id="17" dur="750" fill="hold"/>
                                        <p:tgtEl>
                                          <p:spTgt spid="9"/>
                                        </p:tgtEl>
                                        <p:attrNameLst>
                                          <p:attrName>ppt_h</p:attrName>
                                        </p:attrNameLst>
                                      </p:cBhvr>
                                      <p:tavLst>
                                        <p:tav tm="0">
                                          <p:val>
                                            <p:fltVal val="0"/>
                                          </p:val>
                                        </p:tav>
                                        <p:tav tm="100000">
                                          <p:val>
                                            <p:strVal val="#ppt_h"/>
                                          </p:val>
                                        </p:tav>
                                      </p:tavLst>
                                    </p:anim>
                                    <p:animEffect transition="in" filter="fade">
                                      <p:cBhvr>
                                        <p:cTn id="18" dur="750"/>
                                        <p:tgtEl>
                                          <p:spTgt spid="9"/>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p:cTn id="21" dur="750" fill="hold"/>
                                        <p:tgtEl>
                                          <p:spTgt spid="13"/>
                                        </p:tgtEl>
                                        <p:attrNameLst>
                                          <p:attrName>ppt_w</p:attrName>
                                        </p:attrNameLst>
                                      </p:cBhvr>
                                      <p:tavLst>
                                        <p:tav tm="0">
                                          <p:val>
                                            <p:fltVal val="0"/>
                                          </p:val>
                                        </p:tav>
                                        <p:tav tm="100000">
                                          <p:val>
                                            <p:strVal val="#ppt_w"/>
                                          </p:val>
                                        </p:tav>
                                      </p:tavLst>
                                    </p:anim>
                                    <p:anim calcmode="lin" valueType="num">
                                      <p:cBhvr>
                                        <p:cTn id="22" dur="750" fill="hold"/>
                                        <p:tgtEl>
                                          <p:spTgt spid="13"/>
                                        </p:tgtEl>
                                        <p:attrNameLst>
                                          <p:attrName>ppt_h</p:attrName>
                                        </p:attrNameLst>
                                      </p:cBhvr>
                                      <p:tavLst>
                                        <p:tav tm="0">
                                          <p:val>
                                            <p:fltVal val="0"/>
                                          </p:val>
                                        </p:tav>
                                        <p:tav tm="100000">
                                          <p:val>
                                            <p:strVal val="#ppt_h"/>
                                          </p:val>
                                        </p:tav>
                                      </p:tavLst>
                                    </p:anim>
                                    <p:animEffect transition="in" filter="fade">
                                      <p:cBhvr>
                                        <p:cTn id="23" dur="750"/>
                                        <p:tgtEl>
                                          <p:spTgt spid="13"/>
                                        </p:tgtEl>
                                      </p:cBhvr>
                                    </p:animEffect>
                                  </p:childTnLst>
                                </p:cTn>
                              </p:par>
                              <p:par>
                                <p:cTn id="24" presetID="53" presetClass="entr" presetSubtype="16"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p:cTn id="26" dur="750" fill="hold"/>
                                        <p:tgtEl>
                                          <p:spTgt spid="10"/>
                                        </p:tgtEl>
                                        <p:attrNameLst>
                                          <p:attrName>ppt_w</p:attrName>
                                        </p:attrNameLst>
                                      </p:cBhvr>
                                      <p:tavLst>
                                        <p:tav tm="0">
                                          <p:val>
                                            <p:fltVal val="0"/>
                                          </p:val>
                                        </p:tav>
                                        <p:tav tm="100000">
                                          <p:val>
                                            <p:strVal val="#ppt_w"/>
                                          </p:val>
                                        </p:tav>
                                      </p:tavLst>
                                    </p:anim>
                                    <p:anim calcmode="lin" valueType="num">
                                      <p:cBhvr>
                                        <p:cTn id="27" dur="750" fill="hold"/>
                                        <p:tgtEl>
                                          <p:spTgt spid="10"/>
                                        </p:tgtEl>
                                        <p:attrNameLst>
                                          <p:attrName>ppt_h</p:attrName>
                                        </p:attrNameLst>
                                      </p:cBhvr>
                                      <p:tavLst>
                                        <p:tav tm="0">
                                          <p:val>
                                            <p:fltVal val="0"/>
                                          </p:val>
                                        </p:tav>
                                        <p:tav tm="100000">
                                          <p:val>
                                            <p:strVal val="#ppt_h"/>
                                          </p:val>
                                        </p:tav>
                                      </p:tavLst>
                                    </p:anim>
                                    <p:animEffect transition="in" filter="fade">
                                      <p:cBhvr>
                                        <p:cTn id="28" dur="750"/>
                                        <p:tgtEl>
                                          <p:spTgt spid="10"/>
                                        </p:tgtEl>
                                      </p:cBhvr>
                                    </p:animEffect>
                                  </p:childTnLst>
                                </p:cTn>
                              </p:par>
                              <p:par>
                                <p:cTn id="29" presetID="53" presetClass="entr" presetSubtype="16"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750" fill="hold"/>
                                        <p:tgtEl>
                                          <p:spTgt spid="12"/>
                                        </p:tgtEl>
                                        <p:attrNameLst>
                                          <p:attrName>ppt_w</p:attrName>
                                        </p:attrNameLst>
                                      </p:cBhvr>
                                      <p:tavLst>
                                        <p:tav tm="0">
                                          <p:val>
                                            <p:fltVal val="0"/>
                                          </p:val>
                                        </p:tav>
                                        <p:tav tm="100000">
                                          <p:val>
                                            <p:strVal val="#ppt_w"/>
                                          </p:val>
                                        </p:tav>
                                      </p:tavLst>
                                    </p:anim>
                                    <p:anim calcmode="lin" valueType="num">
                                      <p:cBhvr>
                                        <p:cTn id="32" dur="750" fill="hold"/>
                                        <p:tgtEl>
                                          <p:spTgt spid="12"/>
                                        </p:tgtEl>
                                        <p:attrNameLst>
                                          <p:attrName>ppt_h</p:attrName>
                                        </p:attrNameLst>
                                      </p:cBhvr>
                                      <p:tavLst>
                                        <p:tav tm="0">
                                          <p:val>
                                            <p:fltVal val="0"/>
                                          </p:val>
                                        </p:tav>
                                        <p:tav tm="100000">
                                          <p:val>
                                            <p:strVal val="#ppt_h"/>
                                          </p:val>
                                        </p:tav>
                                      </p:tavLst>
                                    </p:anim>
                                    <p:animEffect transition="in" filter="fade">
                                      <p:cBhvr>
                                        <p:cTn id="33" dur="750"/>
                                        <p:tgtEl>
                                          <p:spTgt spid="12"/>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750" fill="hold"/>
                                        <p:tgtEl>
                                          <p:spTgt spid="15"/>
                                        </p:tgtEl>
                                        <p:attrNameLst>
                                          <p:attrName>ppt_w</p:attrName>
                                        </p:attrNameLst>
                                      </p:cBhvr>
                                      <p:tavLst>
                                        <p:tav tm="0">
                                          <p:val>
                                            <p:fltVal val="0"/>
                                          </p:val>
                                        </p:tav>
                                        <p:tav tm="100000">
                                          <p:val>
                                            <p:strVal val="#ppt_w"/>
                                          </p:val>
                                        </p:tav>
                                      </p:tavLst>
                                    </p:anim>
                                    <p:anim calcmode="lin" valueType="num">
                                      <p:cBhvr>
                                        <p:cTn id="37" dur="750" fill="hold"/>
                                        <p:tgtEl>
                                          <p:spTgt spid="15"/>
                                        </p:tgtEl>
                                        <p:attrNameLst>
                                          <p:attrName>ppt_h</p:attrName>
                                        </p:attrNameLst>
                                      </p:cBhvr>
                                      <p:tavLst>
                                        <p:tav tm="0">
                                          <p:val>
                                            <p:fltVal val="0"/>
                                          </p:val>
                                        </p:tav>
                                        <p:tav tm="100000">
                                          <p:val>
                                            <p:strVal val="#ppt_h"/>
                                          </p:val>
                                        </p:tav>
                                      </p:tavLst>
                                    </p:anim>
                                    <p:animEffect transition="in" filter="fade">
                                      <p:cBhvr>
                                        <p:cTn id="38" dur="750"/>
                                        <p:tgtEl>
                                          <p:spTgt spid="15"/>
                                        </p:tgtEl>
                                      </p:cBhvr>
                                    </p:animEffect>
                                  </p:childTnLst>
                                </p:cTn>
                              </p:par>
                              <p:par>
                                <p:cTn id="39" presetID="53" presetClass="entr" presetSubtype="16" fill="hold" nodeType="withEffect">
                                  <p:stCondLst>
                                    <p:cond delay="0"/>
                                  </p:stCondLst>
                                  <p:childTnLst>
                                    <p:set>
                                      <p:cBhvr>
                                        <p:cTn id="40" dur="1" fill="hold">
                                          <p:stCondLst>
                                            <p:cond delay="0"/>
                                          </p:stCondLst>
                                        </p:cTn>
                                        <p:tgtEl>
                                          <p:spTgt spid="6"/>
                                        </p:tgtEl>
                                        <p:attrNameLst>
                                          <p:attrName>style.visibility</p:attrName>
                                        </p:attrNameLst>
                                      </p:cBhvr>
                                      <p:to>
                                        <p:strVal val="visible"/>
                                      </p:to>
                                    </p:set>
                                    <p:anim calcmode="lin" valueType="num">
                                      <p:cBhvr>
                                        <p:cTn id="41" dur="750" fill="hold"/>
                                        <p:tgtEl>
                                          <p:spTgt spid="6"/>
                                        </p:tgtEl>
                                        <p:attrNameLst>
                                          <p:attrName>ppt_w</p:attrName>
                                        </p:attrNameLst>
                                      </p:cBhvr>
                                      <p:tavLst>
                                        <p:tav tm="0">
                                          <p:val>
                                            <p:fltVal val="0"/>
                                          </p:val>
                                        </p:tav>
                                        <p:tav tm="100000">
                                          <p:val>
                                            <p:strVal val="#ppt_w"/>
                                          </p:val>
                                        </p:tav>
                                      </p:tavLst>
                                    </p:anim>
                                    <p:anim calcmode="lin" valueType="num">
                                      <p:cBhvr>
                                        <p:cTn id="42" dur="750" fill="hold"/>
                                        <p:tgtEl>
                                          <p:spTgt spid="6"/>
                                        </p:tgtEl>
                                        <p:attrNameLst>
                                          <p:attrName>ppt_h</p:attrName>
                                        </p:attrNameLst>
                                      </p:cBhvr>
                                      <p:tavLst>
                                        <p:tav tm="0">
                                          <p:val>
                                            <p:fltVal val="0"/>
                                          </p:val>
                                        </p:tav>
                                        <p:tav tm="100000">
                                          <p:val>
                                            <p:strVal val="#ppt_h"/>
                                          </p:val>
                                        </p:tav>
                                      </p:tavLst>
                                    </p:anim>
                                    <p:animEffect transition="in" filter="fade">
                                      <p:cBhvr>
                                        <p:cTn id="43" dur="750"/>
                                        <p:tgtEl>
                                          <p:spTgt spid="6"/>
                                        </p:tgtEl>
                                      </p:cBhvr>
                                    </p:animEffect>
                                  </p:childTnLst>
                                </p:cTn>
                              </p:par>
                              <p:par>
                                <p:cTn id="44" presetID="53" presetClass="entr" presetSubtype="16" fill="hold" nodeType="withEffect">
                                  <p:stCondLst>
                                    <p:cond delay="0"/>
                                  </p:stCondLst>
                                  <p:childTnLst>
                                    <p:set>
                                      <p:cBhvr>
                                        <p:cTn id="45" dur="1" fill="hold">
                                          <p:stCondLst>
                                            <p:cond delay="0"/>
                                          </p:stCondLst>
                                        </p:cTn>
                                        <p:tgtEl>
                                          <p:spTgt spid="7"/>
                                        </p:tgtEl>
                                        <p:attrNameLst>
                                          <p:attrName>style.visibility</p:attrName>
                                        </p:attrNameLst>
                                      </p:cBhvr>
                                      <p:to>
                                        <p:strVal val="visible"/>
                                      </p:to>
                                    </p:set>
                                    <p:anim calcmode="lin" valueType="num">
                                      <p:cBhvr>
                                        <p:cTn id="46" dur="750" fill="hold"/>
                                        <p:tgtEl>
                                          <p:spTgt spid="7"/>
                                        </p:tgtEl>
                                        <p:attrNameLst>
                                          <p:attrName>ppt_w</p:attrName>
                                        </p:attrNameLst>
                                      </p:cBhvr>
                                      <p:tavLst>
                                        <p:tav tm="0">
                                          <p:val>
                                            <p:fltVal val="0"/>
                                          </p:val>
                                        </p:tav>
                                        <p:tav tm="100000">
                                          <p:val>
                                            <p:strVal val="#ppt_w"/>
                                          </p:val>
                                        </p:tav>
                                      </p:tavLst>
                                    </p:anim>
                                    <p:anim calcmode="lin" valueType="num">
                                      <p:cBhvr>
                                        <p:cTn id="47" dur="750" fill="hold"/>
                                        <p:tgtEl>
                                          <p:spTgt spid="7"/>
                                        </p:tgtEl>
                                        <p:attrNameLst>
                                          <p:attrName>ppt_h</p:attrName>
                                        </p:attrNameLst>
                                      </p:cBhvr>
                                      <p:tavLst>
                                        <p:tav tm="0">
                                          <p:val>
                                            <p:fltVal val="0"/>
                                          </p:val>
                                        </p:tav>
                                        <p:tav tm="100000">
                                          <p:val>
                                            <p:strVal val="#ppt_h"/>
                                          </p:val>
                                        </p:tav>
                                      </p:tavLst>
                                    </p:anim>
                                    <p:animEffect transition="in" filter="fade">
                                      <p:cBhvr>
                                        <p:cTn id="48" dur="750"/>
                                        <p:tgtEl>
                                          <p:spTgt spid="7"/>
                                        </p:tgtEl>
                                      </p:cBhvr>
                                    </p:animEffect>
                                  </p:childTnLst>
                                </p:cTn>
                              </p:par>
                              <p:par>
                                <p:cTn id="49" presetID="53" presetClass="entr" presetSubtype="16" fill="hold" nodeType="withEffect">
                                  <p:stCondLst>
                                    <p:cond delay="0"/>
                                  </p:stCondLst>
                                  <p:childTnLst>
                                    <p:set>
                                      <p:cBhvr>
                                        <p:cTn id="50" dur="1" fill="hold">
                                          <p:stCondLst>
                                            <p:cond delay="0"/>
                                          </p:stCondLst>
                                        </p:cTn>
                                        <p:tgtEl>
                                          <p:spTgt spid="8"/>
                                        </p:tgtEl>
                                        <p:attrNameLst>
                                          <p:attrName>style.visibility</p:attrName>
                                        </p:attrNameLst>
                                      </p:cBhvr>
                                      <p:to>
                                        <p:strVal val="visible"/>
                                      </p:to>
                                    </p:set>
                                    <p:anim calcmode="lin" valueType="num">
                                      <p:cBhvr>
                                        <p:cTn id="51" dur="750" fill="hold"/>
                                        <p:tgtEl>
                                          <p:spTgt spid="8"/>
                                        </p:tgtEl>
                                        <p:attrNameLst>
                                          <p:attrName>ppt_w</p:attrName>
                                        </p:attrNameLst>
                                      </p:cBhvr>
                                      <p:tavLst>
                                        <p:tav tm="0">
                                          <p:val>
                                            <p:fltVal val="0"/>
                                          </p:val>
                                        </p:tav>
                                        <p:tav tm="100000">
                                          <p:val>
                                            <p:strVal val="#ppt_w"/>
                                          </p:val>
                                        </p:tav>
                                      </p:tavLst>
                                    </p:anim>
                                    <p:anim calcmode="lin" valueType="num">
                                      <p:cBhvr>
                                        <p:cTn id="52" dur="750" fill="hold"/>
                                        <p:tgtEl>
                                          <p:spTgt spid="8"/>
                                        </p:tgtEl>
                                        <p:attrNameLst>
                                          <p:attrName>ppt_h</p:attrName>
                                        </p:attrNameLst>
                                      </p:cBhvr>
                                      <p:tavLst>
                                        <p:tav tm="0">
                                          <p:val>
                                            <p:fltVal val="0"/>
                                          </p:val>
                                        </p:tav>
                                        <p:tav tm="100000">
                                          <p:val>
                                            <p:strVal val="#ppt_h"/>
                                          </p:val>
                                        </p:tav>
                                      </p:tavLst>
                                    </p:anim>
                                    <p:animEffect transition="in" filter="fade">
                                      <p:cBhvr>
                                        <p:cTn id="53" dur="750"/>
                                        <p:tgtEl>
                                          <p:spTgt spid="8"/>
                                        </p:tgtEl>
                                      </p:cBhvr>
                                    </p:animEffect>
                                  </p:childTnLst>
                                </p:cTn>
                              </p:par>
                              <p:par>
                                <p:cTn id="54" presetID="53" presetClass="entr" presetSubtype="16" fill="hold" nodeType="withEffect">
                                  <p:stCondLst>
                                    <p:cond delay="0"/>
                                  </p:stCondLst>
                                  <p:childTnLst>
                                    <p:set>
                                      <p:cBhvr>
                                        <p:cTn id="55" dur="1" fill="hold">
                                          <p:stCondLst>
                                            <p:cond delay="0"/>
                                          </p:stCondLst>
                                        </p:cTn>
                                        <p:tgtEl>
                                          <p:spTgt spid="11"/>
                                        </p:tgtEl>
                                        <p:attrNameLst>
                                          <p:attrName>style.visibility</p:attrName>
                                        </p:attrNameLst>
                                      </p:cBhvr>
                                      <p:to>
                                        <p:strVal val="visible"/>
                                      </p:to>
                                    </p:set>
                                    <p:anim calcmode="lin" valueType="num">
                                      <p:cBhvr>
                                        <p:cTn id="56" dur="750" fill="hold"/>
                                        <p:tgtEl>
                                          <p:spTgt spid="11"/>
                                        </p:tgtEl>
                                        <p:attrNameLst>
                                          <p:attrName>ppt_w</p:attrName>
                                        </p:attrNameLst>
                                      </p:cBhvr>
                                      <p:tavLst>
                                        <p:tav tm="0">
                                          <p:val>
                                            <p:fltVal val="0"/>
                                          </p:val>
                                        </p:tav>
                                        <p:tav tm="100000">
                                          <p:val>
                                            <p:strVal val="#ppt_w"/>
                                          </p:val>
                                        </p:tav>
                                      </p:tavLst>
                                    </p:anim>
                                    <p:anim calcmode="lin" valueType="num">
                                      <p:cBhvr>
                                        <p:cTn id="57" dur="750" fill="hold"/>
                                        <p:tgtEl>
                                          <p:spTgt spid="11"/>
                                        </p:tgtEl>
                                        <p:attrNameLst>
                                          <p:attrName>ppt_h</p:attrName>
                                        </p:attrNameLst>
                                      </p:cBhvr>
                                      <p:tavLst>
                                        <p:tav tm="0">
                                          <p:val>
                                            <p:fltVal val="0"/>
                                          </p:val>
                                        </p:tav>
                                        <p:tav tm="100000">
                                          <p:val>
                                            <p:strVal val="#ppt_h"/>
                                          </p:val>
                                        </p:tav>
                                      </p:tavLst>
                                    </p:anim>
                                    <p:animEffect transition="in" filter="fade">
                                      <p:cBhvr>
                                        <p:cTn id="58" dur="750"/>
                                        <p:tgtEl>
                                          <p:spTgt spid="11"/>
                                        </p:tgtEl>
                                      </p:cBhvr>
                                    </p:animEffect>
                                  </p:childTnLst>
                                </p:cTn>
                              </p:par>
                              <p:par>
                                <p:cTn id="59" presetID="53" presetClass="entr" presetSubtype="16" fill="hold" grpId="0" nodeType="withEffect">
                                  <p:stCondLst>
                                    <p:cond delay="0"/>
                                  </p:stCondLst>
                                  <p:childTnLst>
                                    <p:set>
                                      <p:cBhvr>
                                        <p:cTn id="60" dur="1" fill="hold">
                                          <p:stCondLst>
                                            <p:cond delay="0"/>
                                          </p:stCondLst>
                                        </p:cTn>
                                        <p:tgtEl>
                                          <p:spTgt spid="14"/>
                                        </p:tgtEl>
                                        <p:attrNameLst>
                                          <p:attrName>style.visibility</p:attrName>
                                        </p:attrNameLst>
                                      </p:cBhvr>
                                      <p:to>
                                        <p:strVal val="visible"/>
                                      </p:to>
                                    </p:set>
                                    <p:anim calcmode="lin" valueType="num">
                                      <p:cBhvr>
                                        <p:cTn id="61" dur="750" fill="hold"/>
                                        <p:tgtEl>
                                          <p:spTgt spid="14"/>
                                        </p:tgtEl>
                                        <p:attrNameLst>
                                          <p:attrName>ppt_w</p:attrName>
                                        </p:attrNameLst>
                                      </p:cBhvr>
                                      <p:tavLst>
                                        <p:tav tm="0">
                                          <p:val>
                                            <p:fltVal val="0"/>
                                          </p:val>
                                        </p:tav>
                                        <p:tav tm="100000">
                                          <p:val>
                                            <p:strVal val="#ppt_w"/>
                                          </p:val>
                                        </p:tav>
                                      </p:tavLst>
                                    </p:anim>
                                    <p:anim calcmode="lin" valueType="num">
                                      <p:cBhvr>
                                        <p:cTn id="62" dur="750" fill="hold"/>
                                        <p:tgtEl>
                                          <p:spTgt spid="14"/>
                                        </p:tgtEl>
                                        <p:attrNameLst>
                                          <p:attrName>ppt_h</p:attrName>
                                        </p:attrNameLst>
                                      </p:cBhvr>
                                      <p:tavLst>
                                        <p:tav tm="0">
                                          <p:val>
                                            <p:fltVal val="0"/>
                                          </p:val>
                                        </p:tav>
                                        <p:tav tm="100000">
                                          <p:val>
                                            <p:strVal val="#ppt_h"/>
                                          </p:val>
                                        </p:tav>
                                      </p:tavLst>
                                    </p:anim>
                                    <p:animEffect transition="in" filter="fade">
                                      <p:cBhvr>
                                        <p:cTn id="63" dur="750"/>
                                        <p:tgtEl>
                                          <p:spTgt spid="14"/>
                                        </p:tgtEl>
                                      </p:cBhvr>
                                    </p:animEffect>
                                  </p:childTnLst>
                                </p:cTn>
                              </p:par>
                              <p:par>
                                <p:cTn id="64" presetID="53" presetClass="entr" presetSubtype="16" fill="hold" grpId="0" nodeType="withEffect">
                                  <p:stCondLst>
                                    <p:cond delay="0"/>
                                  </p:stCondLst>
                                  <p:childTnLst>
                                    <p:set>
                                      <p:cBhvr>
                                        <p:cTn id="65" dur="1" fill="hold">
                                          <p:stCondLst>
                                            <p:cond delay="0"/>
                                          </p:stCondLst>
                                        </p:cTn>
                                        <p:tgtEl>
                                          <p:spTgt spid="16"/>
                                        </p:tgtEl>
                                        <p:attrNameLst>
                                          <p:attrName>style.visibility</p:attrName>
                                        </p:attrNameLst>
                                      </p:cBhvr>
                                      <p:to>
                                        <p:strVal val="visible"/>
                                      </p:to>
                                    </p:set>
                                    <p:anim calcmode="lin" valueType="num">
                                      <p:cBhvr>
                                        <p:cTn id="66" dur="750" fill="hold"/>
                                        <p:tgtEl>
                                          <p:spTgt spid="16"/>
                                        </p:tgtEl>
                                        <p:attrNameLst>
                                          <p:attrName>ppt_w</p:attrName>
                                        </p:attrNameLst>
                                      </p:cBhvr>
                                      <p:tavLst>
                                        <p:tav tm="0">
                                          <p:val>
                                            <p:fltVal val="0"/>
                                          </p:val>
                                        </p:tav>
                                        <p:tav tm="100000">
                                          <p:val>
                                            <p:strVal val="#ppt_w"/>
                                          </p:val>
                                        </p:tav>
                                      </p:tavLst>
                                    </p:anim>
                                    <p:anim calcmode="lin" valueType="num">
                                      <p:cBhvr>
                                        <p:cTn id="67" dur="750" fill="hold"/>
                                        <p:tgtEl>
                                          <p:spTgt spid="16"/>
                                        </p:tgtEl>
                                        <p:attrNameLst>
                                          <p:attrName>ppt_h</p:attrName>
                                        </p:attrNameLst>
                                      </p:cBhvr>
                                      <p:tavLst>
                                        <p:tav tm="0">
                                          <p:val>
                                            <p:fltVal val="0"/>
                                          </p:val>
                                        </p:tav>
                                        <p:tav tm="100000">
                                          <p:val>
                                            <p:strVal val="#ppt_h"/>
                                          </p:val>
                                        </p:tav>
                                      </p:tavLst>
                                    </p:anim>
                                    <p:animEffect transition="in" filter="fade">
                                      <p:cBhvr>
                                        <p:cTn id="68" dur="750"/>
                                        <p:tgtEl>
                                          <p:spTgt spid="16"/>
                                        </p:tgtEl>
                                      </p:cBhvr>
                                    </p:animEffect>
                                  </p:childTnLst>
                                </p:cTn>
                              </p:par>
                            </p:childTnLst>
                          </p:cTn>
                        </p:par>
                        <p:par>
                          <p:cTn id="69" fill="hold">
                            <p:stCondLst>
                              <p:cond delay="1750"/>
                            </p:stCondLst>
                            <p:childTnLst>
                              <p:par>
                                <p:cTn id="70" presetID="53" presetClass="entr" presetSubtype="16" fill="hold" nodeType="afterEffect">
                                  <p:stCondLst>
                                    <p:cond delay="0"/>
                                  </p:stCondLst>
                                  <p:childTnLst>
                                    <p:set>
                                      <p:cBhvr>
                                        <p:cTn id="71" dur="1" fill="hold">
                                          <p:stCondLst>
                                            <p:cond delay="0"/>
                                          </p:stCondLst>
                                        </p:cTn>
                                        <p:tgtEl>
                                          <p:spTgt spid="18"/>
                                        </p:tgtEl>
                                        <p:attrNameLst>
                                          <p:attrName>style.visibility</p:attrName>
                                        </p:attrNameLst>
                                      </p:cBhvr>
                                      <p:to>
                                        <p:strVal val="visible"/>
                                      </p:to>
                                    </p:set>
                                    <p:anim calcmode="lin" valueType="num">
                                      <p:cBhvr>
                                        <p:cTn id="72" dur="750" fill="hold"/>
                                        <p:tgtEl>
                                          <p:spTgt spid="18"/>
                                        </p:tgtEl>
                                        <p:attrNameLst>
                                          <p:attrName>ppt_w</p:attrName>
                                        </p:attrNameLst>
                                      </p:cBhvr>
                                      <p:tavLst>
                                        <p:tav tm="0">
                                          <p:val>
                                            <p:fltVal val="0"/>
                                          </p:val>
                                        </p:tav>
                                        <p:tav tm="100000">
                                          <p:val>
                                            <p:strVal val="#ppt_w"/>
                                          </p:val>
                                        </p:tav>
                                      </p:tavLst>
                                    </p:anim>
                                    <p:anim calcmode="lin" valueType="num">
                                      <p:cBhvr>
                                        <p:cTn id="73" dur="750" fill="hold"/>
                                        <p:tgtEl>
                                          <p:spTgt spid="18"/>
                                        </p:tgtEl>
                                        <p:attrNameLst>
                                          <p:attrName>ppt_h</p:attrName>
                                        </p:attrNameLst>
                                      </p:cBhvr>
                                      <p:tavLst>
                                        <p:tav tm="0">
                                          <p:val>
                                            <p:fltVal val="0"/>
                                          </p:val>
                                        </p:tav>
                                        <p:tav tm="100000">
                                          <p:val>
                                            <p:strVal val="#ppt_h"/>
                                          </p:val>
                                        </p:tav>
                                      </p:tavLst>
                                    </p:anim>
                                    <p:animEffect transition="in" filter="fade">
                                      <p:cBhvr>
                                        <p:cTn id="74" dur="750"/>
                                        <p:tgtEl>
                                          <p:spTgt spid="18"/>
                                        </p:tgtEl>
                                      </p:cBhvr>
                                    </p:animEffect>
                                  </p:childTnLst>
                                </p:cTn>
                              </p:par>
                            </p:childTnLst>
                          </p:cTn>
                        </p:par>
                      </p:childTnLst>
                    </p:cTn>
                  </p:par>
                  <p:par>
                    <p:cTn id="75" fill="hold">
                      <p:stCondLst>
                        <p:cond delay="indefinite"/>
                      </p:stCondLst>
                      <p:childTnLst>
                        <p:par>
                          <p:cTn id="76" fill="hold">
                            <p:stCondLst>
                              <p:cond delay="0"/>
                            </p:stCondLst>
                            <p:childTnLst>
                              <p:par>
                                <p:cTn id="77" presetID="16" presetClass="entr" presetSubtype="21" fill="hold" grpId="0" nodeType="clickEffect">
                                  <p:stCondLst>
                                    <p:cond delay="0"/>
                                  </p:stCondLst>
                                  <p:childTnLst>
                                    <p:set>
                                      <p:cBhvr>
                                        <p:cTn id="78" dur="1" fill="hold">
                                          <p:stCondLst>
                                            <p:cond delay="0"/>
                                          </p:stCondLst>
                                        </p:cTn>
                                        <p:tgtEl>
                                          <p:spTgt spid="23"/>
                                        </p:tgtEl>
                                        <p:attrNameLst>
                                          <p:attrName>style.visibility</p:attrName>
                                        </p:attrNameLst>
                                      </p:cBhvr>
                                      <p:to>
                                        <p:strVal val="visible"/>
                                      </p:to>
                                    </p:set>
                                    <p:animEffect transition="in" filter="barn(inVertical)">
                                      <p:cBhvr>
                                        <p:cTn id="79" dur="500"/>
                                        <p:tgtEl>
                                          <p:spTgt spid="23"/>
                                        </p:tgtEl>
                                      </p:cBhvr>
                                    </p:animEffect>
                                  </p:childTnLst>
                                </p:cTn>
                              </p:par>
                              <p:par>
                                <p:cTn id="80" presetID="53" presetClass="entr" presetSubtype="16" fill="hold" nodeType="withEffect">
                                  <p:stCondLst>
                                    <p:cond delay="0"/>
                                  </p:stCondLst>
                                  <p:childTnLst>
                                    <p:set>
                                      <p:cBhvr>
                                        <p:cTn id="81" dur="1" fill="hold">
                                          <p:stCondLst>
                                            <p:cond delay="0"/>
                                          </p:stCondLst>
                                        </p:cTn>
                                        <p:tgtEl>
                                          <p:spTgt spid="19"/>
                                        </p:tgtEl>
                                        <p:attrNameLst>
                                          <p:attrName>style.visibility</p:attrName>
                                        </p:attrNameLst>
                                      </p:cBhvr>
                                      <p:to>
                                        <p:strVal val="visible"/>
                                      </p:to>
                                    </p:set>
                                    <p:anim calcmode="lin" valueType="num">
                                      <p:cBhvr>
                                        <p:cTn id="82" dur="750" fill="hold"/>
                                        <p:tgtEl>
                                          <p:spTgt spid="19"/>
                                        </p:tgtEl>
                                        <p:attrNameLst>
                                          <p:attrName>ppt_w</p:attrName>
                                        </p:attrNameLst>
                                      </p:cBhvr>
                                      <p:tavLst>
                                        <p:tav tm="0">
                                          <p:val>
                                            <p:fltVal val="0"/>
                                          </p:val>
                                        </p:tav>
                                        <p:tav tm="100000">
                                          <p:val>
                                            <p:strVal val="#ppt_w"/>
                                          </p:val>
                                        </p:tav>
                                      </p:tavLst>
                                    </p:anim>
                                    <p:anim calcmode="lin" valueType="num">
                                      <p:cBhvr>
                                        <p:cTn id="83" dur="750" fill="hold"/>
                                        <p:tgtEl>
                                          <p:spTgt spid="19"/>
                                        </p:tgtEl>
                                        <p:attrNameLst>
                                          <p:attrName>ppt_h</p:attrName>
                                        </p:attrNameLst>
                                      </p:cBhvr>
                                      <p:tavLst>
                                        <p:tav tm="0">
                                          <p:val>
                                            <p:fltVal val="0"/>
                                          </p:val>
                                        </p:tav>
                                        <p:tav tm="100000">
                                          <p:val>
                                            <p:strVal val="#ppt_h"/>
                                          </p:val>
                                        </p:tav>
                                      </p:tavLst>
                                    </p:anim>
                                    <p:animEffect transition="in" filter="fade">
                                      <p:cBhvr>
                                        <p:cTn id="84" dur="7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ldLvl="0" animBg="1"/>
      <p:bldP spid="14" grpId="0" bldLvl="0" animBg="1"/>
      <p:bldP spid="15" grpId="0" bldLvl="0" animBg="1"/>
      <p:bldP spid="16" grpId="0" bldLvl="0" animBg="1"/>
      <p:bldP spid="2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TextBox 67">
            <a:extLst>
              <a:ext uri="{FF2B5EF4-FFF2-40B4-BE49-F238E27FC236}">
                <a16:creationId xmlns:a16="http://schemas.microsoft.com/office/drawing/2014/main" id="{B10397FE-DAAA-4D54-A988-6780308C9FBD}"/>
              </a:ext>
            </a:extLst>
          </p:cNvPr>
          <p:cNvSpPr txBox="1"/>
          <p:nvPr/>
        </p:nvSpPr>
        <p:spPr>
          <a:xfrm>
            <a:off x="186431" y="0"/>
            <a:ext cx="1069759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highlight>
                  <a:srgbClr val="FFFF00"/>
                </a:highlight>
                <a:uLnTx/>
                <a:uFillTx/>
                <a:latin typeface="Arial"/>
                <a:ea typeface="微软雅黑"/>
                <a:cs typeface="+mn-cs"/>
              </a:rPr>
              <a:t>2. </a:t>
            </a:r>
            <a:r>
              <a:rPr kumimoji="0" lang="vi-VN" sz="3600" b="0" i="0" u="none" strike="noStrike" kern="1200" cap="none" spc="0" normalizeH="0" baseline="0" noProof="0" dirty="0">
                <a:ln>
                  <a:noFill/>
                </a:ln>
                <a:solidFill>
                  <a:srgbClr val="000000"/>
                </a:solidFill>
                <a:effectLst/>
                <a:highlight>
                  <a:srgbClr val="FFFF00"/>
                </a:highlight>
                <a:uLnTx/>
                <a:uFillTx/>
                <a:latin typeface="Arial"/>
                <a:ea typeface="微软雅黑"/>
                <a:cs typeface="+mn-cs"/>
              </a:rPr>
              <a:t>Khám phá vẻ đẹp </a:t>
            </a:r>
            <a:r>
              <a:rPr kumimoji="0" lang="en-US" sz="3600" b="0" i="0" u="none" strike="noStrike" kern="1200" cap="none" spc="0" normalizeH="0" baseline="0" noProof="0" dirty="0">
                <a:ln>
                  <a:noFill/>
                </a:ln>
                <a:solidFill>
                  <a:srgbClr val="000000"/>
                </a:solidFill>
                <a:effectLst/>
                <a:highlight>
                  <a:srgbClr val="FFFF00"/>
                </a:highlight>
                <a:uLnTx/>
                <a:uFillTx/>
                <a:latin typeface="Arial"/>
                <a:ea typeface="微软雅黑"/>
                <a:cs typeface="+mn-cs"/>
              </a:rPr>
              <a:t>con </a:t>
            </a:r>
            <a:r>
              <a:rPr kumimoji="0" lang="en-US" sz="3600" b="0" i="0" u="none" strike="noStrike" kern="1200" cap="none" spc="0" normalizeH="0" baseline="0" noProof="0" dirty="0" err="1">
                <a:ln>
                  <a:noFill/>
                </a:ln>
                <a:solidFill>
                  <a:srgbClr val="000000"/>
                </a:solidFill>
                <a:effectLst/>
                <a:highlight>
                  <a:srgbClr val="FFFF00"/>
                </a:highlight>
                <a:uLnTx/>
                <a:uFillTx/>
                <a:latin typeface="Arial"/>
                <a:ea typeface="微软雅黑"/>
                <a:cs typeface="+mn-cs"/>
              </a:rPr>
              <a:t>người</a:t>
            </a:r>
            <a:r>
              <a:rPr kumimoji="0" lang="en-US" sz="3600" b="0" i="0" u="none" strike="noStrike" kern="1200" cap="none" spc="0" normalizeH="0" noProof="0" dirty="0">
                <a:ln>
                  <a:noFill/>
                </a:ln>
                <a:solidFill>
                  <a:srgbClr val="000000"/>
                </a:solidFill>
                <a:effectLst/>
                <a:highlight>
                  <a:srgbClr val="FFFF00"/>
                </a:highlight>
                <a:uLnTx/>
                <a:uFillTx/>
                <a:latin typeface="Arial"/>
                <a:ea typeface="微软雅黑"/>
                <a:cs typeface="+mn-cs"/>
              </a:rPr>
              <a:t> </a:t>
            </a:r>
            <a:r>
              <a:rPr kumimoji="0" lang="vi-VN" sz="3600" b="0" i="0" u="none" strike="noStrike" kern="1200" cap="none" spc="0" normalizeH="0" baseline="0" noProof="0" dirty="0">
                <a:ln>
                  <a:noFill/>
                </a:ln>
                <a:solidFill>
                  <a:srgbClr val="000000"/>
                </a:solidFill>
                <a:effectLst/>
                <a:highlight>
                  <a:srgbClr val="FFFF00"/>
                </a:highlight>
                <a:uLnTx/>
                <a:uFillTx/>
                <a:latin typeface="Arial"/>
                <a:ea typeface="微软雅黑"/>
                <a:cs typeface="+mn-cs"/>
              </a:rPr>
              <a:t>quê hương em</a:t>
            </a:r>
            <a:endParaRPr kumimoji="0" lang="en-US" sz="3600" b="0" i="0" u="none" strike="noStrike" kern="1200" cap="none" spc="0" normalizeH="0" baseline="0" noProof="0" dirty="0">
              <a:ln>
                <a:noFill/>
              </a:ln>
              <a:solidFill>
                <a:srgbClr val="000000"/>
              </a:solidFill>
              <a:effectLst/>
              <a:highlight>
                <a:srgbClr val="FFFF00"/>
              </a:highlight>
              <a:uLnTx/>
              <a:uFillTx/>
              <a:latin typeface="Arial"/>
              <a:ea typeface="微软雅黑"/>
              <a:cs typeface="+mn-cs"/>
            </a:endParaRPr>
          </a:p>
        </p:txBody>
      </p:sp>
      <p:pic>
        <p:nvPicPr>
          <p:cNvPr id="3" name="Picture 2">
            <a:extLst>
              <a:ext uri="{FF2B5EF4-FFF2-40B4-BE49-F238E27FC236}">
                <a16:creationId xmlns:a16="http://schemas.microsoft.com/office/drawing/2014/main" id="{21755925-267D-4150-8E8D-BF6A8C8F4821}"/>
              </a:ext>
            </a:extLst>
          </p:cNvPr>
          <p:cNvPicPr>
            <a:picLocks noChangeAspect="1"/>
          </p:cNvPicPr>
          <p:nvPr/>
        </p:nvPicPr>
        <p:blipFill>
          <a:blip r:embed="rId2"/>
          <a:stretch>
            <a:fillRect/>
          </a:stretch>
        </p:blipFill>
        <p:spPr>
          <a:xfrm>
            <a:off x="7758112" y="995362"/>
            <a:ext cx="4143375" cy="3686175"/>
          </a:xfrm>
          <a:prstGeom prst="rect">
            <a:avLst/>
          </a:prstGeom>
        </p:spPr>
      </p:pic>
      <p:sp>
        <p:nvSpPr>
          <p:cNvPr id="4" name="Rectangle 3">
            <a:extLst>
              <a:ext uri="{FF2B5EF4-FFF2-40B4-BE49-F238E27FC236}">
                <a16:creationId xmlns:a16="http://schemas.microsoft.com/office/drawing/2014/main" id="{693EFE66-30DA-4ACA-A85F-E6AAF4BABE1F}"/>
              </a:ext>
            </a:extLst>
          </p:cNvPr>
          <p:cNvSpPr/>
          <p:nvPr/>
        </p:nvSpPr>
        <p:spPr>
          <a:xfrm>
            <a:off x="1057274" y="995362"/>
            <a:ext cx="6486525" cy="3443287"/>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just"/>
            <a:r>
              <a:rPr lang="en-US" sz="3200" dirty="0"/>
              <a:t>  </a:t>
            </a:r>
            <a:r>
              <a:rPr lang="en-US" sz="3200" dirty="0" err="1"/>
              <a:t>Quê</a:t>
            </a:r>
            <a:r>
              <a:rPr lang="en-US" sz="3200" dirty="0"/>
              <a:t> Nam </a:t>
            </a:r>
            <a:r>
              <a:rPr lang="en-US" sz="3200" dirty="0" err="1"/>
              <a:t>nằm</a:t>
            </a:r>
            <a:r>
              <a:rPr lang="en-US" sz="3200" dirty="0"/>
              <a:t> </a:t>
            </a:r>
            <a:r>
              <a:rPr lang="en-US" sz="3200" dirty="0" err="1"/>
              <a:t>ven</a:t>
            </a:r>
            <a:r>
              <a:rPr lang="en-US" sz="3200" dirty="0"/>
              <a:t> </a:t>
            </a:r>
            <a:r>
              <a:rPr lang="en-US" sz="3200" dirty="0" err="1"/>
              <a:t>dòng</a:t>
            </a:r>
            <a:r>
              <a:rPr lang="en-US" sz="3200" dirty="0"/>
              <a:t> </a:t>
            </a:r>
            <a:r>
              <a:rPr lang="en-US" sz="3200" dirty="0" err="1"/>
              <a:t>sông</a:t>
            </a:r>
            <a:r>
              <a:rPr lang="en-US" sz="3200" dirty="0"/>
              <a:t> </a:t>
            </a:r>
            <a:r>
              <a:rPr lang="en-US" sz="3200" dirty="0" err="1"/>
              <a:t>nhỏ</a:t>
            </a:r>
            <a:r>
              <a:rPr lang="en-US" sz="3200" dirty="0"/>
              <a:t> </a:t>
            </a:r>
            <a:r>
              <a:rPr lang="en-US" sz="3200" dirty="0" err="1"/>
              <a:t>êm</a:t>
            </a:r>
            <a:r>
              <a:rPr lang="en-US" sz="3200" dirty="0"/>
              <a:t> </a:t>
            </a:r>
            <a:r>
              <a:rPr lang="en-US" sz="3200" dirty="0" err="1"/>
              <a:t>đềm</a:t>
            </a:r>
            <a:r>
              <a:rPr lang="en-US" sz="3200" dirty="0"/>
              <a:t>. </a:t>
            </a:r>
            <a:r>
              <a:rPr lang="en-US" sz="3200" dirty="0" err="1"/>
              <a:t>Người</a:t>
            </a:r>
            <a:r>
              <a:rPr lang="en-US" sz="3200" dirty="0"/>
              <a:t> </a:t>
            </a:r>
            <a:r>
              <a:rPr lang="en-US" sz="3200" dirty="0" err="1"/>
              <a:t>dân</a:t>
            </a:r>
            <a:r>
              <a:rPr lang="en-US" sz="3200" dirty="0"/>
              <a:t> </a:t>
            </a:r>
            <a:r>
              <a:rPr lang="en-US" sz="3200" dirty="0" err="1"/>
              <a:t>quê</a:t>
            </a:r>
            <a:r>
              <a:rPr lang="en-US" sz="3200" dirty="0"/>
              <a:t> Nam </a:t>
            </a:r>
            <a:r>
              <a:rPr lang="en-US" sz="3200" dirty="0" err="1"/>
              <a:t>luôn</a:t>
            </a:r>
            <a:r>
              <a:rPr lang="en-US" sz="3200" dirty="0"/>
              <a:t> </a:t>
            </a:r>
            <a:r>
              <a:rPr lang="en-US" sz="3200" dirty="0" err="1"/>
              <a:t>yêu</a:t>
            </a:r>
            <a:r>
              <a:rPr lang="en-US" sz="3200" dirty="0"/>
              <a:t> </a:t>
            </a:r>
            <a:r>
              <a:rPr lang="en-US" sz="3200" dirty="0" err="1"/>
              <a:t>thương</a:t>
            </a:r>
            <a:r>
              <a:rPr lang="en-US" sz="3200" dirty="0"/>
              <a:t>, </a:t>
            </a:r>
            <a:r>
              <a:rPr lang="en-US" sz="3200" dirty="0" err="1"/>
              <a:t>giúp</a:t>
            </a:r>
            <a:r>
              <a:rPr lang="en-US" sz="3200" dirty="0"/>
              <a:t> </a:t>
            </a:r>
            <a:r>
              <a:rPr lang="en-US" sz="3200" dirty="0" err="1"/>
              <a:t>đỡ</a:t>
            </a:r>
            <a:r>
              <a:rPr lang="en-US" sz="3200" dirty="0"/>
              <a:t> </a:t>
            </a:r>
            <a:r>
              <a:rPr lang="en-US" sz="3200" dirty="0" err="1"/>
              <a:t>lẫn</a:t>
            </a:r>
            <a:r>
              <a:rPr lang="en-US" sz="3200" dirty="0"/>
              <a:t> </a:t>
            </a:r>
            <a:r>
              <a:rPr lang="en-US" sz="3200" dirty="0" err="1"/>
              <a:t>nhau</a:t>
            </a:r>
            <a:r>
              <a:rPr lang="en-US" sz="3200" dirty="0"/>
              <a:t>. </a:t>
            </a:r>
          </a:p>
          <a:p>
            <a:pPr algn="just"/>
            <a:r>
              <a:rPr lang="en-US" sz="3200" dirty="0"/>
              <a:t>   Nam </a:t>
            </a:r>
            <a:r>
              <a:rPr lang="en-US" sz="3200" dirty="0" err="1"/>
              <a:t>luôn</a:t>
            </a:r>
            <a:r>
              <a:rPr lang="en-US" sz="3200" dirty="0"/>
              <a:t> </a:t>
            </a:r>
            <a:r>
              <a:rPr lang="en-US" sz="3200" dirty="0" err="1"/>
              <a:t>tự</a:t>
            </a:r>
            <a:r>
              <a:rPr lang="en-US" sz="3200" dirty="0"/>
              <a:t> </a:t>
            </a:r>
            <a:r>
              <a:rPr lang="en-US" sz="3200" dirty="0" err="1"/>
              <a:t>hào</a:t>
            </a:r>
            <a:r>
              <a:rPr lang="en-US" sz="3200" dirty="0"/>
              <a:t> </a:t>
            </a:r>
            <a:r>
              <a:rPr lang="en-US" sz="3200" dirty="0" err="1"/>
              <a:t>về</a:t>
            </a:r>
            <a:r>
              <a:rPr lang="en-US" sz="3200" dirty="0"/>
              <a:t> </a:t>
            </a:r>
            <a:r>
              <a:rPr lang="en-US" sz="3200" dirty="0" err="1"/>
              <a:t>những</a:t>
            </a:r>
            <a:r>
              <a:rPr lang="en-US" sz="3200" dirty="0"/>
              <a:t> con </a:t>
            </a:r>
            <a:r>
              <a:rPr lang="en-US" sz="3200" dirty="0" err="1"/>
              <a:t>người</a:t>
            </a:r>
            <a:r>
              <a:rPr lang="en-US" sz="3200" dirty="0"/>
              <a:t> </a:t>
            </a:r>
            <a:r>
              <a:rPr lang="en-US" sz="3200" dirty="0" err="1"/>
              <a:t>quê</a:t>
            </a:r>
            <a:r>
              <a:rPr lang="en-US" sz="3200" dirty="0"/>
              <a:t> </a:t>
            </a:r>
            <a:r>
              <a:rPr lang="en-US" sz="3200" dirty="0" err="1"/>
              <a:t>hương</a:t>
            </a:r>
            <a:r>
              <a:rPr lang="en-US" sz="3200" dirty="0"/>
              <a:t> </a:t>
            </a:r>
            <a:r>
              <a:rPr lang="en-US" sz="3200" dirty="0" err="1"/>
              <a:t>hiếu</a:t>
            </a:r>
            <a:r>
              <a:rPr lang="en-US" sz="3200" dirty="0"/>
              <a:t> </a:t>
            </a:r>
            <a:r>
              <a:rPr lang="en-US" sz="3200" dirty="0" err="1"/>
              <a:t>học</a:t>
            </a:r>
            <a:r>
              <a:rPr lang="en-US" sz="3200" dirty="0"/>
              <a:t>, </a:t>
            </a:r>
            <a:r>
              <a:rPr lang="en-US" sz="3200" dirty="0" err="1"/>
              <a:t>cần</a:t>
            </a:r>
            <a:r>
              <a:rPr lang="en-US" sz="3200" dirty="0"/>
              <a:t> </a:t>
            </a:r>
            <a:r>
              <a:rPr lang="en-US" sz="3200" dirty="0" err="1"/>
              <a:t>cù</a:t>
            </a:r>
            <a:r>
              <a:rPr lang="en-US" sz="3200" dirty="0"/>
              <a:t> </a:t>
            </a:r>
            <a:r>
              <a:rPr lang="en-US" sz="3200" dirty="0" err="1"/>
              <a:t>và</a:t>
            </a:r>
            <a:r>
              <a:rPr lang="en-US" sz="3200" dirty="0"/>
              <a:t> </a:t>
            </a:r>
            <a:r>
              <a:rPr lang="en-US" sz="3200" dirty="0" err="1"/>
              <a:t>thân</a:t>
            </a:r>
            <a:r>
              <a:rPr lang="en-US" sz="3200" dirty="0"/>
              <a:t> </a:t>
            </a:r>
            <a:r>
              <a:rPr lang="en-US" sz="3200" dirty="0" err="1"/>
              <a:t>thiện</a:t>
            </a:r>
            <a:r>
              <a:rPr lang="en-US" sz="3200" dirty="0"/>
              <a:t>.</a:t>
            </a:r>
          </a:p>
        </p:txBody>
      </p:sp>
      <p:sp>
        <p:nvSpPr>
          <p:cNvPr id="5" name="Rectangle: Rounded Corners 4">
            <a:extLst>
              <a:ext uri="{FF2B5EF4-FFF2-40B4-BE49-F238E27FC236}">
                <a16:creationId xmlns:a16="http://schemas.microsoft.com/office/drawing/2014/main" id="{80171B1B-465E-45F2-90C8-E93EEC6EFA13}"/>
              </a:ext>
            </a:extLst>
          </p:cNvPr>
          <p:cNvSpPr/>
          <p:nvPr/>
        </p:nvSpPr>
        <p:spPr>
          <a:xfrm>
            <a:off x="290514" y="4681537"/>
            <a:ext cx="7989886" cy="8150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t> Người dân quê hương Nam như thế nào?</a:t>
            </a:r>
            <a:endParaRPr lang="en-US" sz="3200" dirty="0"/>
          </a:p>
        </p:txBody>
      </p:sp>
      <p:cxnSp>
        <p:nvCxnSpPr>
          <p:cNvPr id="7" name="Straight Connector 6">
            <a:extLst>
              <a:ext uri="{FF2B5EF4-FFF2-40B4-BE49-F238E27FC236}">
                <a16:creationId xmlns:a16="http://schemas.microsoft.com/office/drawing/2014/main" id="{BD8E8CE3-6EDD-4007-A880-633796FE0138}"/>
              </a:ext>
            </a:extLst>
          </p:cNvPr>
          <p:cNvCxnSpPr>
            <a:cxnSpLocks/>
          </p:cNvCxnSpPr>
          <p:nvPr/>
        </p:nvCxnSpPr>
        <p:spPr>
          <a:xfrm>
            <a:off x="1188720" y="2428240"/>
            <a:ext cx="6228080"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94" name="Straight Connector 193">
            <a:extLst>
              <a:ext uri="{FF2B5EF4-FFF2-40B4-BE49-F238E27FC236}">
                <a16:creationId xmlns:a16="http://schemas.microsoft.com/office/drawing/2014/main" id="{F3723758-8534-4E37-88E9-62ED842FD21E}"/>
              </a:ext>
            </a:extLst>
          </p:cNvPr>
          <p:cNvCxnSpPr>
            <a:cxnSpLocks/>
          </p:cNvCxnSpPr>
          <p:nvPr/>
        </p:nvCxnSpPr>
        <p:spPr>
          <a:xfrm>
            <a:off x="1137920" y="2976880"/>
            <a:ext cx="1046480"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96" name="Straight Connector 195">
            <a:extLst>
              <a:ext uri="{FF2B5EF4-FFF2-40B4-BE49-F238E27FC236}">
                <a16:creationId xmlns:a16="http://schemas.microsoft.com/office/drawing/2014/main" id="{98F73FC0-F5A2-4E8C-8C40-41DC4D1DD093}"/>
              </a:ext>
            </a:extLst>
          </p:cNvPr>
          <p:cNvCxnSpPr>
            <a:cxnSpLocks/>
          </p:cNvCxnSpPr>
          <p:nvPr/>
        </p:nvCxnSpPr>
        <p:spPr>
          <a:xfrm>
            <a:off x="6319520" y="3942080"/>
            <a:ext cx="1097280"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97" name="Straight Connector 196">
            <a:extLst>
              <a:ext uri="{FF2B5EF4-FFF2-40B4-BE49-F238E27FC236}">
                <a16:creationId xmlns:a16="http://schemas.microsoft.com/office/drawing/2014/main" id="{791C79CF-156B-4C6A-A52D-F4FF554AED4B}"/>
              </a:ext>
            </a:extLst>
          </p:cNvPr>
          <p:cNvCxnSpPr>
            <a:cxnSpLocks/>
          </p:cNvCxnSpPr>
          <p:nvPr/>
        </p:nvCxnSpPr>
        <p:spPr>
          <a:xfrm>
            <a:off x="1137920" y="4428489"/>
            <a:ext cx="2326640" cy="0"/>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4284492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barn(inVertical)">
                                      <p:cBhvr>
                                        <p:cTn id="7" dur="500"/>
                                        <p:tgtEl>
                                          <p:spTgt spid="6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ppt_x"/>
                                          </p:val>
                                        </p:tav>
                                        <p:tav tm="100000">
                                          <p:val>
                                            <p:strVal val="#ppt_x"/>
                                          </p:val>
                                        </p:tav>
                                      </p:tavLst>
                                    </p:anim>
                                    <p:anim calcmode="lin" valueType="num">
                                      <p:cBhvr additive="base">
                                        <p:cTn id="2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barn(inVertical)">
                                      <p:cBhvr>
                                        <p:cTn id="28" dur="500"/>
                                        <p:tgtEl>
                                          <p:spTgt spid="7"/>
                                        </p:tgtEl>
                                      </p:cBhvr>
                                    </p:animEffect>
                                  </p:childTnLst>
                                </p:cTn>
                              </p:par>
                              <p:par>
                                <p:cTn id="29" presetID="16" presetClass="entr" presetSubtype="21" fill="hold" nodeType="withEffect">
                                  <p:stCondLst>
                                    <p:cond delay="0"/>
                                  </p:stCondLst>
                                  <p:childTnLst>
                                    <p:set>
                                      <p:cBhvr>
                                        <p:cTn id="30" dur="1" fill="hold">
                                          <p:stCondLst>
                                            <p:cond delay="0"/>
                                          </p:stCondLst>
                                        </p:cTn>
                                        <p:tgtEl>
                                          <p:spTgt spid="194"/>
                                        </p:tgtEl>
                                        <p:attrNameLst>
                                          <p:attrName>style.visibility</p:attrName>
                                        </p:attrNameLst>
                                      </p:cBhvr>
                                      <p:to>
                                        <p:strVal val="visible"/>
                                      </p:to>
                                    </p:set>
                                    <p:animEffect transition="in" filter="barn(inVertical)">
                                      <p:cBhvr>
                                        <p:cTn id="31" dur="500"/>
                                        <p:tgtEl>
                                          <p:spTgt spid="194"/>
                                        </p:tgtEl>
                                      </p:cBhvr>
                                    </p:animEffect>
                                  </p:childTnLst>
                                </p:cTn>
                              </p:par>
                              <p:par>
                                <p:cTn id="32" presetID="16" presetClass="entr" presetSubtype="21" fill="hold" nodeType="withEffect">
                                  <p:stCondLst>
                                    <p:cond delay="0"/>
                                  </p:stCondLst>
                                  <p:childTnLst>
                                    <p:set>
                                      <p:cBhvr>
                                        <p:cTn id="33" dur="1" fill="hold">
                                          <p:stCondLst>
                                            <p:cond delay="0"/>
                                          </p:stCondLst>
                                        </p:cTn>
                                        <p:tgtEl>
                                          <p:spTgt spid="196"/>
                                        </p:tgtEl>
                                        <p:attrNameLst>
                                          <p:attrName>style.visibility</p:attrName>
                                        </p:attrNameLst>
                                      </p:cBhvr>
                                      <p:to>
                                        <p:strVal val="visible"/>
                                      </p:to>
                                    </p:set>
                                    <p:animEffect transition="in" filter="barn(inVertical)">
                                      <p:cBhvr>
                                        <p:cTn id="34" dur="500"/>
                                        <p:tgtEl>
                                          <p:spTgt spid="196"/>
                                        </p:tgtEl>
                                      </p:cBhvr>
                                    </p:animEffect>
                                  </p:childTnLst>
                                </p:cTn>
                              </p:par>
                              <p:par>
                                <p:cTn id="35" presetID="16" presetClass="entr" presetSubtype="21" fill="hold" nodeType="withEffect">
                                  <p:stCondLst>
                                    <p:cond delay="0"/>
                                  </p:stCondLst>
                                  <p:childTnLst>
                                    <p:set>
                                      <p:cBhvr>
                                        <p:cTn id="36" dur="1" fill="hold">
                                          <p:stCondLst>
                                            <p:cond delay="0"/>
                                          </p:stCondLst>
                                        </p:cTn>
                                        <p:tgtEl>
                                          <p:spTgt spid="197"/>
                                        </p:tgtEl>
                                        <p:attrNameLst>
                                          <p:attrName>style.visibility</p:attrName>
                                        </p:attrNameLst>
                                      </p:cBhvr>
                                      <p:to>
                                        <p:strVal val="visible"/>
                                      </p:to>
                                    </p:set>
                                    <p:animEffect transition="in" filter="barn(inVertical)">
                                      <p:cBhvr>
                                        <p:cTn id="37" dur="500"/>
                                        <p:tgtEl>
                                          <p:spTgt spid="1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p:bldP spid="4" grpId="0" animBg="1"/>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A2D1403-B7AB-4440-A9B5-3E71737860DF}"/>
              </a:ext>
            </a:extLst>
          </p:cNvPr>
          <p:cNvSpPr>
            <a:spLocks noGrp="1"/>
          </p:cNvSpPr>
          <p:nvPr>
            <p:ph idx="1"/>
          </p:nvPr>
        </p:nvSpPr>
        <p:spPr>
          <a:xfrm>
            <a:off x="3505199" y="2409825"/>
            <a:ext cx="7572375" cy="3268664"/>
          </a:xfrm>
        </p:spPr>
        <p:txBody>
          <a:bodyPr>
            <a:normAutofit/>
          </a:bodyPr>
          <a:lstStyle/>
          <a:p>
            <a:pPr marL="0" indent="0">
              <a:buNone/>
            </a:pPr>
            <a:r>
              <a:rPr lang="en-US" sz="9600" dirty="0" err="1">
                <a:solidFill>
                  <a:srgbClr val="FF0000"/>
                </a:solidFill>
              </a:rPr>
              <a:t>Khởi</a:t>
            </a:r>
            <a:r>
              <a:rPr lang="en-US" sz="9600" dirty="0">
                <a:solidFill>
                  <a:srgbClr val="FF0000"/>
                </a:solidFill>
              </a:rPr>
              <a:t> </a:t>
            </a:r>
            <a:r>
              <a:rPr lang="en-US" sz="9600" dirty="0" err="1">
                <a:solidFill>
                  <a:srgbClr val="FF0000"/>
                </a:solidFill>
              </a:rPr>
              <a:t>động</a:t>
            </a:r>
            <a:endParaRPr lang="en-US" sz="9600" dirty="0">
              <a:solidFill>
                <a:srgbClr val="FF0000"/>
              </a:solidFill>
            </a:endParaRPr>
          </a:p>
        </p:txBody>
      </p:sp>
      <p:pic>
        <p:nvPicPr>
          <p:cNvPr id="4" name="Picture 3"/>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792073" y="155122"/>
            <a:ext cx="1242085" cy="1239714"/>
          </a:xfrm>
          <a:prstGeom prst="rect">
            <a:avLst/>
          </a:prstGeom>
        </p:spPr>
      </p:pic>
    </p:spTree>
    <p:extLst>
      <p:ext uri="{BB962C8B-B14F-4D97-AF65-F5344CB8AC3E}">
        <p14:creationId xmlns:p14="http://schemas.microsoft.com/office/powerpoint/2010/main" val="214142068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peech Bubble: Oval 3">
            <a:extLst>
              <a:ext uri="{FF2B5EF4-FFF2-40B4-BE49-F238E27FC236}">
                <a16:creationId xmlns:a16="http://schemas.microsoft.com/office/drawing/2014/main" id="{30F33A6B-2B69-4249-B573-7890E89C8401}"/>
              </a:ext>
            </a:extLst>
          </p:cNvPr>
          <p:cNvSpPr/>
          <p:nvPr/>
        </p:nvSpPr>
        <p:spPr>
          <a:xfrm>
            <a:off x="2393456" y="878057"/>
            <a:ext cx="7786864" cy="2057400"/>
          </a:xfrm>
          <a:prstGeom prst="wedgeEllipseCallout">
            <a:avLst>
              <a:gd name="adj1" fmla="val -59946"/>
              <a:gd name="adj2" fmla="val 7129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en-US" sz="4000" b="0" i="0" u="sng" strike="noStrike" kern="1200" cap="none" spc="0" normalizeH="0" baseline="0" noProof="0" dirty="0" err="1">
                <a:ln>
                  <a:noFill/>
                </a:ln>
                <a:solidFill>
                  <a:prstClr val="white"/>
                </a:solidFill>
                <a:effectLst/>
                <a:uLnTx/>
                <a:uFillTx/>
              </a:rPr>
              <a:t>Thảo</a:t>
            </a:r>
            <a:r>
              <a:rPr kumimoji="0" lang="en-US" sz="4000" b="0" i="0" u="sng" strike="noStrike" kern="1200" cap="none" spc="0" normalizeH="0" noProof="0" dirty="0">
                <a:ln>
                  <a:noFill/>
                </a:ln>
                <a:solidFill>
                  <a:prstClr val="white"/>
                </a:solidFill>
                <a:effectLst/>
                <a:uLnTx/>
                <a:uFillTx/>
              </a:rPr>
              <a:t> </a:t>
            </a:r>
            <a:r>
              <a:rPr kumimoji="0" lang="en-US" sz="4000" b="0" i="0" u="sng" strike="noStrike" kern="1200" cap="none" spc="0" normalizeH="0" noProof="0" dirty="0" err="1">
                <a:ln>
                  <a:noFill/>
                </a:ln>
                <a:solidFill>
                  <a:prstClr val="white"/>
                </a:solidFill>
                <a:effectLst/>
                <a:uLnTx/>
                <a:uFillTx/>
              </a:rPr>
              <a:t>luận</a:t>
            </a:r>
            <a:r>
              <a:rPr kumimoji="0" lang="en-US" sz="4000" b="0" i="0" u="sng" strike="noStrike" kern="1200" cap="none" spc="0" normalizeH="0" noProof="0" dirty="0">
                <a:ln>
                  <a:noFill/>
                </a:ln>
                <a:solidFill>
                  <a:prstClr val="white"/>
                </a:solidFill>
                <a:effectLst/>
                <a:uLnTx/>
                <a:uFillTx/>
              </a:rPr>
              <a:t> </a:t>
            </a:r>
            <a:r>
              <a:rPr kumimoji="0" lang="en-US" sz="4000" b="0" i="0" u="sng" strike="noStrike" kern="1200" cap="none" spc="0" normalizeH="0" noProof="0" dirty="0" err="1">
                <a:ln>
                  <a:noFill/>
                </a:ln>
                <a:solidFill>
                  <a:prstClr val="white"/>
                </a:solidFill>
                <a:effectLst/>
                <a:uLnTx/>
                <a:uFillTx/>
              </a:rPr>
              <a:t>nhóm</a:t>
            </a:r>
            <a:r>
              <a:rPr kumimoji="0" lang="en-US" sz="4000" b="0" i="0" u="sng" strike="noStrike" kern="1200" cap="none" spc="0" normalizeH="0" noProof="0" dirty="0">
                <a:ln>
                  <a:noFill/>
                </a:ln>
                <a:solidFill>
                  <a:prstClr val="white"/>
                </a:solidFill>
                <a:effectLst/>
                <a:uLnTx/>
                <a:uFillTx/>
              </a:rPr>
              <a:t>: </a:t>
            </a:r>
          </a:p>
          <a:p>
            <a:pPr algn="ctr"/>
            <a:r>
              <a:rPr lang="en-US" sz="4000" dirty="0"/>
              <a:t>G</a:t>
            </a:r>
            <a:r>
              <a:rPr lang="vi-VN" sz="4000" dirty="0"/>
              <a:t>iới thiệu về con người quê hương em?</a:t>
            </a:r>
          </a:p>
        </p:txBody>
      </p:sp>
      <p:pic>
        <p:nvPicPr>
          <p:cNvPr id="3" name="Picture 2"/>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450286" y="5153198"/>
            <a:ext cx="1461407" cy="1458617"/>
          </a:xfrm>
          <a:prstGeom prst="rect">
            <a:avLst/>
          </a:prstGeom>
        </p:spPr>
      </p:pic>
    </p:spTree>
    <p:extLst>
      <p:ext uri="{BB962C8B-B14F-4D97-AF65-F5344CB8AC3E}">
        <p14:creationId xmlns:p14="http://schemas.microsoft.com/office/powerpoint/2010/main" val="4103539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xit" presetSubtype="21" fill="hold" grpId="1" nodeType="clickEffect">
                                  <p:stCondLst>
                                    <p:cond delay="0"/>
                                  </p:stCondLst>
                                  <p:childTnLst>
                                    <p:animEffect transition="out" filter="barn(inVertical)">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peech Bubble: Oval 3">
            <a:extLst>
              <a:ext uri="{FF2B5EF4-FFF2-40B4-BE49-F238E27FC236}">
                <a16:creationId xmlns:a16="http://schemas.microsoft.com/office/drawing/2014/main" id="{30F33A6B-2B69-4249-B573-7890E89C8401}"/>
              </a:ext>
            </a:extLst>
          </p:cNvPr>
          <p:cNvSpPr/>
          <p:nvPr/>
        </p:nvSpPr>
        <p:spPr>
          <a:xfrm>
            <a:off x="2952749" y="771525"/>
            <a:ext cx="5995942" cy="2057400"/>
          </a:xfrm>
          <a:prstGeom prst="wedgeEllipseCallout">
            <a:avLst>
              <a:gd name="adj1" fmla="val -59946"/>
              <a:gd name="adj2" fmla="val 7129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Chia </a:t>
            </a:r>
            <a:r>
              <a:rPr lang="en-US" sz="4000" dirty="0" err="1"/>
              <a:t>sẻ</a:t>
            </a:r>
            <a:r>
              <a:rPr lang="en-US" sz="4000" dirty="0"/>
              <a:t> </a:t>
            </a:r>
            <a:r>
              <a:rPr lang="en-US" sz="4000" dirty="0" err="1"/>
              <a:t>cảm</a:t>
            </a:r>
            <a:r>
              <a:rPr lang="en-US" sz="4000" dirty="0"/>
              <a:t> </a:t>
            </a:r>
            <a:r>
              <a:rPr lang="en-US" sz="4000" dirty="0" err="1"/>
              <a:t>xúc</a:t>
            </a:r>
            <a:r>
              <a:rPr lang="en-US" sz="4000" dirty="0"/>
              <a:t> </a:t>
            </a:r>
            <a:r>
              <a:rPr lang="en-US" sz="4000" dirty="0" err="1"/>
              <a:t>của</a:t>
            </a:r>
            <a:r>
              <a:rPr lang="en-US" sz="4000" dirty="0"/>
              <a:t> </a:t>
            </a:r>
            <a:r>
              <a:rPr lang="en-US" sz="4000" dirty="0" err="1"/>
              <a:t>em</a:t>
            </a:r>
            <a:r>
              <a:rPr lang="en-US" sz="4000" dirty="0"/>
              <a:t> </a:t>
            </a:r>
            <a:r>
              <a:rPr lang="en-US" sz="4000" dirty="0" err="1"/>
              <a:t>sau</a:t>
            </a:r>
            <a:r>
              <a:rPr lang="en-US" sz="4000" dirty="0"/>
              <a:t> </a:t>
            </a:r>
            <a:r>
              <a:rPr lang="en-US" sz="4000" dirty="0" err="1"/>
              <a:t>khi</a:t>
            </a:r>
            <a:r>
              <a:rPr lang="en-US" sz="4000" dirty="0"/>
              <a:t> </a:t>
            </a:r>
            <a:r>
              <a:rPr lang="en-US" sz="4000" dirty="0" err="1"/>
              <a:t>nghe</a:t>
            </a:r>
            <a:r>
              <a:rPr lang="en-US" sz="4000" dirty="0"/>
              <a:t> </a:t>
            </a:r>
            <a:r>
              <a:rPr lang="en-US" sz="4000" dirty="0" err="1"/>
              <a:t>bài</a:t>
            </a:r>
            <a:r>
              <a:rPr lang="en-US" sz="4000" dirty="0"/>
              <a:t> </a:t>
            </a:r>
            <a:r>
              <a:rPr lang="en-US" sz="4000" dirty="0" err="1"/>
              <a:t>hát</a:t>
            </a:r>
            <a:r>
              <a:rPr lang="en-US" sz="4000" dirty="0"/>
              <a:t> </a:t>
            </a:r>
            <a:r>
              <a:rPr lang="en-US" sz="4000" dirty="0" err="1"/>
              <a:t>này</a:t>
            </a:r>
            <a:r>
              <a:rPr lang="en-US" sz="4000" dirty="0"/>
              <a:t>?</a:t>
            </a:r>
          </a:p>
        </p:txBody>
      </p:sp>
      <p:sp>
        <p:nvSpPr>
          <p:cNvPr id="6" name="Speech Bubble: Oval 5">
            <a:extLst>
              <a:ext uri="{FF2B5EF4-FFF2-40B4-BE49-F238E27FC236}">
                <a16:creationId xmlns:a16="http://schemas.microsoft.com/office/drawing/2014/main" id="{679CCBCB-B090-44B6-8DF2-FE861FB9BD9E}"/>
              </a:ext>
            </a:extLst>
          </p:cNvPr>
          <p:cNvSpPr/>
          <p:nvPr/>
        </p:nvSpPr>
        <p:spPr>
          <a:xfrm>
            <a:off x="2952749" y="771525"/>
            <a:ext cx="5995942" cy="2057400"/>
          </a:xfrm>
          <a:prstGeom prst="wedgeEllipseCallout">
            <a:avLst>
              <a:gd name="adj1" fmla="val -59946"/>
              <a:gd name="adj2" fmla="val 7129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t>Quê</a:t>
            </a:r>
            <a:r>
              <a:rPr lang="en-US" sz="4000" dirty="0"/>
              <a:t> </a:t>
            </a:r>
            <a:r>
              <a:rPr lang="en-US" sz="4000" dirty="0" err="1"/>
              <a:t>hương</a:t>
            </a:r>
            <a:r>
              <a:rPr lang="en-US" sz="4000" dirty="0"/>
              <a:t> </a:t>
            </a:r>
            <a:r>
              <a:rPr lang="en-US" sz="4000" dirty="0" err="1"/>
              <a:t>em</a:t>
            </a:r>
            <a:r>
              <a:rPr lang="en-US" sz="4000" dirty="0"/>
              <a:t> </a:t>
            </a:r>
            <a:r>
              <a:rPr lang="en-US" sz="4000" dirty="0" err="1"/>
              <a:t>có</a:t>
            </a:r>
            <a:r>
              <a:rPr lang="en-US" sz="4000" dirty="0"/>
              <a:t> </a:t>
            </a:r>
            <a:r>
              <a:rPr lang="en-US" sz="4000" dirty="0" err="1"/>
              <a:t>đẹp</a:t>
            </a:r>
            <a:r>
              <a:rPr lang="en-US" sz="4000" dirty="0"/>
              <a:t> </a:t>
            </a:r>
            <a:r>
              <a:rPr lang="en-US" sz="4000" dirty="0" err="1"/>
              <a:t>không</a:t>
            </a:r>
            <a:r>
              <a:rPr lang="en-US" sz="4000" dirty="0"/>
              <a:t>?</a:t>
            </a:r>
          </a:p>
        </p:txBody>
      </p:sp>
      <p:pic>
        <p:nvPicPr>
          <p:cNvPr id="5" name="Picture 4"/>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653280" y="5331280"/>
            <a:ext cx="1242085" cy="1239714"/>
          </a:xfrm>
          <a:prstGeom prst="rect">
            <a:avLst/>
          </a:prstGeom>
        </p:spPr>
      </p:pic>
    </p:spTree>
    <p:extLst>
      <p:ext uri="{BB962C8B-B14F-4D97-AF65-F5344CB8AC3E}">
        <p14:creationId xmlns:p14="http://schemas.microsoft.com/office/powerpoint/2010/main" val="1950678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xit" presetSubtype="21" fill="hold" grpId="1" nodeType="clickEffect">
                                  <p:stCondLst>
                                    <p:cond delay="0"/>
                                  </p:stCondLst>
                                  <p:childTnLst>
                                    <p:animEffect transition="out" filter="barn(inVertical)">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xit" presetSubtype="21" fill="hold" grpId="1" nodeType="clickEffect">
                                  <p:stCondLst>
                                    <p:cond delay="0"/>
                                  </p:stCondLst>
                                  <p:childTnLst>
                                    <p:animEffect transition="out" filter="barn(inVertical)">
                                      <p:cBhvr>
                                        <p:cTn id="21" dur="500"/>
                                        <p:tgtEl>
                                          <p:spTgt spid="6"/>
                                        </p:tgtEl>
                                      </p:cBhvr>
                                    </p:animEffect>
                                    <p:set>
                                      <p:cBhvr>
                                        <p:cTn id="22"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6" grpId="0" animBg="1"/>
      <p:bldP spid="6"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A2D1403-B7AB-4440-A9B5-3E71737860DF}"/>
              </a:ext>
            </a:extLst>
          </p:cNvPr>
          <p:cNvSpPr>
            <a:spLocks noGrp="1"/>
          </p:cNvSpPr>
          <p:nvPr>
            <p:ph idx="1"/>
          </p:nvPr>
        </p:nvSpPr>
        <p:spPr>
          <a:xfrm>
            <a:off x="2537533" y="2392070"/>
            <a:ext cx="7572375" cy="3268664"/>
          </a:xfrm>
        </p:spPr>
        <p:txBody>
          <a:bodyPr>
            <a:normAutofit/>
          </a:bodyPr>
          <a:lstStyle/>
          <a:p>
            <a:pPr marL="0" indent="0" algn="ctr">
              <a:buNone/>
            </a:pPr>
            <a:r>
              <a:rPr lang="en-US" sz="9600" dirty="0" err="1">
                <a:solidFill>
                  <a:srgbClr val="FF0000"/>
                </a:solidFill>
              </a:rPr>
              <a:t>Khám</a:t>
            </a:r>
            <a:r>
              <a:rPr lang="en-US" sz="9600" dirty="0">
                <a:solidFill>
                  <a:srgbClr val="FF0000"/>
                </a:solidFill>
              </a:rPr>
              <a:t> </a:t>
            </a:r>
            <a:r>
              <a:rPr lang="en-US" sz="9600" dirty="0" err="1">
                <a:solidFill>
                  <a:srgbClr val="FF0000"/>
                </a:solidFill>
              </a:rPr>
              <a:t>phá</a:t>
            </a:r>
            <a:endParaRPr lang="en-US" sz="9600" dirty="0">
              <a:solidFill>
                <a:srgbClr val="FF0000"/>
              </a:solidFill>
            </a:endParaRPr>
          </a:p>
        </p:txBody>
      </p:sp>
      <p:pic>
        <p:nvPicPr>
          <p:cNvPr id="4" name="Picture 3"/>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792073" y="155122"/>
            <a:ext cx="1242085" cy="1239714"/>
          </a:xfrm>
          <a:prstGeom prst="rect">
            <a:avLst/>
          </a:prstGeom>
        </p:spPr>
      </p:pic>
    </p:spTree>
    <p:extLst>
      <p:ext uri="{BB962C8B-B14F-4D97-AF65-F5344CB8AC3E}">
        <p14:creationId xmlns:p14="http://schemas.microsoft.com/office/powerpoint/2010/main" val="3707398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D23E4-1D77-49C5-B6A1-496FD59B6FC7}"/>
              </a:ext>
            </a:extLst>
          </p:cNvPr>
          <p:cNvSpPr>
            <a:spLocks noGrp="1"/>
          </p:cNvSpPr>
          <p:nvPr>
            <p:ph type="title"/>
          </p:nvPr>
        </p:nvSpPr>
        <p:spPr/>
        <p:txBody>
          <a:bodyPr/>
          <a:lstStyle/>
          <a:p>
            <a:endParaRPr lang="en-US"/>
          </a:p>
        </p:txBody>
      </p:sp>
      <p:sp>
        <p:nvSpPr>
          <p:cNvPr id="4" name="TextBox 3">
            <a:extLst>
              <a:ext uri="{FF2B5EF4-FFF2-40B4-BE49-F238E27FC236}">
                <a16:creationId xmlns:a16="http://schemas.microsoft.com/office/drawing/2014/main" id="{13F0D85C-AFAB-4D5A-8B3C-B819FED767AC}"/>
              </a:ext>
            </a:extLst>
          </p:cNvPr>
          <p:cNvSpPr txBox="1"/>
          <p:nvPr/>
        </p:nvSpPr>
        <p:spPr>
          <a:xfrm>
            <a:off x="186431" y="0"/>
            <a:ext cx="7803472" cy="646331"/>
          </a:xfrm>
          <a:prstGeom prst="rect">
            <a:avLst/>
          </a:prstGeom>
          <a:noFill/>
        </p:spPr>
        <p:txBody>
          <a:bodyPr wrap="square" rtlCol="0">
            <a:spAutoFit/>
          </a:bodyPr>
          <a:lstStyle/>
          <a:p>
            <a:r>
              <a:rPr lang="en-US" sz="3600" dirty="0">
                <a:highlight>
                  <a:srgbClr val="FFFF00"/>
                </a:highlight>
              </a:rPr>
              <a:t>1. Quan </a:t>
            </a:r>
            <a:r>
              <a:rPr lang="en-US" sz="3600" dirty="0" err="1">
                <a:highlight>
                  <a:srgbClr val="FFFF00"/>
                </a:highlight>
              </a:rPr>
              <a:t>sát</a:t>
            </a:r>
            <a:r>
              <a:rPr lang="en-US" sz="3600" dirty="0">
                <a:highlight>
                  <a:srgbClr val="FFFF00"/>
                </a:highlight>
              </a:rPr>
              <a:t> </a:t>
            </a:r>
            <a:r>
              <a:rPr lang="en-US" sz="3600" dirty="0" err="1">
                <a:highlight>
                  <a:srgbClr val="FFFF00"/>
                </a:highlight>
              </a:rPr>
              <a:t>tranh</a:t>
            </a:r>
            <a:r>
              <a:rPr lang="en-US" sz="3600" dirty="0">
                <a:highlight>
                  <a:srgbClr val="FFFF00"/>
                </a:highlight>
              </a:rPr>
              <a:t> </a:t>
            </a:r>
            <a:r>
              <a:rPr lang="en-US" sz="3600" dirty="0" err="1">
                <a:highlight>
                  <a:srgbClr val="FFFF00"/>
                </a:highlight>
              </a:rPr>
              <a:t>và</a:t>
            </a:r>
            <a:r>
              <a:rPr lang="en-US" sz="3600" dirty="0">
                <a:highlight>
                  <a:srgbClr val="FFFF00"/>
                </a:highlight>
              </a:rPr>
              <a:t> </a:t>
            </a:r>
            <a:r>
              <a:rPr lang="en-US" sz="3600" dirty="0" err="1">
                <a:highlight>
                  <a:srgbClr val="FFFF00"/>
                </a:highlight>
              </a:rPr>
              <a:t>trả</a:t>
            </a:r>
            <a:r>
              <a:rPr lang="en-US" sz="3600" dirty="0">
                <a:highlight>
                  <a:srgbClr val="FFFF00"/>
                </a:highlight>
              </a:rPr>
              <a:t> </a:t>
            </a:r>
            <a:r>
              <a:rPr lang="en-US" sz="3600" dirty="0" err="1">
                <a:highlight>
                  <a:srgbClr val="FFFF00"/>
                </a:highlight>
              </a:rPr>
              <a:t>lời</a:t>
            </a:r>
            <a:r>
              <a:rPr lang="en-US" sz="3600" dirty="0">
                <a:highlight>
                  <a:srgbClr val="FFFF00"/>
                </a:highlight>
              </a:rPr>
              <a:t> </a:t>
            </a:r>
            <a:r>
              <a:rPr lang="en-US" sz="3600" dirty="0" err="1">
                <a:highlight>
                  <a:srgbClr val="FFFF00"/>
                </a:highlight>
              </a:rPr>
              <a:t>câu</a:t>
            </a:r>
            <a:r>
              <a:rPr lang="en-US" sz="3600" dirty="0">
                <a:highlight>
                  <a:srgbClr val="FFFF00"/>
                </a:highlight>
              </a:rPr>
              <a:t> </a:t>
            </a:r>
            <a:r>
              <a:rPr lang="en-US" sz="3600" dirty="0" err="1">
                <a:highlight>
                  <a:srgbClr val="FFFF00"/>
                </a:highlight>
              </a:rPr>
              <a:t>hỏi</a:t>
            </a:r>
            <a:endParaRPr lang="en-US" sz="3600" dirty="0">
              <a:highlight>
                <a:srgbClr val="FFFF00"/>
              </a:highlight>
            </a:endParaRPr>
          </a:p>
        </p:txBody>
      </p:sp>
      <p:pic>
        <p:nvPicPr>
          <p:cNvPr id="5" name="Picture 4">
            <a:extLst>
              <a:ext uri="{FF2B5EF4-FFF2-40B4-BE49-F238E27FC236}">
                <a16:creationId xmlns:a16="http://schemas.microsoft.com/office/drawing/2014/main" id="{0CC24925-9574-479F-B643-22FDF56D94D0}"/>
              </a:ext>
            </a:extLst>
          </p:cNvPr>
          <p:cNvPicPr>
            <a:picLocks noChangeAspect="1"/>
          </p:cNvPicPr>
          <p:nvPr/>
        </p:nvPicPr>
        <p:blipFill>
          <a:blip r:embed="rId4"/>
          <a:stretch>
            <a:fillRect/>
          </a:stretch>
        </p:blipFill>
        <p:spPr>
          <a:xfrm>
            <a:off x="2462342" y="763480"/>
            <a:ext cx="8040450" cy="3510471"/>
          </a:xfrm>
          <a:prstGeom prst="rect">
            <a:avLst/>
          </a:prstGeom>
        </p:spPr>
      </p:pic>
      <p:grpSp>
        <p:nvGrpSpPr>
          <p:cNvPr id="6" name="组合 567">
            <a:extLst>
              <a:ext uri="{FF2B5EF4-FFF2-40B4-BE49-F238E27FC236}">
                <a16:creationId xmlns:a16="http://schemas.microsoft.com/office/drawing/2014/main" id="{52AA80A8-2133-44C9-B991-D7E5CD44A546}"/>
              </a:ext>
            </a:extLst>
          </p:cNvPr>
          <p:cNvGrpSpPr/>
          <p:nvPr/>
        </p:nvGrpSpPr>
        <p:grpSpPr>
          <a:xfrm>
            <a:off x="2796467" y="4273951"/>
            <a:ext cx="8309498" cy="1211173"/>
            <a:chOff x="1330899" y="1678703"/>
            <a:chExt cx="4506713" cy="1211173"/>
          </a:xfrm>
        </p:grpSpPr>
        <p:grpSp>
          <p:nvGrpSpPr>
            <p:cNvPr id="7" name="组合 376">
              <a:extLst>
                <a:ext uri="{FF2B5EF4-FFF2-40B4-BE49-F238E27FC236}">
                  <a16:creationId xmlns:a16="http://schemas.microsoft.com/office/drawing/2014/main" id="{DDD3E264-E15C-4FC8-A727-6282DD12666F}"/>
                </a:ext>
              </a:extLst>
            </p:cNvPr>
            <p:cNvGrpSpPr/>
            <p:nvPr/>
          </p:nvGrpSpPr>
          <p:grpSpPr>
            <a:xfrm>
              <a:off x="1330899" y="1678703"/>
              <a:ext cx="4506713" cy="1211173"/>
              <a:chOff x="2972472" y="1362075"/>
              <a:chExt cx="5830217" cy="1566863"/>
            </a:xfrm>
          </p:grpSpPr>
          <p:sp>
            <p:nvSpPr>
              <p:cNvPr id="9" name="Freeform 5">
                <a:extLst>
                  <a:ext uri="{FF2B5EF4-FFF2-40B4-BE49-F238E27FC236}">
                    <a16:creationId xmlns:a16="http://schemas.microsoft.com/office/drawing/2014/main" id="{618BBAC1-D141-424B-A320-AD96D9320651}"/>
                  </a:ext>
                </a:extLst>
              </p:cNvPr>
              <p:cNvSpPr>
                <a:spLocks/>
              </p:cNvSpPr>
              <p:nvPr/>
            </p:nvSpPr>
            <p:spPr bwMode="auto">
              <a:xfrm>
                <a:off x="3605214" y="1920875"/>
                <a:ext cx="5197475" cy="995363"/>
              </a:xfrm>
              <a:custGeom>
                <a:avLst/>
                <a:gdLst>
                  <a:gd name="T0" fmla="*/ 4 w 1226"/>
                  <a:gd name="T1" fmla="*/ 50 h 234"/>
                  <a:gd name="T2" fmla="*/ 61 w 1226"/>
                  <a:gd name="T3" fmla="*/ 44 h 234"/>
                  <a:gd name="T4" fmla="*/ 73 w 1226"/>
                  <a:gd name="T5" fmla="*/ 44 h 234"/>
                  <a:gd name="T6" fmla="*/ 427 w 1226"/>
                  <a:gd name="T7" fmla="*/ 55 h 234"/>
                  <a:gd name="T8" fmla="*/ 530 w 1226"/>
                  <a:gd name="T9" fmla="*/ 58 h 234"/>
                  <a:gd name="T10" fmla="*/ 1036 w 1226"/>
                  <a:gd name="T11" fmla="*/ 18 h 234"/>
                  <a:gd name="T12" fmla="*/ 1161 w 1226"/>
                  <a:gd name="T13" fmla="*/ 22 h 234"/>
                  <a:gd name="T14" fmla="*/ 1135 w 1226"/>
                  <a:gd name="T15" fmla="*/ 177 h 234"/>
                  <a:gd name="T16" fmla="*/ 1021 w 1226"/>
                  <a:gd name="T17" fmla="*/ 209 h 234"/>
                  <a:gd name="T18" fmla="*/ 868 w 1226"/>
                  <a:gd name="T19" fmla="*/ 217 h 234"/>
                  <a:gd name="T20" fmla="*/ 691 w 1226"/>
                  <a:gd name="T21" fmla="*/ 231 h 234"/>
                  <a:gd name="T22" fmla="*/ 554 w 1226"/>
                  <a:gd name="T23" fmla="*/ 233 h 234"/>
                  <a:gd name="T24" fmla="*/ 613 w 1226"/>
                  <a:gd name="T25" fmla="*/ 234 h 234"/>
                  <a:gd name="T26" fmla="*/ 459 w 1226"/>
                  <a:gd name="T27" fmla="*/ 233 h 234"/>
                  <a:gd name="T28" fmla="*/ 314 w 1226"/>
                  <a:gd name="T29" fmla="*/ 233 h 234"/>
                  <a:gd name="T30" fmla="*/ 148 w 1226"/>
                  <a:gd name="T31" fmla="*/ 226 h 234"/>
                  <a:gd name="T32" fmla="*/ 68 w 1226"/>
                  <a:gd name="T33" fmla="*/ 219 h 234"/>
                  <a:gd name="T34" fmla="*/ 10 w 1226"/>
                  <a:gd name="T35" fmla="*/ 203 h 234"/>
                  <a:gd name="T36" fmla="*/ 7 w 1226"/>
                  <a:gd name="T37" fmla="*/ 166 h 234"/>
                  <a:gd name="T38" fmla="*/ 4 w 1226"/>
                  <a:gd name="T39" fmla="*/ 50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26" h="234">
                    <a:moveTo>
                      <a:pt x="4" y="50"/>
                    </a:moveTo>
                    <a:cubicBezTo>
                      <a:pt x="9" y="42"/>
                      <a:pt x="42" y="43"/>
                      <a:pt x="61" y="44"/>
                    </a:cubicBezTo>
                    <a:cubicBezTo>
                      <a:pt x="66" y="44"/>
                      <a:pt x="71" y="44"/>
                      <a:pt x="73" y="44"/>
                    </a:cubicBezTo>
                    <a:cubicBezTo>
                      <a:pt x="191" y="44"/>
                      <a:pt x="309" y="52"/>
                      <a:pt x="427" y="55"/>
                    </a:cubicBezTo>
                    <a:cubicBezTo>
                      <a:pt x="461" y="56"/>
                      <a:pt x="496" y="57"/>
                      <a:pt x="530" y="58"/>
                    </a:cubicBezTo>
                    <a:cubicBezTo>
                      <a:pt x="643" y="63"/>
                      <a:pt x="979" y="30"/>
                      <a:pt x="1036" y="18"/>
                    </a:cubicBezTo>
                    <a:cubicBezTo>
                      <a:pt x="1075" y="10"/>
                      <a:pt x="1125" y="0"/>
                      <a:pt x="1161" y="22"/>
                    </a:cubicBezTo>
                    <a:cubicBezTo>
                      <a:pt x="1226" y="61"/>
                      <a:pt x="1184" y="144"/>
                      <a:pt x="1135" y="177"/>
                    </a:cubicBezTo>
                    <a:cubicBezTo>
                      <a:pt x="1101" y="199"/>
                      <a:pt x="1060" y="205"/>
                      <a:pt x="1021" y="209"/>
                    </a:cubicBezTo>
                    <a:cubicBezTo>
                      <a:pt x="970" y="213"/>
                      <a:pt x="919" y="214"/>
                      <a:pt x="868" y="217"/>
                    </a:cubicBezTo>
                    <a:cubicBezTo>
                      <a:pt x="809" y="220"/>
                      <a:pt x="750" y="228"/>
                      <a:pt x="691" y="231"/>
                    </a:cubicBezTo>
                    <a:cubicBezTo>
                      <a:pt x="645" y="233"/>
                      <a:pt x="600" y="233"/>
                      <a:pt x="554" y="233"/>
                    </a:cubicBezTo>
                    <a:cubicBezTo>
                      <a:pt x="574" y="233"/>
                      <a:pt x="593" y="233"/>
                      <a:pt x="613" y="234"/>
                    </a:cubicBezTo>
                    <a:cubicBezTo>
                      <a:pt x="562" y="233"/>
                      <a:pt x="510" y="233"/>
                      <a:pt x="459" y="233"/>
                    </a:cubicBezTo>
                    <a:cubicBezTo>
                      <a:pt x="411" y="233"/>
                      <a:pt x="362" y="234"/>
                      <a:pt x="314" y="233"/>
                    </a:cubicBezTo>
                    <a:cubicBezTo>
                      <a:pt x="259" y="232"/>
                      <a:pt x="203" y="230"/>
                      <a:pt x="148" y="226"/>
                    </a:cubicBezTo>
                    <a:cubicBezTo>
                      <a:pt x="121" y="223"/>
                      <a:pt x="95" y="221"/>
                      <a:pt x="68" y="219"/>
                    </a:cubicBezTo>
                    <a:cubicBezTo>
                      <a:pt x="49" y="217"/>
                      <a:pt x="23" y="220"/>
                      <a:pt x="10" y="203"/>
                    </a:cubicBezTo>
                    <a:cubicBezTo>
                      <a:pt x="4" y="196"/>
                      <a:pt x="9" y="186"/>
                      <a:pt x="7" y="166"/>
                    </a:cubicBezTo>
                    <a:cubicBezTo>
                      <a:pt x="7" y="152"/>
                      <a:pt x="0" y="51"/>
                      <a:pt x="4" y="5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 name="Freeform 6">
                <a:extLst>
                  <a:ext uri="{FF2B5EF4-FFF2-40B4-BE49-F238E27FC236}">
                    <a16:creationId xmlns:a16="http://schemas.microsoft.com/office/drawing/2014/main" id="{91CCA6C6-47F6-48D6-9628-07837B33E13D}"/>
                  </a:ext>
                </a:extLst>
              </p:cNvPr>
              <p:cNvSpPr>
                <a:spLocks/>
              </p:cNvSpPr>
              <p:nvPr/>
            </p:nvSpPr>
            <p:spPr bwMode="auto">
              <a:xfrm>
                <a:off x="3589339" y="1946275"/>
                <a:ext cx="5124450" cy="982663"/>
              </a:xfrm>
              <a:custGeom>
                <a:avLst/>
                <a:gdLst>
                  <a:gd name="T0" fmla="*/ 11 w 1209"/>
                  <a:gd name="T1" fmla="*/ 45 h 231"/>
                  <a:gd name="T2" fmla="*/ 66 w 1209"/>
                  <a:gd name="T3" fmla="*/ 40 h 231"/>
                  <a:gd name="T4" fmla="*/ 146 w 1209"/>
                  <a:gd name="T5" fmla="*/ 41 h 231"/>
                  <a:gd name="T6" fmla="*/ 343 w 1209"/>
                  <a:gd name="T7" fmla="*/ 48 h 231"/>
                  <a:gd name="T8" fmla="*/ 623 w 1209"/>
                  <a:gd name="T9" fmla="*/ 53 h 231"/>
                  <a:gd name="T10" fmla="*/ 864 w 1209"/>
                  <a:gd name="T11" fmla="*/ 35 h 231"/>
                  <a:gd name="T12" fmla="*/ 1036 w 1209"/>
                  <a:gd name="T13" fmla="*/ 15 h 231"/>
                  <a:gd name="T14" fmla="*/ 1135 w 1209"/>
                  <a:gd name="T15" fmla="*/ 7 h 231"/>
                  <a:gd name="T16" fmla="*/ 1196 w 1209"/>
                  <a:gd name="T17" fmla="*/ 74 h 231"/>
                  <a:gd name="T18" fmla="*/ 1161 w 1209"/>
                  <a:gd name="T19" fmla="*/ 149 h 231"/>
                  <a:gd name="T20" fmla="*/ 1058 w 1209"/>
                  <a:gd name="T21" fmla="*/ 197 h 231"/>
                  <a:gd name="T22" fmla="*/ 818 w 1209"/>
                  <a:gd name="T23" fmla="*/ 213 h 231"/>
                  <a:gd name="T24" fmla="*/ 559 w 1209"/>
                  <a:gd name="T25" fmla="*/ 225 h 231"/>
                  <a:gd name="T26" fmla="*/ 557 w 1209"/>
                  <a:gd name="T27" fmla="*/ 228 h 231"/>
                  <a:gd name="T28" fmla="*/ 586 w 1209"/>
                  <a:gd name="T29" fmla="*/ 229 h 231"/>
                  <a:gd name="T30" fmla="*/ 601 w 1209"/>
                  <a:gd name="T31" fmla="*/ 229 h 231"/>
                  <a:gd name="T32" fmla="*/ 610 w 1209"/>
                  <a:gd name="T33" fmla="*/ 226 h 231"/>
                  <a:gd name="T34" fmla="*/ 547 w 1209"/>
                  <a:gd name="T35" fmla="*/ 225 h 231"/>
                  <a:gd name="T36" fmla="*/ 422 w 1209"/>
                  <a:gd name="T37" fmla="*/ 226 h 231"/>
                  <a:gd name="T38" fmla="*/ 168 w 1209"/>
                  <a:gd name="T39" fmla="*/ 219 h 231"/>
                  <a:gd name="T40" fmla="*/ 53 w 1209"/>
                  <a:gd name="T41" fmla="*/ 210 h 231"/>
                  <a:gd name="T42" fmla="*/ 14 w 1209"/>
                  <a:gd name="T43" fmla="*/ 178 h 231"/>
                  <a:gd name="T44" fmla="*/ 14 w 1209"/>
                  <a:gd name="T45" fmla="*/ 152 h 231"/>
                  <a:gd name="T46" fmla="*/ 11 w 1209"/>
                  <a:gd name="T47" fmla="*/ 94 h 231"/>
                  <a:gd name="T48" fmla="*/ 10 w 1209"/>
                  <a:gd name="T49" fmla="*/ 61 h 231"/>
                  <a:gd name="T50" fmla="*/ 10 w 1209"/>
                  <a:gd name="T51" fmla="*/ 45 h 231"/>
                  <a:gd name="T52" fmla="*/ 7 w 1209"/>
                  <a:gd name="T53" fmla="*/ 43 h 231"/>
                  <a:gd name="T54" fmla="*/ 4 w 1209"/>
                  <a:gd name="T55" fmla="*/ 75 h 231"/>
                  <a:gd name="T56" fmla="*/ 7 w 1209"/>
                  <a:gd name="T57" fmla="*/ 139 h 231"/>
                  <a:gd name="T58" fmla="*/ 8 w 1209"/>
                  <a:gd name="T59" fmla="*/ 160 h 231"/>
                  <a:gd name="T60" fmla="*/ 10 w 1209"/>
                  <a:gd name="T61" fmla="*/ 195 h 231"/>
                  <a:gd name="T62" fmla="*/ 79 w 1209"/>
                  <a:gd name="T63" fmla="*/ 215 h 231"/>
                  <a:gd name="T64" fmla="*/ 349 w 1209"/>
                  <a:gd name="T65" fmla="*/ 229 h 231"/>
                  <a:gd name="T66" fmla="*/ 465 w 1209"/>
                  <a:gd name="T67" fmla="*/ 229 h 231"/>
                  <a:gd name="T68" fmla="*/ 616 w 1209"/>
                  <a:gd name="T69" fmla="*/ 229 h 231"/>
                  <a:gd name="T70" fmla="*/ 618 w 1209"/>
                  <a:gd name="T71" fmla="*/ 226 h 231"/>
                  <a:gd name="T72" fmla="*/ 574 w 1209"/>
                  <a:gd name="T73" fmla="*/ 225 h 231"/>
                  <a:gd name="T74" fmla="*/ 572 w 1209"/>
                  <a:gd name="T75" fmla="*/ 229 h 231"/>
                  <a:gd name="T76" fmla="*/ 595 w 1209"/>
                  <a:gd name="T77" fmla="*/ 229 h 231"/>
                  <a:gd name="T78" fmla="*/ 687 w 1209"/>
                  <a:gd name="T79" fmla="*/ 227 h 231"/>
                  <a:gd name="T80" fmla="*/ 879 w 1209"/>
                  <a:gd name="T81" fmla="*/ 212 h 231"/>
                  <a:gd name="T82" fmla="*/ 1064 w 1209"/>
                  <a:gd name="T83" fmla="*/ 200 h 231"/>
                  <a:gd name="T84" fmla="*/ 1172 w 1209"/>
                  <a:gd name="T85" fmla="*/ 143 h 231"/>
                  <a:gd name="T86" fmla="*/ 1197 w 1209"/>
                  <a:gd name="T87" fmla="*/ 47 h 231"/>
                  <a:gd name="T88" fmla="*/ 1101 w 1209"/>
                  <a:gd name="T89" fmla="*/ 1 h 231"/>
                  <a:gd name="T90" fmla="*/ 1010 w 1209"/>
                  <a:gd name="T91" fmla="*/ 15 h 231"/>
                  <a:gd name="T92" fmla="*/ 920 w 1209"/>
                  <a:gd name="T93" fmla="*/ 26 h 231"/>
                  <a:gd name="T94" fmla="*/ 538 w 1209"/>
                  <a:gd name="T95" fmla="*/ 51 h 231"/>
                  <a:gd name="T96" fmla="*/ 212 w 1209"/>
                  <a:gd name="T97" fmla="*/ 39 h 231"/>
                  <a:gd name="T98" fmla="*/ 69 w 1209"/>
                  <a:gd name="T99" fmla="*/ 36 h 231"/>
                  <a:gd name="T100" fmla="*/ 6 w 1209"/>
                  <a:gd name="T101" fmla="*/ 43 h 231"/>
                  <a:gd name="T102" fmla="*/ 11 w 1209"/>
                  <a:gd name="T103" fmla="*/ 45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209" h="231">
                    <a:moveTo>
                      <a:pt x="11" y="45"/>
                    </a:moveTo>
                    <a:cubicBezTo>
                      <a:pt x="20" y="33"/>
                      <a:pt x="54" y="39"/>
                      <a:pt x="66" y="40"/>
                    </a:cubicBezTo>
                    <a:cubicBezTo>
                      <a:pt x="93" y="41"/>
                      <a:pt x="120" y="40"/>
                      <a:pt x="146" y="41"/>
                    </a:cubicBezTo>
                    <a:cubicBezTo>
                      <a:pt x="212" y="42"/>
                      <a:pt x="278" y="45"/>
                      <a:pt x="343" y="48"/>
                    </a:cubicBezTo>
                    <a:cubicBezTo>
                      <a:pt x="436" y="52"/>
                      <a:pt x="530" y="57"/>
                      <a:pt x="623" y="53"/>
                    </a:cubicBezTo>
                    <a:cubicBezTo>
                      <a:pt x="703" y="49"/>
                      <a:pt x="784" y="43"/>
                      <a:pt x="864" y="35"/>
                    </a:cubicBezTo>
                    <a:cubicBezTo>
                      <a:pt x="921" y="30"/>
                      <a:pt x="980" y="25"/>
                      <a:pt x="1036" y="15"/>
                    </a:cubicBezTo>
                    <a:cubicBezTo>
                      <a:pt x="1069" y="8"/>
                      <a:pt x="1102" y="1"/>
                      <a:pt x="1135" y="7"/>
                    </a:cubicBezTo>
                    <a:cubicBezTo>
                      <a:pt x="1169" y="13"/>
                      <a:pt x="1195" y="39"/>
                      <a:pt x="1196" y="74"/>
                    </a:cubicBezTo>
                    <a:cubicBezTo>
                      <a:pt x="1196" y="102"/>
                      <a:pt x="1179" y="129"/>
                      <a:pt x="1161" y="149"/>
                    </a:cubicBezTo>
                    <a:cubicBezTo>
                      <a:pt x="1135" y="179"/>
                      <a:pt x="1096" y="191"/>
                      <a:pt x="1058" y="197"/>
                    </a:cubicBezTo>
                    <a:cubicBezTo>
                      <a:pt x="979" y="210"/>
                      <a:pt x="898" y="206"/>
                      <a:pt x="818" y="213"/>
                    </a:cubicBezTo>
                    <a:cubicBezTo>
                      <a:pt x="732" y="220"/>
                      <a:pt x="646" y="226"/>
                      <a:pt x="559" y="225"/>
                    </a:cubicBezTo>
                    <a:cubicBezTo>
                      <a:pt x="556" y="225"/>
                      <a:pt x="553" y="228"/>
                      <a:pt x="557" y="228"/>
                    </a:cubicBezTo>
                    <a:cubicBezTo>
                      <a:pt x="567" y="229"/>
                      <a:pt x="576" y="229"/>
                      <a:pt x="586" y="229"/>
                    </a:cubicBezTo>
                    <a:cubicBezTo>
                      <a:pt x="591" y="229"/>
                      <a:pt x="596" y="229"/>
                      <a:pt x="601" y="229"/>
                    </a:cubicBezTo>
                    <a:cubicBezTo>
                      <a:pt x="606" y="231"/>
                      <a:pt x="610" y="230"/>
                      <a:pt x="610" y="226"/>
                    </a:cubicBezTo>
                    <a:cubicBezTo>
                      <a:pt x="589" y="225"/>
                      <a:pt x="568" y="225"/>
                      <a:pt x="547" y="225"/>
                    </a:cubicBezTo>
                    <a:cubicBezTo>
                      <a:pt x="505" y="225"/>
                      <a:pt x="464" y="225"/>
                      <a:pt x="422" y="226"/>
                    </a:cubicBezTo>
                    <a:cubicBezTo>
                      <a:pt x="337" y="226"/>
                      <a:pt x="253" y="225"/>
                      <a:pt x="168" y="219"/>
                    </a:cubicBezTo>
                    <a:cubicBezTo>
                      <a:pt x="130" y="216"/>
                      <a:pt x="91" y="212"/>
                      <a:pt x="53" y="210"/>
                    </a:cubicBezTo>
                    <a:cubicBezTo>
                      <a:pt x="32" y="209"/>
                      <a:pt x="13" y="202"/>
                      <a:pt x="14" y="178"/>
                    </a:cubicBezTo>
                    <a:cubicBezTo>
                      <a:pt x="15" y="170"/>
                      <a:pt x="14" y="161"/>
                      <a:pt x="14" y="152"/>
                    </a:cubicBezTo>
                    <a:cubicBezTo>
                      <a:pt x="13" y="133"/>
                      <a:pt x="12" y="114"/>
                      <a:pt x="11" y="94"/>
                    </a:cubicBezTo>
                    <a:cubicBezTo>
                      <a:pt x="10" y="83"/>
                      <a:pt x="10" y="72"/>
                      <a:pt x="10" y="61"/>
                    </a:cubicBezTo>
                    <a:cubicBezTo>
                      <a:pt x="10" y="59"/>
                      <a:pt x="9" y="46"/>
                      <a:pt x="10" y="45"/>
                    </a:cubicBezTo>
                    <a:cubicBezTo>
                      <a:pt x="13" y="43"/>
                      <a:pt x="9" y="42"/>
                      <a:pt x="7" y="43"/>
                    </a:cubicBezTo>
                    <a:cubicBezTo>
                      <a:pt x="0" y="48"/>
                      <a:pt x="4" y="69"/>
                      <a:pt x="4" y="75"/>
                    </a:cubicBezTo>
                    <a:cubicBezTo>
                      <a:pt x="5" y="97"/>
                      <a:pt x="6" y="118"/>
                      <a:pt x="7" y="139"/>
                    </a:cubicBezTo>
                    <a:cubicBezTo>
                      <a:pt x="8" y="146"/>
                      <a:pt x="8" y="153"/>
                      <a:pt x="8" y="160"/>
                    </a:cubicBezTo>
                    <a:cubicBezTo>
                      <a:pt x="9" y="168"/>
                      <a:pt x="5" y="187"/>
                      <a:pt x="10" y="195"/>
                    </a:cubicBezTo>
                    <a:cubicBezTo>
                      <a:pt x="23" y="218"/>
                      <a:pt x="57" y="214"/>
                      <a:pt x="79" y="215"/>
                    </a:cubicBezTo>
                    <a:cubicBezTo>
                      <a:pt x="169" y="222"/>
                      <a:pt x="258" y="228"/>
                      <a:pt x="349" y="229"/>
                    </a:cubicBezTo>
                    <a:cubicBezTo>
                      <a:pt x="387" y="229"/>
                      <a:pt x="426" y="229"/>
                      <a:pt x="465" y="229"/>
                    </a:cubicBezTo>
                    <a:cubicBezTo>
                      <a:pt x="516" y="229"/>
                      <a:pt x="566" y="229"/>
                      <a:pt x="616" y="229"/>
                    </a:cubicBezTo>
                    <a:cubicBezTo>
                      <a:pt x="619" y="229"/>
                      <a:pt x="622" y="226"/>
                      <a:pt x="618" y="226"/>
                    </a:cubicBezTo>
                    <a:cubicBezTo>
                      <a:pt x="603" y="225"/>
                      <a:pt x="589" y="225"/>
                      <a:pt x="574" y="225"/>
                    </a:cubicBezTo>
                    <a:cubicBezTo>
                      <a:pt x="567" y="225"/>
                      <a:pt x="557" y="228"/>
                      <a:pt x="572" y="229"/>
                    </a:cubicBezTo>
                    <a:cubicBezTo>
                      <a:pt x="580" y="229"/>
                      <a:pt x="587" y="229"/>
                      <a:pt x="595" y="229"/>
                    </a:cubicBezTo>
                    <a:cubicBezTo>
                      <a:pt x="626" y="229"/>
                      <a:pt x="656" y="228"/>
                      <a:pt x="687" y="227"/>
                    </a:cubicBezTo>
                    <a:cubicBezTo>
                      <a:pt x="751" y="224"/>
                      <a:pt x="815" y="216"/>
                      <a:pt x="879" y="212"/>
                    </a:cubicBezTo>
                    <a:cubicBezTo>
                      <a:pt x="941" y="209"/>
                      <a:pt x="1003" y="209"/>
                      <a:pt x="1064" y="200"/>
                    </a:cubicBezTo>
                    <a:cubicBezTo>
                      <a:pt x="1106" y="193"/>
                      <a:pt x="1145" y="176"/>
                      <a:pt x="1172" y="143"/>
                    </a:cubicBezTo>
                    <a:cubicBezTo>
                      <a:pt x="1194" y="117"/>
                      <a:pt x="1209" y="80"/>
                      <a:pt x="1197" y="47"/>
                    </a:cubicBezTo>
                    <a:cubicBezTo>
                      <a:pt x="1183" y="9"/>
                      <a:pt x="1136" y="0"/>
                      <a:pt x="1101" y="1"/>
                    </a:cubicBezTo>
                    <a:cubicBezTo>
                      <a:pt x="1070" y="2"/>
                      <a:pt x="1040" y="11"/>
                      <a:pt x="1010" y="15"/>
                    </a:cubicBezTo>
                    <a:cubicBezTo>
                      <a:pt x="980" y="19"/>
                      <a:pt x="950" y="23"/>
                      <a:pt x="920" y="26"/>
                    </a:cubicBezTo>
                    <a:cubicBezTo>
                      <a:pt x="794" y="39"/>
                      <a:pt x="665" y="54"/>
                      <a:pt x="538" y="51"/>
                    </a:cubicBezTo>
                    <a:cubicBezTo>
                      <a:pt x="429" y="47"/>
                      <a:pt x="320" y="43"/>
                      <a:pt x="212" y="39"/>
                    </a:cubicBezTo>
                    <a:cubicBezTo>
                      <a:pt x="164" y="37"/>
                      <a:pt x="116" y="38"/>
                      <a:pt x="69" y="36"/>
                    </a:cubicBezTo>
                    <a:cubicBezTo>
                      <a:pt x="53" y="35"/>
                      <a:pt x="18" y="29"/>
                      <a:pt x="6" y="43"/>
                    </a:cubicBezTo>
                    <a:cubicBezTo>
                      <a:pt x="4" y="46"/>
                      <a:pt x="9" y="46"/>
                      <a:pt x="11" y="45"/>
                    </a:cubicBezTo>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grpSp>
            <p:nvGrpSpPr>
              <p:cNvPr id="11" name="组合 375">
                <a:extLst>
                  <a:ext uri="{FF2B5EF4-FFF2-40B4-BE49-F238E27FC236}">
                    <a16:creationId xmlns:a16="http://schemas.microsoft.com/office/drawing/2014/main" id="{E33C33EA-DA17-475D-BC71-4FC8CB16E784}"/>
                  </a:ext>
                </a:extLst>
              </p:cNvPr>
              <p:cNvGrpSpPr/>
              <p:nvPr/>
            </p:nvGrpSpPr>
            <p:grpSpPr>
              <a:xfrm>
                <a:off x="2972472" y="1362075"/>
                <a:ext cx="1164099" cy="1506537"/>
                <a:chOff x="2105026" y="333375"/>
                <a:chExt cx="1958975" cy="2535238"/>
              </a:xfrm>
            </p:grpSpPr>
            <p:sp>
              <p:nvSpPr>
                <p:cNvPr id="12" name="Freeform 15">
                  <a:extLst>
                    <a:ext uri="{FF2B5EF4-FFF2-40B4-BE49-F238E27FC236}">
                      <a16:creationId xmlns:a16="http://schemas.microsoft.com/office/drawing/2014/main" id="{02832FAA-E067-469D-A672-F258C6C6A548}"/>
                    </a:ext>
                  </a:extLst>
                </p:cNvPr>
                <p:cNvSpPr>
                  <a:spLocks/>
                </p:cNvSpPr>
                <p:nvPr/>
              </p:nvSpPr>
              <p:spPr bwMode="auto">
                <a:xfrm>
                  <a:off x="2843214" y="1827213"/>
                  <a:ext cx="350838" cy="296863"/>
                </a:xfrm>
                <a:custGeom>
                  <a:avLst/>
                  <a:gdLst>
                    <a:gd name="T0" fmla="*/ 83 w 83"/>
                    <a:gd name="T1" fmla="*/ 41 h 70"/>
                    <a:gd name="T2" fmla="*/ 9 w 83"/>
                    <a:gd name="T3" fmla="*/ 20 h 70"/>
                    <a:gd name="T4" fmla="*/ 83 w 83"/>
                    <a:gd name="T5" fmla="*/ 48 h 70"/>
                    <a:gd name="T6" fmla="*/ 83 w 83"/>
                    <a:gd name="T7" fmla="*/ 41 h 70"/>
                  </a:gdLst>
                  <a:ahLst/>
                  <a:cxnLst>
                    <a:cxn ang="0">
                      <a:pos x="T0" y="T1"/>
                    </a:cxn>
                    <a:cxn ang="0">
                      <a:pos x="T2" y="T3"/>
                    </a:cxn>
                    <a:cxn ang="0">
                      <a:pos x="T4" y="T5"/>
                    </a:cxn>
                    <a:cxn ang="0">
                      <a:pos x="T6" y="T7"/>
                    </a:cxn>
                  </a:cxnLst>
                  <a:rect l="0" t="0" r="r" b="b"/>
                  <a:pathLst>
                    <a:path w="83" h="70">
                      <a:moveTo>
                        <a:pt x="83" y="41"/>
                      </a:moveTo>
                      <a:cubicBezTo>
                        <a:pt x="64" y="28"/>
                        <a:pt x="23" y="0"/>
                        <a:pt x="9" y="20"/>
                      </a:cubicBezTo>
                      <a:cubicBezTo>
                        <a:pt x="0" y="31"/>
                        <a:pt x="26" y="70"/>
                        <a:pt x="83" y="48"/>
                      </a:cubicBezTo>
                      <a:lnTo>
                        <a:pt x="83" y="41"/>
                      </a:lnTo>
                      <a:close/>
                    </a:path>
                  </a:pathLst>
                </a:custGeom>
                <a:solidFill>
                  <a:srgbClr val="BED3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 name="Freeform 16">
                  <a:extLst>
                    <a:ext uri="{FF2B5EF4-FFF2-40B4-BE49-F238E27FC236}">
                      <a16:creationId xmlns:a16="http://schemas.microsoft.com/office/drawing/2014/main" id="{C5682189-9FD0-4D41-8AF5-3F01B2B5D653}"/>
                    </a:ext>
                  </a:extLst>
                </p:cNvPr>
                <p:cNvSpPr>
                  <a:spLocks/>
                </p:cNvSpPr>
                <p:nvPr/>
              </p:nvSpPr>
              <p:spPr bwMode="auto">
                <a:xfrm>
                  <a:off x="3228976" y="1830388"/>
                  <a:ext cx="376238" cy="315913"/>
                </a:xfrm>
                <a:custGeom>
                  <a:avLst/>
                  <a:gdLst>
                    <a:gd name="T0" fmla="*/ 0 w 89"/>
                    <a:gd name="T1" fmla="*/ 50 h 74"/>
                    <a:gd name="T2" fmla="*/ 84 w 89"/>
                    <a:gd name="T3" fmla="*/ 28 h 74"/>
                    <a:gd name="T4" fmla="*/ 1 w 89"/>
                    <a:gd name="T5" fmla="*/ 60 h 74"/>
                    <a:gd name="T6" fmla="*/ 0 w 89"/>
                    <a:gd name="T7" fmla="*/ 50 h 74"/>
                  </a:gdLst>
                  <a:ahLst/>
                  <a:cxnLst>
                    <a:cxn ang="0">
                      <a:pos x="T0" y="T1"/>
                    </a:cxn>
                    <a:cxn ang="0">
                      <a:pos x="T2" y="T3"/>
                    </a:cxn>
                    <a:cxn ang="0">
                      <a:pos x="T4" y="T5"/>
                    </a:cxn>
                    <a:cxn ang="0">
                      <a:pos x="T6" y="T7"/>
                    </a:cxn>
                  </a:cxnLst>
                  <a:rect l="0" t="0" r="r" b="b"/>
                  <a:pathLst>
                    <a:path w="89" h="74">
                      <a:moveTo>
                        <a:pt x="0" y="50"/>
                      </a:moveTo>
                      <a:cubicBezTo>
                        <a:pt x="16" y="34"/>
                        <a:pt x="70" y="0"/>
                        <a:pt x="84" y="28"/>
                      </a:cubicBezTo>
                      <a:cubicBezTo>
                        <a:pt x="89" y="40"/>
                        <a:pt x="47" y="74"/>
                        <a:pt x="1" y="60"/>
                      </a:cubicBezTo>
                      <a:lnTo>
                        <a:pt x="0" y="50"/>
                      </a:lnTo>
                      <a:close/>
                    </a:path>
                  </a:pathLst>
                </a:custGeom>
                <a:solidFill>
                  <a:srgbClr val="BED3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4" name="Freeform 17">
                  <a:extLst>
                    <a:ext uri="{FF2B5EF4-FFF2-40B4-BE49-F238E27FC236}">
                      <a16:creationId xmlns:a16="http://schemas.microsoft.com/office/drawing/2014/main" id="{E9D9A634-5FD6-4EBB-8F9A-5D27C5FDEEDE}"/>
                    </a:ext>
                  </a:extLst>
                </p:cNvPr>
                <p:cNvSpPr>
                  <a:spLocks/>
                </p:cNvSpPr>
                <p:nvPr/>
              </p:nvSpPr>
              <p:spPr bwMode="auto">
                <a:xfrm>
                  <a:off x="3206751" y="1809750"/>
                  <a:ext cx="423863" cy="284163"/>
                </a:xfrm>
                <a:custGeom>
                  <a:avLst/>
                  <a:gdLst>
                    <a:gd name="T0" fmla="*/ 7 w 100"/>
                    <a:gd name="T1" fmla="*/ 50 h 67"/>
                    <a:gd name="T2" fmla="*/ 78 w 100"/>
                    <a:gd name="T3" fmla="*/ 20 h 67"/>
                    <a:gd name="T4" fmla="*/ 78 w 100"/>
                    <a:gd name="T5" fmla="*/ 45 h 67"/>
                    <a:gd name="T6" fmla="*/ 7 w 100"/>
                    <a:gd name="T7" fmla="*/ 59 h 67"/>
                    <a:gd name="T8" fmla="*/ 3 w 100"/>
                    <a:gd name="T9" fmla="*/ 61 h 67"/>
                    <a:gd name="T10" fmla="*/ 68 w 100"/>
                    <a:gd name="T11" fmla="*/ 55 h 67"/>
                    <a:gd name="T12" fmla="*/ 87 w 100"/>
                    <a:gd name="T13" fmla="*/ 21 h 67"/>
                    <a:gd name="T14" fmla="*/ 1 w 100"/>
                    <a:gd name="T15" fmla="*/ 50 h 67"/>
                    <a:gd name="T16" fmla="*/ 7 w 100"/>
                    <a:gd name="T17" fmla="*/ 5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0" h="67">
                      <a:moveTo>
                        <a:pt x="7" y="50"/>
                      </a:moveTo>
                      <a:cubicBezTo>
                        <a:pt x="21" y="35"/>
                        <a:pt x="57" y="10"/>
                        <a:pt x="78" y="20"/>
                      </a:cubicBezTo>
                      <a:cubicBezTo>
                        <a:pt x="89" y="25"/>
                        <a:pt x="84" y="38"/>
                        <a:pt x="78" y="45"/>
                      </a:cubicBezTo>
                      <a:cubicBezTo>
                        <a:pt x="62" y="64"/>
                        <a:pt x="30" y="65"/>
                        <a:pt x="7" y="59"/>
                      </a:cubicBezTo>
                      <a:cubicBezTo>
                        <a:pt x="6" y="59"/>
                        <a:pt x="1" y="61"/>
                        <a:pt x="3" y="61"/>
                      </a:cubicBezTo>
                      <a:cubicBezTo>
                        <a:pt x="25" y="67"/>
                        <a:pt x="47" y="66"/>
                        <a:pt x="68" y="55"/>
                      </a:cubicBezTo>
                      <a:cubicBezTo>
                        <a:pt x="79" y="50"/>
                        <a:pt x="100" y="34"/>
                        <a:pt x="87" y="21"/>
                      </a:cubicBezTo>
                      <a:cubicBezTo>
                        <a:pt x="66" y="0"/>
                        <a:pt x="16" y="35"/>
                        <a:pt x="1" y="50"/>
                      </a:cubicBezTo>
                      <a:cubicBezTo>
                        <a:pt x="0" y="51"/>
                        <a:pt x="6" y="51"/>
                        <a:pt x="7" y="50"/>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5" name="Freeform 18">
                  <a:extLst>
                    <a:ext uri="{FF2B5EF4-FFF2-40B4-BE49-F238E27FC236}">
                      <a16:creationId xmlns:a16="http://schemas.microsoft.com/office/drawing/2014/main" id="{3C977752-D72E-4FA1-B0BB-85E1850971F3}"/>
                    </a:ext>
                  </a:extLst>
                </p:cNvPr>
                <p:cNvSpPr>
                  <a:spLocks/>
                </p:cNvSpPr>
                <p:nvPr/>
              </p:nvSpPr>
              <p:spPr bwMode="auto">
                <a:xfrm>
                  <a:off x="3168651" y="1673225"/>
                  <a:ext cx="76200" cy="476250"/>
                </a:xfrm>
                <a:custGeom>
                  <a:avLst/>
                  <a:gdLst>
                    <a:gd name="T0" fmla="*/ 7 w 18"/>
                    <a:gd name="T1" fmla="*/ 4 h 112"/>
                    <a:gd name="T2" fmla="*/ 11 w 18"/>
                    <a:gd name="T3" fmla="*/ 109 h 112"/>
                    <a:gd name="T4" fmla="*/ 17 w 18"/>
                    <a:gd name="T5" fmla="*/ 107 h 112"/>
                    <a:gd name="T6" fmla="*/ 13 w 18"/>
                    <a:gd name="T7" fmla="*/ 3 h 112"/>
                    <a:gd name="T8" fmla="*/ 7 w 18"/>
                    <a:gd name="T9" fmla="*/ 4 h 112"/>
                  </a:gdLst>
                  <a:ahLst/>
                  <a:cxnLst>
                    <a:cxn ang="0">
                      <a:pos x="T0" y="T1"/>
                    </a:cxn>
                    <a:cxn ang="0">
                      <a:pos x="T2" y="T3"/>
                    </a:cxn>
                    <a:cxn ang="0">
                      <a:pos x="T4" y="T5"/>
                    </a:cxn>
                    <a:cxn ang="0">
                      <a:pos x="T6" y="T7"/>
                    </a:cxn>
                    <a:cxn ang="0">
                      <a:pos x="T8" y="T9"/>
                    </a:cxn>
                  </a:cxnLst>
                  <a:rect l="0" t="0" r="r" b="b"/>
                  <a:pathLst>
                    <a:path w="18" h="112">
                      <a:moveTo>
                        <a:pt x="7" y="4"/>
                      </a:moveTo>
                      <a:cubicBezTo>
                        <a:pt x="0" y="38"/>
                        <a:pt x="6" y="75"/>
                        <a:pt x="11" y="109"/>
                      </a:cubicBezTo>
                      <a:cubicBezTo>
                        <a:pt x="12" y="112"/>
                        <a:pt x="18" y="110"/>
                        <a:pt x="17" y="107"/>
                      </a:cubicBezTo>
                      <a:cubicBezTo>
                        <a:pt x="11" y="74"/>
                        <a:pt x="6" y="37"/>
                        <a:pt x="13" y="3"/>
                      </a:cubicBezTo>
                      <a:cubicBezTo>
                        <a:pt x="13" y="0"/>
                        <a:pt x="7" y="1"/>
                        <a:pt x="7" y="4"/>
                      </a:cubicBezTo>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6" name="Freeform 19">
                  <a:extLst>
                    <a:ext uri="{FF2B5EF4-FFF2-40B4-BE49-F238E27FC236}">
                      <a16:creationId xmlns:a16="http://schemas.microsoft.com/office/drawing/2014/main" id="{715EC238-8F6B-475E-94BA-2F15C498F943}"/>
                    </a:ext>
                  </a:extLst>
                </p:cNvPr>
                <p:cNvSpPr>
                  <a:spLocks/>
                </p:cNvSpPr>
                <p:nvPr/>
              </p:nvSpPr>
              <p:spPr bwMode="auto">
                <a:xfrm>
                  <a:off x="2597151" y="708025"/>
                  <a:ext cx="1466850" cy="1160463"/>
                </a:xfrm>
                <a:custGeom>
                  <a:avLst/>
                  <a:gdLst>
                    <a:gd name="T0" fmla="*/ 106 w 346"/>
                    <a:gd name="T1" fmla="*/ 70 h 273"/>
                    <a:gd name="T2" fmla="*/ 145 w 346"/>
                    <a:gd name="T3" fmla="*/ 10 h 273"/>
                    <a:gd name="T4" fmla="*/ 223 w 346"/>
                    <a:gd name="T5" fmla="*/ 53 h 273"/>
                    <a:gd name="T6" fmla="*/ 301 w 346"/>
                    <a:gd name="T7" fmla="*/ 46 h 273"/>
                    <a:gd name="T8" fmla="*/ 300 w 346"/>
                    <a:gd name="T9" fmla="*/ 123 h 273"/>
                    <a:gd name="T10" fmla="*/ 337 w 346"/>
                    <a:gd name="T11" fmla="*/ 167 h 273"/>
                    <a:gd name="T12" fmla="*/ 260 w 346"/>
                    <a:gd name="T13" fmla="*/ 205 h 273"/>
                    <a:gd name="T14" fmla="*/ 212 w 346"/>
                    <a:gd name="T15" fmla="*/ 266 h 273"/>
                    <a:gd name="T16" fmla="*/ 154 w 346"/>
                    <a:gd name="T17" fmla="*/ 224 h 273"/>
                    <a:gd name="T18" fmla="*/ 139 w 346"/>
                    <a:gd name="T19" fmla="*/ 241 h 273"/>
                    <a:gd name="T20" fmla="*/ 63 w 346"/>
                    <a:gd name="T21" fmla="*/ 248 h 273"/>
                    <a:gd name="T22" fmla="*/ 53 w 346"/>
                    <a:gd name="T23" fmla="*/ 174 h 273"/>
                    <a:gd name="T24" fmla="*/ 14 w 346"/>
                    <a:gd name="T25" fmla="*/ 103 h 273"/>
                    <a:gd name="T26" fmla="*/ 106 w 346"/>
                    <a:gd name="T27" fmla="*/ 70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46" h="273">
                      <a:moveTo>
                        <a:pt x="106" y="70"/>
                      </a:moveTo>
                      <a:cubicBezTo>
                        <a:pt x="106" y="70"/>
                        <a:pt x="94" y="21"/>
                        <a:pt x="145" y="10"/>
                      </a:cubicBezTo>
                      <a:cubicBezTo>
                        <a:pt x="195" y="0"/>
                        <a:pt x="220" y="24"/>
                        <a:pt x="223" y="53"/>
                      </a:cubicBezTo>
                      <a:cubicBezTo>
                        <a:pt x="223" y="53"/>
                        <a:pt x="262" y="9"/>
                        <a:pt x="301" y="46"/>
                      </a:cubicBezTo>
                      <a:cubicBezTo>
                        <a:pt x="346" y="89"/>
                        <a:pt x="307" y="116"/>
                        <a:pt x="300" y="123"/>
                      </a:cubicBezTo>
                      <a:cubicBezTo>
                        <a:pt x="300" y="123"/>
                        <a:pt x="342" y="133"/>
                        <a:pt x="337" y="167"/>
                      </a:cubicBezTo>
                      <a:cubicBezTo>
                        <a:pt x="332" y="210"/>
                        <a:pt x="299" y="236"/>
                        <a:pt x="260" y="205"/>
                      </a:cubicBezTo>
                      <a:cubicBezTo>
                        <a:pt x="260" y="205"/>
                        <a:pt x="271" y="257"/>
                        <a:pt x="212" y="266"/>
                      </a:cubicBezTo>
                      <a:cubicBezTo>
                        <a:pt x="156" y="273"/>
                        <a:pt x="155" y="226"/>
                        <a:pt x="154" y="224"/>
                      </a:cubicBezTo>
                      <a:cubicBezTo>
                        <a:pt x="154" y="224"/>
                        <a:pt x="148" y="233"/>
                        <a:pt x="139" y="241"/>
                      </a:cubicBezTo>
                      <a:cubicBezTo>
                        <a:pt x="124" y="255"/>
                        <a:pt x="98" y="268"/>
                        <a:pt x="63" y="248"/>
                      </a:cubicBezTo>
                      <a:cubicBezTo>
                        <a:pt x="14" y="220"/>
                        <a:pt x="44" y="172"/>
                        <a:pt x="53" y="174"/>
                      </a:cubicBezTo>
                      <a:cubicBezTo>
                        <a:pt x="53" y="174"/>
                        <a:pt x="0" y="155"/>
                        <a:pt x="14" y="103"/>
                      </a:cubicBezTo>
                      <a:cubicBezTo>
                        <a:pt x="26" y="58"/>
                        <a:pt x="84" y="50"/>
                        <a:pt x="106" y="70"/>
                      </a:cubicBezTo>
                    </a:path>
                  </a:pathLst>
                </a:custGeom>
                <a:solidFill>
                  <a:srgbClr val="FCC0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7" name="Freeform 20">
                  <a:extLst>
                    <a:ext uri="{FF2B5EF4-FFF2-40B4-BE49-F238E27FC236}">
                      <a16:creationId xmlns:a16="http://schemas.microsoft.com/office/drawing/2014/main" id="{6FF378D2-C3D9-474B-BDFB-393C2912B2A4}"/>
                    </a:ext>
                  </a:extLst>
                </p:cNvPr>
                <p:cNvSpPr>
                  <a:spLocks noEditPoints="1"/>
                </p:cNvSpPr>
                <p:nvPr/>
              </p:nvSpPr>
              <p:spPr bwMode="auto">
                <a:xfrm>
                  <a:off x="3838576" y="1231900"/>
                  <a:ext cx="187325" cy="403225"/>
                </a:xfrm>
                <a:custGeom>
                  <a:avLst/>
                  <a:gdLst>
                    <a:gd name="T0" fmla="*/ 0 w 44"/>
                    <a:gd name="T1" fmla="*/ 95 h 95"/>
                    <a:gd name="T2" fmla="*/ 0 w 44"/>
                    <a:gd name="T3" fmla="*/ 95 h 95"/>
                    <a:gd name="T4" fmla="*/ 0 w 44"/>
                    <a:gd name="T5" fmla="*/ 95 h 95"/>
                    <a:gd name="T6" fmla="*/ 0 w 44"/>
                    <a:gd name="T7" fmla="*/ 95 h 95"/>
                    <a:gd name="T8" fmla="*/ 44 w 44"/>
                    <a:gd name="T9" fmla="*/ 46 h 95"/>
                    <a:gd name="T10" fmla="*/ 0 w 44"/>
                    <a:gd name="T11" fmla="*/ 95 h 95"/>
                    <a:gd name="T12" fmla="*/ 44 w 44"/>
                    <a:gd name="T13" fmla="*/ 46 h 95"/>
                    <a:gd name="T14" fmla="*/ 44 w 44"/>
                    <a:gd name="T15" fmla="*/ 45 h 95"/>
                    <a:gd name="T16" fmla="*/ 44 w 44"/>
                    <a:gd name="T17" fmla="*/ 45 h 95"/>
                    <a:gd name="T18" fmla="*/ 44 w 44"/>
                    <a:gd name="T19" fmla="*/ 45 h 95"/>
                    <a:gd name="T20" fmla="*/ 44 w 44"/>
                    <a:gd name="T21" fmla="*/ 45 h 95"/>
                    <a:gd name="T22" fmla="*/ 44 w 44"/>
                    <a:gd name="T23" fmla="*/ 45 h 95"/>
                    <a:gd name="T24" fmla="*/ 44 w 44"/>
                    <a:gd name="T25" fmla="*/ 45 h 95"/>
                    <a:gd name="T26" fmla="*/ 7 w 44"/>
                    <a:gd name="T27" fmla="*/ 0 h 95"/>
                    <a:gd name="T28" fmla="*/ 7 w 44"/>
                    <a:gd name="T29" fmla="*/ 0 h 95"/>
                    <a:gd name="T30" fmla="*/ 7 w 44"/>
                    <a:gd name="T31"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 h="95">
                      <a:moveTo>
                        <a:pt x="0" y="95"/>
                      </a:moveTo>
                      <a:cubicBezTo>
                        <a:pt x="0" y="95"/>
                        <a:pt x="0" y="95"/>
                        <a:pt x="0" y="95"/>
                      </a:cubicBezTo>
                      <a:cubicBezTo>
                        <a:pt x="0" y="95"/>
                        <a:pt x="0" y="95"/>
                        <a:pt x="0" y="95"/>
                      </a:cubicBezTo>
                      <a:cubicBezTo>
                        <a:pt x="0" y="95"/>
                        <a:pt x="0" y="95"/>
                        <a:pt x="0" y="95"/>
                      </a:cubicBezTo>
                      <a:moveTo>
                        <a:pt x="44" y="46"/>
                      </a:moveTo>
                      <a:cubicBezTo>
                        <a:pt x="40" y="75"/>
                        <a:pt x="23" y="95"/>
                        <a:pt x="0" y="95"/>
                      </a:cubicBezTo>
                      <a:cubicBezTo>
                        <a:pt x="23" y="95"/>
                        <a:pt x="40" y="75"/>
                        <a:pt x="44" y="46"/>
                      </a:cubicBezTo>
                      <a:moveTo>
                        <a:pt x="44" y="45"/>
                      </a:moveTo>
                      <a:cubicBezTo>
                        <a:pt x="44" y="45"/>
                        <a:pt x="44" y="45"/>
                        <a:pt x="44" y="45"/>
                      </a:cubicBezTo>
                      <a:cubicBezTo>
                        <a:pt x="44" y="45"/>
                        <a:pt x="44" y="45"/>
                        <a:pt x="44" y="45"/>
                      </a:cubicBezTo>
                      <a:moveTo>
                        <a:pt x="44" y="45"/>
                      </a:moveTo>
                      <a:cubicBezTo>
                        <a:pt x="44" y="45"/>
                        <a:pt x="44" y="45"/>
                        <a:pt x="44" y="45"/>
                      </a:cubicBezTo>
                      <a:cubicBezTo>
                        <a:pt x="44" y="45"/>
                        <a:pt x="44" y="45"/>
                        <a:pt x="44" y="45"/>
                      </a:cubicBezTo>
                      <a:moveTo>
                        <a:pt x="7" y="0"/>
                      </a:moveTo>
                      <a:cubicBezTo>
                        <a:pt x="7" y="0"/>
                        <a:pt x="7" y="0"/>
                        <a:pt x="7" y="0"/>
                      </a:cubicBezTo>
                      <a:cubicBezTo>
                        <a:pt x="7" y="0"/>
                        <a:pt x="7" y="0"/>
                        <a:pt x="7" y="0"/>
                      </a:cubicBezTo>
                    </a:path>
                  </a:pathLst>
                </a:custGeom>
                <a:solidFill>
                  <a:srgbClr val="FEE9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8" name="Freeform 21">
                  <a:extLst>
                    <a:ext uri="{FF2B5EF4-FFF2-40B4-BE49-F238E27FC236}">
                      <a16:creationId xmlns:a16="http://schemas.microsoft.com/office/drawing/2014/main" id="{3167A417-F0C8-41A2-92B7-46D51BDE3E59}"/>
                    </a:ext>
                  </a:extLst>
                </p:cNvPr>
                <p:cNvSpPr>
                  <a:spLocks/>
                </p:cNvSpPr>
                <p:nvPr/>
              </p:nvSpPr>
              <p:spPr bwMode="auto">
                <a:xfrm>
                  <a:off x="3825876" y="1027113"/>
                  <a:ext cx="203200" cy="608013"/>
                </a:xfrm>
                <a:custGeom>
                  <a:avLst/>
                  <a:gdLst>
                    <a:gd name="T0" fmla="*/ 31 w 48"/>
                    <a:gd name="T1" fmla="*/ 0 h 143"/>
                    <a:gd name="T2" fmla="*/ 24 w 48"/>
                    <a:gd name="T3" fmla="*/ 9 h 143"/>
                    <a:gd name="T4" fmla="*/ 7 w 48"/>
                    <a:gd name="T5" fmla="*/ 45 h 143"/>
                    <a:gd name="T6" fmla="*/ 14 w 48"/>
                    <a:gd name="T7" fmla="*/ 50 h 143"/>
                    <a:gd name="T8" fmla="*/ 30 w 48"/>
                    <a:gd name="T9" fmla="*/ 62 h 143"/>
                    <a:gd name="T10" fmla="*/ 36 w 48"/>
                    <a:gd name="T11" fmla="*/ 113 h 143"/>
                    <a:gd name="T12" fmla="*/ 0 w 48"/>
                    <a:gd name="T13" fmla="*/ 143 h 143"/>
                    <a:gd name="T14" fmla="*/ 3 w 48"/>
                    <a:gd name="T15" fmla="*/ 143 h 143"/>
                    <a:gd name="T16" fmla="*/ 3 w 48"/>
                    <a:gd name="T17" fmla="*/ 143 h 143"/>
                    <a:gd name="T18" fmla="*/ 3 w 48"/>
                    <a:gd name="T19" fmla="*/ 143 h 143"/>
                    <a:gd name="T20" fmla="*/ 47 w 48"/>
                    <a:gd name="T21" fmla="*/ 94 h 143"/>
                    <a:gd name="T22" fmla="*/ 47 w 48"/>
                    <a:gd name="T23" fmla="*/ 93 h 143"/>
                    <a:gd name="T24" fmla="*/ 47 w 48"/>
                    <a:gd name="T25" fmla="*/ 93 h 143"/>
                    <a:gd name="T26" fmla="*/ 47 w 48"/>
                    <a:gd name="T27" fmla="*/ 93 h 143"/>
                    <a:gd name="T28" fmla="*/ 47 w 48"/>
                    <a:gd name="T29" fmla="*/ 93 h 143"/>
                    <a:gd name="T30" fmla="*/ 47 w 48"/>
                    <a:gd name="T31" fmla="*/ 92 h 143"/>
                    <a:gd name="T32" fmla="*/ 48 w 48"/>
                    <a:gd name="T33" fmla="*/ 87 h 143"/>
                    <a:gd name="T34" fmla="*/ 10 w 48"/>
                    <a:gd name="T35" fmla="*/ 48 h 143"/>
                    <a:gd name="T36" fmla="*/ 10 w 48"/>
                    <a:gd name="T37" fmla="*/ 48 h 143"/>
                    <a:gd name="T38" fmla="*/ 10 w 48"/>
                    <a:gd name="T39" fmla="*/ 48 h 143"/>
                    <a:gd name="T40" fmla="*/ 10 w 48"/>
                    <a:gd name="T41" fmla="*/ 48 h 143"/>
                    <a:gd name="T42" fmla="*/ 10 w 48"/>
                    <a:gd name="T43" fmla="*/ 48 h 143"/>
                    <a:gd name="T44" fmla="*/ 31 w 48"/>
                    <a:gd name="T45" fmla="*/ 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8" h="143">
                      <a:moveTo>
                        <a:pt x="31" y="0"/>
                      </a:moveTo>
                      <a:cubicBezTo>
                        <a:pt x="29" y="3"/>
                        <a:pt x="27" y="6"/>
                        <a:pt x="24" y="9"/>
                      </a:cubicBezTo>
                      <a:cubicBezTo>
                        <a:pt x="25" y="22"/>
                        <a:pt x="19" y="34"/>
                        <a:pt x="7" y="45"/>
                      </a:cubicBezTo>
                      <a:cubicBezTo>
                        <a:pt x="1" y="49"/>
                        <a:pt x="8" y="48"/>
                        <a:pt x="14" y="50"/>
                      </a:cubicBezTo>
                      <a:cubicBezTo>
                        <a:pt x="20" y="53"/>
                        <a:pt x="26" y="57"/>
                        <a:pt x="30" y="62"/>
                      </a:cubicBezTo>
                      <a:cubicBezTo>
                        <a:pt x="44" y="76"/>
                        <a:pt x="44" y="96"/>
                        <a:pt x="36" y="113"/>
                      </a:cubicBezTo>
                      <a:cubicBezTo>
                        <a:pt x="27" y="131"/>
                        <a:pt x="14" y="141"/>
                        <a:pt x="0" y="143"/>
                      </a:cubicBezTo>
                      <a:cubicBezTo>
                        <a:pt x="1" y="143"/>
                        <a:pt x="2" y="143"/>
                        <a:pt x="3" y="143"/>
                      </a:cubicBezTo>
                      <a:cubicBezTo>
                        <a:pt x="3" y="143"/>
                        <a:pt x="3" y="143"/>
                        <a:pt x="3" y="143"/>
                      </a:cubicBezTo>
                      <a:cubicBezTo>
                        <a:pt x="3" y="143"/>
                        <a:pt x="3" y="143"/>
                        <a:pt x="3" y="143"/>
                      </a:cubicBezTo>
                      <a:cubicBezTo>
                        <a:pt x="26" y="143"/>
                        <a:pt x="43" y="123"/>
                        <a:pt x="47" y="94"/>
                      </a:cubicBezTo>
                      <a:cubicBezTo>
                        <a:pt x="47" y="94"/>
                        <a:pt x="47" y="94"/>
                        <a:pt x="47" y="93"/>
                      </a:cubicBezTo>
                      <a:cubicBezTo>
                        <a:pt x="47" y="93"/>
                        <a:pt x="47" y="93"/>
                        <a:pt x="47" y="93"/>
                      </a:cubicBezTo>
                      <a:cubicBezTo>
                        <a:pt x="47" y="93"/>
                        <a:pt x="47" y="93"/>
                        <a:pt x="47" y="93"/>
                      </a:cubicBezTo>
                      <a:cubicBezTo>
                        <a:pt x="47" y="93"/>
                        <a:pt x="47" y="93"/>
                        <a:pt x="47" y="93"/>
                      </a:cubicBezTo>
                      <a:cubicBezTo>
                        <a:pt x="47" y="93"/>
                        <a:pt x="47" y="92"/>
                        <a:pt x="47" y="92"/>
                      </a:cubicBezTo>
                      <a:cubicBezTo>
                        <a:pt x="48" y="91"/>
                        <a:pt x="48" y="89"/>
                        <a:pt x="48" y="87"/>
                      </a:cubicBezTo>
                      <a:cubicBezTo>
                        <a:pt x="48" y="57"/>
                        <a:pt x="10" y="48"/>
                        <a:pt x="10" y="48"/>
                      </a:cubicBezTo>
                      <a:cubicBezTo>
                        <a:pt x="10" y="48"/>
                        <a:pt x="10" y="48"/>
                        <a:pt x="10" y="48"/>
                      </a:cubicBezTo>
                      <a:cubicBezTo>
                        <a:pt x="10" y="48"/>
                        <a:pt x="10" y="48"/>
                        <a:pt x="10" y="48"/>
                      </a:cubicBezTo>
                      <a:cubicBezTo>
                        <a:pt x="10" y="48"/>
                        <a:pt x="10" y="48"/>
                        <a:pt x="10" y="48"/>
                      </a:cubicBezTo>
                      <a:cubicBezTo>
                        <a:pt x="10" y="48"/>
                        <a:pt x="10" y="48"/>
                        <a:pt x="10" y="48"/>
                      </a:cubicBezTo>
                      <a:cubicBezTo>
                        <a:pt x="15" y="43"/>
                        <a:pt x="39" y="26"/>
                        <a:pt x="31" y="0"/>
                      </a:cubicBezTo>
                    </a:path>
                  </a:pathLst>
                </a:custGeom>
                <a:solidFill>
                  <a:srgbClr val="FBB0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9" name="Freeform 22">
                  <a:extLst>
                    <a:ext uri="{FF2B5EF4-FFF2-40B4-BE49-F238E27FC236}">
                      <a16:creationId xmlns:a16="http://schemas.microsoft.com/office/drawing/2014/main" id="{50859252-1C89-4F73-8E85-A90571AE2EEA}"/>
                    </a:ext>
                  </a:extLst>
                </p:cNvPr>
                <p:cNvSpPr>
                  <a:spLocks noEditPoints="1"/>
                </p:cNvSpPr>
                <p:nvPr/>
              </p:nvSpPr>
              <p:spPr bwMode="auto">
                <a:xfrm>
                  <a:off x="2800351" y="1660525"/>
                  <a:ext cx="449263" cy="128588"/>
                </a:xfrm>
                <a:custGeom>
                  <a:avLst/>
                  <a:gdLst>
                    <a:gd name="T0" fmla="*/ 5 w 106"/>
                    <a:gd name="T1" fmla="*/ 17 h 30"/>
                    <a:gd name="T2" fmla="*/ 0 w 106"/>
                    <a:gd name="T3" fmla="*/ 18 h 30"/>
                    <a:gd name="T4" fmla="*/ 20 w 106"/>
                    <a:gd name="T5" fmla="*/ 29 h 30"/>
                    <a:gd name="T6" fmla="*/ 27 w 106"/>
                    <a:gd name="T7" fmla="*/ 30 h 30"/>
                    <a:gd name="T8" fmla="*/ 15 w 106"/>
                    <a:gd name="T9" fmla="*/ 24 h 30"/>
                    <a:gd name="T10" fmla="*/ 5 w 106"/>
                    <a:gd name="T11" fmla="*/ 17 h 30"/>
                    <a:gd name="T12" fmla="*/ 106 w 106"/>
                    <a:gd name="T13" fmla="*/ 0 h 30"/>
                    <a:gd name="T14" fmla="*/ 106 w 106"/>
                    <a:gd name="T15" fmla="*/ 0 h 30"/>
                    <a:gd name="T16" fmla="*/ 106 w 106"/>
                    <a:gd name="T1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6" h="30">
                      <a:moveTo>
                        <a:pt x="5" y="17"/>
                      </a:moveTo>
                      <a:cubicBezTo>
                        <a:pt x="3" y="17"/>
                        <a:pt x="2" y="18"/>
                        <a:pt x="0" y="18"/>
                      </a:cubicBezTo>
                      <a:cubicBezTo>
                        <a:pt x="6" y="23"/>
                        <a:pt x="13" y="26"/>
                        <a:pt x="20" y="29"/>
                      </a:cubicBezTo>
                      <a:cubicBezTo>
                        <a:pt x="22" y="29"/>
                        <a:pt x="25" y="30"/>
                        <a:pt x="27" y="30"/>
                      </a:cubicBezTo>
                      <a:cubicBezTo>
                        <a:pt x="23" y="28"/>
                        <a:pt x="19" y="26"/>
                        <a:pt x="15" y="24"/>
                      </a:cubicBezTo>
                      <a:cubicBezTo>
                        <a:pt x="11" y="22"/>
                        <a:pt x="8" y="19"/>
                        <a:pt x="5" y="17"/>
                      </a:cubicBezTo>
                      <a:moveTo>
                        <a:pt x="106" y="0"/>
                      </a:moveTo>
                      <a:cubicBezTo>
                        <a:pt x="106" y="0"/>
                        <a:pt x="106" y="0"/>
                        <a:pt x="106" y="0"/>
                      </a:cubicBezTo>
                      <a:cubicBezTo>
                        <a:pt x="106" y="0"/>
                        <a:pt x="106" y="0"/>
                        <a:pt x="106" y="0"/>
                      </a:cubicBezTo>
                    </a:path>
                  </a:pathLst>
                </a:custGeom>
                <a:solidFill>
                  <a:srgbClr val="FEE9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0" name="Freeform 23">
                  <a:extLst>
                    <a:ext uri="{FF2B5EF4-FFF2-40B4-BE49-F238E27FC236}">
                      <a16:creationId xmlns:a16="http://schemas.microsoft.com/office/drawing/2014/main" id="{25E9DBFD-8F5E-489F-B758-019204B17EC2}"/>
                    </a:ext>
                  </a:extLst>
                </p:cNvPr>
                <p:cNvSpPr>
                  <a:spLocks noEditPoints="1"/>
                </p:cNvSpPr>
                <p:nvPr/>
              </p:nvSpPr>
              <p:spPr bwMode="auto">
                <a:xfrm>
                  <a:off x="2820989" y="1095375"/>
                  <a:ext cx="1169988" cy="739775"/>
                </a:xfrm>
                <a:custGeom>
                  <a:avLst/>
                  <a:gdLst>
                    <a:gd name="T0" fmla="*/ 167 w 276"/>
                    <a:gd name="T1" fmla="*/ 139 h 174"/>
                    <a:gd name="T2" fmla="*/ 178 w 276"/>
                    <a:gd name="T3" fmla="*/ 132 h 174"/>
                    <a:gd name="T4" fmla="*/ 181 w 276"/>
                    <a:gd name="T5" fmla="*/ 145 h 174"/>
                    <a:gd name="T6" fmla="*/ 138 w 276"/>
                    <a:gd name="T7" fmla="*/ 165 h 174"/>
                    <a:gd name="T8" fmla="*/ 112 w 276"/>
                    <a:gd name="T9" fmla="*/ 144 h 174"/>
                    <a:gd name="T10" fmla="*/ 140 w 276"/>
                    <a:gd name="T11" fmla="*/ 149 h 174"/>
                    <a:gd name="T12" fmla="*/ 221 w 276"/>
                    <a:gd name="T13" fmla="*/ 111 h 174"/>
                    <a:gd name="T14" fmla="*/ 251 w 276"/>
                    <a:gd name="T15" fmla="*/ 64 h 174"/>
                    <a:gd name="T16" fmla="*/ 255 w 276"/>
                    <a:gd name="T17" fmla="*/ 50 h 174"/>
                    <a:gd name="T18" fmla="*/ 264 w 276"/>
                    <a:gd name="T19" fmla="*/ 57 h 174"/>
                    <a:gd name="T20" fmla="*/ 236 w 276"/>
                    <a:gd name="T21" fmla="*/ 116 h 174"/>
                    <a:gd name="T22" fmla="*/ 257 w 276"/>
                    <a:gd name="T23" fmla="*/ 0 h 174"/>
                    <a:gd name="T24" fmla="*/ 38 w 276"/>
                    <a:gd name="T25" fmla="*/ 141 h 174"/>
                    <a:gd name="T26" fmla="*/ 50 w 276"/>
                    <a:gd name="T27" fmla="*/ 140 h 174"/>
                    <a:gd name="T28" fmla="*/ 56 w 276"/>
                    <a:gd name="T29" fmla="*/ 145 h 174"/>
                    <a:gd name="T30" fmla="*/ 34 w 276"/>
                    <a:gd name="T31" fmla="*/ 158 h 174"/>
                    <a:gd name="T32" fmla="*/ 6 w 276"/>
                    <a:gd name="T33" fmla="*/ 149 h 174"/>
                    <a:gd name="T34" fmla="*/ 10 w 276"/>
                    <a:gd name="T35" fmla="*/ 157 h 174"/>
                    <a:gd name="T36" fmla="*/ 28 w 276"/>
                    <a:gd name="T37" fmla="*/ 163 h 174"/>
                    <a:gd name="T38" fmla="*/ 84 w 276"/>
                    <a:gd name="T39" fmla="*/ 140 h 174"/>
                    <a:gd name="T40" fmla="*/ 93 w 276"/>
                    <a:gd name="T41" fmla="*/ 132 h 174"/>
                    <a:gd name="T42" fmla="*/ 96 w 276"/>
                    <a:gd name="T43" fmla="*/ 137 h 174"/>
                    <a:gd name="T44" fmla="*/ 101 w 276"/>
                    <a:gd name="T45" fmla="*/ 133 h 174"/>
                    <a:gd name="T46" fmla="*/ 101 w 276"/>
                    <a:gd name="T47" fmla="*/ 133 h 174"/>
                    <a:gd name="T48" fmla="*/ 139 w 276"/>
                    <a:gd name="T49" fmla="*/ 174 h 174"/>
                    <a:gd name="T50" fmla="*/ 195 w 276"/>
                    <a:gd name="T51" fmla="*/ 115 h 174"/>
                    <a:gd name="T52" fmla="*/ 200 w 276"/>
                    <a:gd name="T53" fmla="*/ 113 h 174"/>
                    <a:gd name="T54" fmla="*/ 207 w 276"/>
                    <a:gd name="T55" fmla="*/ 114 h 174"/>
                    <a:gd name="T56" fmla="*/ 207 w 276"/>
                    <a:gd name="T57" fmla="*/ 114 h 174"/>
                    <a:gd name="T58" fmla="*/ 232 w 276"/>
                    <a:gd name="T59" fmla="*/ 124 h 174"/>
                    <a:gd name="T60" fmla="*/ 270 w 276"/>
                    <a:gd name="T61" fmla="*/ 60 h 174"/>
                    <a:gd name="T62" fmla="*/ 235 w 276"/>
                    <a:gd name="T63" fmla="*/ 32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76" h="174">
                      <a:moveTo>
                        <a:pt x="140" y="149"/>
                      </a:moveTo>
                      <a:cubicBezTo>
                        <a:pt x="150" y="149"/>
                        <a:pt x="159" y="145"/>
                        <a:pt x="167" y="139"/>
                      </a:cubicBezTo>
                      <a:cubicBezTo>
                        <a:pt x="170" y="137"/>
                        <a:pt x="173" y="132"/>
                        <a:pt x="177" y="132"/>
                      </a:cubicBezTo>
                      <a:cubicBezTo>
                        <a:pt x="178" y="132"/>
                        <a:pt x="178" y="132"/>
                        <a:pt x="178" y="132"/>
                      </a:cubicBezTo>
                      <a:cubicBezTo>
                        <a:pt x="180" y="133"/>
                        <a:pt x="181" y="133"/>
                        <a:pt x="181" y="134"/>
                      </a:cubicBezTo>
                      <a:cubicBezTo>
                        <a:pt x="183" y="137"/>
                        <a:pt x="182" y="142"/>
                        <a:pt x="181" y="145"/>
                      </a:cubicBezTo>
                      <a:cubicBezTo>
                        <a:pt x="176" y="158"/>
                        <a:pt x="160" y="163"/>
                        <a:pt x="148" y="165"/>
                      </a:cubicBezTo>
                      <a:cubicBezTo>
                        <a:pt x="145" y="165"/>
                        <a:pt x="142" y="165"/>
                        <a:pt x="138" y="165"/>
                      </a:cubicBezTo>
                      <a:cubicBezTo>
                        <a:pt x="130" y="165"/>
                        <a:pt x="122" y="164"/>
                        <a:pt x="117" y="158"/>
                      </a:cubicBezTo>
                      <a:cubicBezTo>
                        <a:pt x="113" y="155"/>
                        <a:pt x="110" y="149"/>
                        <a:pt x="112" y="144"/>
                      </a:cubicBezTo>
                      <a:cubicBezTo>
                        <a:pt x="119" y="144"/>
                        <a:pt x="126" y="147"/>
                        <a:pt x="133" y="148"/>
                      </a:cubicBezTo>
                      <a:cubicBezTo>
                        <a:pt x="135" y="148"/>
                        <a:pt x="138" y="149"/>
                        <a:pt x="140" y="149"/>
                      </a:cubicBezTo>
                      <a:moveTo>
                        <a:pt x="234" y="116"/>
                      </a:moveTo>
                      <a:cubicBezTo>
                        <a:pt x="229" y="116"/>
                        <a:pt x="224" y="115"/>
                        <a:pt x="221" y="111"/>
                      </a:cubicBezTo>
                      <a:cubicBezTo>
                        <a:pt x="226" y="105"/>
                        <a:pt x="232" y="102"/>
                        <a:pt x="238" y="97"/>
                      </a:cubicBezTo>
                      <a:cubicBezTo>
                        <a:pt x="247" y="88"/>
                        <a:pt x="250" y="76"/>
                        <a:pt x="251" y="64"/>
                      </a:cubicBezTo>
                      <a:cubicBezTo>
                        <a:pt x="251" y="60"/>
                        <a:pt x="248" y="54"/>
                        <a:pt x="252" y="51"/>
                      </a:cubicBezTo>
                      <a:cubicBezTo>
                        <a:pt x="253" y="50"/>
                        <a:pt x="254" y="50"/>
                        <a:pt x="255" y="50"/>
                      </a:cubicBezTo>
                      <a:cubicBezTo>
                        <a:pt x="255" y="50"/>
                        <a:pt x="255" y="50"/>
                        <a:pt x="255" y="50"/>
                      </a:cubicBezTo>
                      <a:cubicBezTo>
                        <a:pt x="259" y="50"/>
                        <a:pt x="262" y="54"/>
                        <a:pt x="264" y="57"/>
                      </a:cubicBezTo>
                      <a:cubicBezTo>
                        <a:pt x="271" y="68"/>
                        <a:pt x="266" y="84"/>
                        <a:pt x="260" y="95"/>
                      </a:cubicBezTo>
                      <a:cubicBezTo>
                        <a:pt x="255" y="103"/>
                        <a:pt x="247" y="115"/>
                        <a:pt x="236" y="116"/>
                      </a:cubicBezTo>
                      <a:cubicBezTo>
                        <a:pt x="235" y="116"/>
                        <a:pt x="234" y="116"/>
                        <a:pt x="234" y="116"/>
                      </a:cubicBezTo>
                      <a:moveTo>
                        <a:pt x="257" y="0"/>
                      </a:moveTo>
                      <a:cubicBezTo>
                        <a:pt x="204" y="74"/>
                        <a:pt x="132" y="110"/>
                        <a:pt x="34" y="141"/>
                      </a:cubicBezTo>
                      <a:cubicBezTo>
                        <a:pt x="35" y="141"/>
                        <a:pt x="36" y="141"/>
                        <a:pt x="38" y="141"/>
                      </a:cubicBezTo>
                      <a:cubicBezTo>
                        <a:pt x="39" y="141"/>
                        <a:pt x="40" y="141"/>
                        <a:pt x="41" y="141"/>
                      </a:cubicBezTo>
                      <a:cubicBezTo>
                        <a:pt x="43" y="141"/>
                        <a:pt x="47" y="140"/>
                        <a:pt x="50" y="140"/>
                      </a:cubicBezTo>
                      <a:cubicBezTo>
                        <a:pt x="51" y="140"/>
                        <a:pt x="53" y="140"/>
                        <a:pt x="54" y="141"/>
                      </a:cubicBezTo>
                      <a:cubicBezTo>
                        <a:pt x="55" y="142"/>
                        <a:pt x="56" y="143"/>
                        <a:pt x="56" y="145"/>
                      </a:cubicBezTo>
                      <a:cubicBezTo>
                        <a:pt x="55" y="148"/>
                        <a:pt x="52" y="152"/>
                        <a:pt x="49" y="154"/>
                      </a:cubicBezTo>
                      <a:cubicBezTo>
                        <a:pt x="45" y="157"/>
                        <a:pt x="40" y="158"/>
                        <a:pt x="34" y="158"/>
                      </a:cubicBezTo>
                      <a:cubicBezTo>
                        <a:pt x="26" y="158"/>
                        <a:pt x="18" y="155"/>
                        <a:pt x="11" y="152"/>
                      </a:cubicBezTo>
                      <a:cubicBezTo>
                        <a:pt x="9" y="151"/>
                        <a:pt x="8" y="150"/>
                        <a:pt x="6" y="149"/>
                      </a:cubicBezTo>
                      <a:cubicBezTo>
                        <a:pt x="4" y="149"/>
                        <a:pt x="2" y="150"/>
                        <a:pt x="0" y="150"/>
                      </a:cubicBezTo>
                      <a:cubicBezTo>
                        <a:pt x="3" y="152"/>
                        <a:pt x="6" y="155"/>
                        <a:pt x="10" y="157"/>
                      </a:cubicBezTo>
                      <a:cubicBezTo>
                        <a:pt x="14" y="159"/>
                        <a:pt x="18" y="161"/>
                        <a:pt x="22" y="163"/>
                      </a:cubicBezTo>
                      <a:cubicBezTo>
                        <a:pt x="24" y="163"/>
                        <a:pt x="26" y="163"/>
                        <a:pt x="28" y="163"/>
                      </a:cubicBezTo>
                      <a:cubicBezTo>
                        <a:pt x="45" y="163"/>
                        <a:pt x="60" y="158"/>
                        <a:pt x="72" y="152"/>
                      </a:cubicBezTo>
                      <a:cubicBezTo>
                        <a:pt x="76" y="149"/>
                        <a:pt x="80" y="145"/>
                        <a:pt x="84" y="140"/>
                      </a:cubicBezTo>
                      <a:cubicBezTo>
                        <a:pt x="86" y="137"/>
                        <a:pt x="88" y="133"/>
                        <a:pt x="91" y="132"/>
                      </a:cubicBezTo>
                      <a:cubicBezTo>
                        <a:pt x="92" y="132"/>
                        <a:pt x="93" y="132"/>
                        <a:pt x="93" y="132"/>
                      </a:cubicBezTo>
                      <a:cubicBezTo>
                        <a:pt x="94" y="132"/>
                        <a:pt x="94" y="132"/>
                        <a:pt x="95" y="133"/>
                      </a:cubicBezTo>
                      <a:cubicBezTo>
                        <a:pt x="95" y="134"/>
                        <a:pt x="96" y="136"/>
                        <a:pt x="96" y="137"/>
                      </a:cubicBezTo>
                      <a:cubicBezTo>
                        <a:pt x="99" y="135"/>
                        <a:pt x="101" y="133"/>
                        <a:pt x="101" y="133"/>
                      </a:cubicBezTo>
                      <a:cubicBezTo>
                        <a:pt x="101" y="133"/>
                        <a:pt x="101" y="133"/>
                        <a:pt x="101" y="133"/>
                      </a:cubicBezTo>
                      <a:cubicBezTo>
                        <a:pt x="101" y="133"/>
                        <a:pt x="101" y="133"/>
                        <a:pt x="101" y="133"/>
                      </a:cubicBezTo>
                      <a:cubicBezTo>
                        <a:pt x="101" y="133"/>
                        <a:pt x="101" y="133"/>
                        <a:pt x="101" y="133"/>
                      </a:cubicBezTo>
                      <a:cubicBezTo>
                        <a:pt x="102" y="135"/>
                        <a:pt x="103" y="168"/>
                        <a:pt x="135" y="174"/>
                      </a:cubicBezTo>
                      <a:cubicBezTo>
                        <a:pt x="136" y="174"/>
                        <a:pt x="137" y="174"/>
                        <a:pt x="139" y="174"/>
                      </a:cubicBezTo>
                      <a:cubicBezTo>
                        <a:pt x="142" y="174"/>
                        <a:pt x="146" y="174"/>
                        <a:pt x="150" y="173"/>
                      </a:cubicBezTo>
                      <a:cubicBezTo>
                        <a:pt x="180" y="168"/>
                        <a:pt x="201" y="145"/>
                        <a:pt x="195" y="115"/>
                      </a:cubicBezTo>
                      <a:cubicBezTo>
                        <a:pt x="194" y="114"/>
                        <a:pt x="197" y="113"/>
                        <a:pt x="199" y="113"/>
                      </a:cubicBezTo>
                      <a:cubicBezTo>
                        <a:pt x="200" y="113"/>
                        <a:pt x="200" y="113"/>
                        <a:pt x="200" y="113"/>
                      </a:cubicBezTo>
                      <a:cubicBezTo>
                        <a:pt x="203" y="115"/>
                        <a:pt x="205" y="116"/>
                        <a:pt x="207" y="118"/>
                      </a:cubicBezTo>
                      <a:cubicBezTo>
                        <a:pt x="207" y="115"/>
                        <a:pt x="207" y="114"/>
                        <a:pt x="207" y="114"/>
                      </a:cubicBezTo>
                      <a:cubicBezTo>
                        <a:pt x="207" y="114"/>
                        <a:pt x="207" y="114"/>
                        <a:pt x="207" y="114"/>
                      </a:cubicBezTo>
                      <a:cubicBezTo>
                        <a:pt x="207" y="114"/>
                        <a:pt x="207" y="114"/>
                        <a:pt x="207" y="114"/>
                      </a:cubicBezTo>
                      <a:cubicBezTo>
                        <a:pt x="212" y="118"/>
                        <a:pt x="217" y="121"/>
                        <a:pt x="222" y="123"/>
                      </a:cubicBezTo>
                      <a:cubicBezTo>
                        <a:pt x="225" y="124"/>
                        <a:pt x="229" y="124"/>
                        <a:pt x="232" y="124"/>
                      </a:cubicBezTo>
                      <a:cubicBezTo>
                        <a:pt x="245" y="124"/>
                        <a:pt x="258" y="118"/>
                        <a:pt x="265" y="103"/>
                      </a:cubicBezTo>
                      <a:cubicBezTo>
                        <a:pt x="270" y="90"/>
                        <a:pt x="276" y="73"/>
                        <a:pt x="270" y="60"/>
                      </a:cubicBezTo>
                      <a:cubicBezTo>
                        <a:pt x="264" y="46"/>
                        <a:pt x="250" y="37"/>
                        <a:pt x="235" y="33"/>
                      </a:cubicBezTo>
                      <a:cubicBezTo>
                        <a:pt x="235" y="33"/>
                        <a:pt x="234" y="32"/>
                        <a:pt x="235" y="32"/>
                      </a:cubicBezTo>
                      <a:cubicBezTo>
                        <a:pt x="245" y="23"/>
                        <a:pt x="254" y="12"/>
                        <a:pt x="257" y="0"/>
                      </a:cubicBezTo>
                    </a:path>
                  </a:pathLst>
                </a:custGeom>
                <a:solidFill>
                  <a:srgbClr val="FBB0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1" name="Freeform 24">
                  <a:extLst>
                    <a:ext uri="{FF2B5EF4-FFF2-40B4-BE49-F238E27FC236}">
                      <a16:creationId xmlns:a16="http://schemas.microsoft.com/office/drawing/2014/main" id="{9864F768-C92B-47FB-9F8F-D6216226F146}"/>
                    </a:ext>
                  </a:extLst>
                </p:cNvPr>
                <p:cNvSpPr>
                  <a:spLocks/>
                </p:cNvSpPr>
                <p:nvPr/>
              </p:nvSpPr>
              <p:spPr bwMode="auto">
                <a:xfrm>
                  <a:off x="3462339" y="1839913"/>
                  <a:ext cx="33338" cy="0"/>
                </a:xfrm>
                <a:custGeom>
                  <a:avLst/>
                  <a:gdLst>
                    <a:gd name="T0" fmla="*/ 8 w 8"/>
                    <a:gd name="T1" fmla="*/ 0 w 8"/>
                    <a:gd name="T2" fmla="*/ 0 w 8"/>
                    <a:gd name="T3" fmla="*/ 8 w 8"/>
                  </a:gdLst>
                  <a:ahLst/>
                  <a:cxnLst>
                    <a:cxn ang="0">
                      <a:pos x="T0" y="0"/>
                    </a:cxn>
                    <a:cxn ang="0">
                      <a:pos x="T1" y="0"/>
                    </a:cxn>
                    <a:cxn ang="0">
                      <a:pos x="T2" y="0"/>
                    </a:cxn>
                    <a:cxn ang="0">
                      <a:pos x="T3" y="0"/>
                    </a:cxn>
                  </a:cxnLst>
                  <a:rect l="0" t="0" r="r" b="b"/>
                  <a:pathLst>
                    <a:path w="8">
                      <a:moveTo>
                        <a:pt x="8" y="0"/>
                      </a:moveTo>
                      <a:cubicBezTo>
                        <a:pt x="5" y="0"/>
                        <a:pt x="2" y="0"/>
                        <a:pt x="0" y="0"/>
                      </a:cubicBezTo>
                      <a:cubicBezTo>
                        <a:pt x="0" y="0"/>
                        <a:pt x="0" y="0"/>
                        <a:pt x="0" y="0"/>
                      </a:cubicBezTo>
                      <a:cubicBezTo>
                        <a:pt x="2" y="0"/>
                        <a:pt x="5" y="0"/>
                        <a:pt x="8" y="0"/>
                      </a:cubicBezTo>
                    </a:path>
                  </a:pathLst>
                </a:custGeom>
                <a:solidFill>
                  <a:srgbClr val="FEE9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2" name="Freeform 25">
                  <a:extLst>
                    <a:ext uri="{FF2B5EF4-FFF2-40B4-BE49-F238E27FC236}">
                      <a16:creationId xmlns:a16="http://schemas.microsoft.com/office/drawing/2014/main" id="{1A51BC03-96FA-4717-B564-95E8DFCEF97C}"/>
                    </a:ext>
                  </a:extLst>
                </p:cNvPr>
                <p:cNvSpPr>
                  <a:spLocks noEditPoints="1"/>
                </p:cNvSpPr>
                <p:nvPr/>
              </p:nvSpPr>
              <p:spPr bwMode="auto">
                <a:xfrm>
                  <a:off x="3178176" y="1601788"/>
                  <a:ext cx="525463" cy="238125"/>
                </a:xfrm>
                <a:custGeom>
                  <a:avLst/>
                  <a:gdLst>
                    <a:gd name="T0" fmla="*/ 6 w 124"/>
                    <a:gd name="T1" fmla="*/ 20 h 56"/>
                    <a:gd name="T2" fmla="*/ 0 w 124"/>
                    <a:gd name="T3" fmla="*/ 26 h 56"/>
                    <a:gd name="T4" fmla="*/ 6 w 124"/>
                    <a:gd name="T5" fmla="*/ 22 h 56"/>
                    <a:gd name="T6" fmla="*/ 6 w 124"/>
                    <a:gd name="T7" fmla="*/ 20 h 56"/>
                    <a:gd name="T8" fmla="*/ 117 w 124"/>
                    <a:gd name="T9" fmla="*/ 0 h 56"/>
                    <a:gd name="T10" fmla="*/ 117 w 124"/>
                    <a:gd name="T11" fmla="*/ 6 h 56"/>
                    <a:gd name="T12" fmla="*/ 77 w 124"/>
                    <a:gd name="T13" fmla="*/ 55 h 56"/>
                    <a:gd name="T14" fmla="*/ 67 w 124"/>
                    <a:gd name="T15" fmla="*/ 56 h 56"/>
                    <a:gd name="T16" fmla="*/ 75 w 124"/>
                    <a:gd name="T17" fmla="*/ 56 h 56"/>
                    <a:gd name="T18" fmla="*/ 75 w 124"/>
                    <a:gd name="T19" fmla="*/ 56 h 56"/>
                    <a:gd name="T20" fmla="*/ 124 w 124"/>
                    <a:gd name="T21" fmla="*/ 4 h 56"/>
                    <a:gd name="T22" fmla="*/ 124 w 124"/>
                    <a:gd name="T23" fmla="*/ 4 h 56"/>
                    <a:gd name="T24" fmla="*/ 117 w 124"/>
                    <a:gd name="T25"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 h="56">
                      <a:moveTo>
                        <a:pt x="6" y="20"/>
                      </a:moveTo>
                      <a:cubicBezTo>
                        <a:pt x="4" y="22"/>
                        <a:pt x="2" y="24"/>
                        <a:pt x="0" y="26"/>
                      </a:cubicBezTo>
                      <a:cubicBezTo>
                        <a:pt x="3" y="25"/>
                        <a:pt x="4" y="23"/>
                        <a:pt x="6" y="22"/>
                      </a:cubicBezTo>
                      <a:cubicBezTo>
                        <a:pt x="6" y="21"/>
                        <a:pt x="6" y="21"/>
                        <a:pt x="6" y="20"/>
                      </a:cubicBezTo>
                      <a:moveTo>
                        <a:pt x="117" y="0"/>
                      </a:moveTo>
                      <a:cubicBezTo>
                        <a:pt x="117" y="2"/>
                        <a:pt x="117" y="4"/>
                        <a:pt x="117" y="6"/>
                      </a:cubicBezTo>
                      <a:cubicBezTo>
                        <a:pt x="116" y="30"/>
                        <a:pt x="101" y="49"/>
                        <a:pt x="77" y="55"/>
                      </a:cubicBezTo>
                      <a:cubicBezTo>
                        <a:pt x="74" y="55"/>
                        <a:pt x="70" y="56"/>
                        <a:pt x="67" y="56"/>
                      </a:cubicBezTo>
                      <a:cubicBezTo>
                        <a:pt x="69" y="56"/>
                        <a:pt x="72" y="56"/>
                        <a:pt x="75" y="56"/>
                      </a:cubicBezTo>
                      <a:cubicBezTo>
                        <a:pt x="75" y="56"/>
                        <a:pt x="75" y="56"/>
                        <a:pt x="75" y="56"/>
                      </a:cubicBezTo>
                      <a:cubicBezTo>
                        <a:pt x="118" y="50"/>
                        <a:pt x="124" y="20"/>
                        <a:pt x="124" y="4"/>
                      </a:cubicBezTo>
                      <a:cubicBezTo>
                        <a:pt x="124" y="4"/>
                        <a:pt x="124" y="4"/>
                        <a:pt x="124" y="4"/>
                      </a:cubicBezTo>
                      <a:cubicBezTo>
                        <a:pt x="122" y="3"/>
                        <a:pt x="119" y="1"/>
                        <a:pt x="117" y="0"/>
                      </a:cubicBezTo>
                    </a:path>
                  </a:pathLst>
                </a:custGeom>
                <a:solidFill>
                  <a:srgbClr val="FBB0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3" name="Freeform 26">
                  <a:extLst>
                    <a:ext uri="{FF2B5EF4-FFF2-40B4-BE49-F238E27FC236}">
                      <a16:creationId xmlns:a16="http://schemas.microsoft.com/office/drawing/2014/main" id="{EEE785D5-B857-4BE4-A2B5-30F95A585451}"/>
                    </a:ext>
                  </a:extLst>
                </p:cNvPr>
                <p:cNvSpPr>
                  <a:spLocks/>
                </p:cNvSpPr>
                <p:nvPr/>
              </p:nvSpPr>
              <p:spPr bwMode="auto">
                <a:xfrm>
                  <a:off x="2770189" y="1741488"/>
                  <a:ext cx="17463" cy="7938"/>
                </a:xfrm>
                <a:custGeom>
                  <a:avLst/>
                  <a:gdLst>
                    <a:gd name="T0" fmla="*/ 1 w 4"/>
                    <a:gd name="T1" fmla="*/ 0 h 2"/>
                    <a:gd name="T2" fmla="*/ 1 w 4"/>
                    <a:gd name="T3" fmla="*/ 0 h 2"/>
                    <a:gd name="T4" fmla="*/ 4 w 4"/>
                    <a:gd name="T5" fmla="*/ 2 h 2"/>
                    <a:gd name="T6" fmla="*/ 1 w 4"/>
                    <a:gd name="T7" fmla="*/ 0 h 2"/>
                  </a:gdLst>
                  <a:ahLst/>
                  <a:cxnLst>
                    <a:cxn ang="0">
                      <a:pos x="T0" y="T1"/>
                    </a:cxn>
                    <a:cxn ang="0">
                      <a:pos x="T2" y="T3"/>
                    </a:cxn>
                    <a:cxn ang="0">
                      <a:pos x="T4" y="T5"/>
                    </a:cxn>
                    <a:cxn ang="0">
                      <a:pos x="T6" y="T7"/>
                    </a:cxn>
                  </a:cxnLst>
                  <a:rect l="0" t="0" r="r" b="b"/>
                  <a:pathLst>
                    <a:path w="4" h="2">
                      <a:moveTo>
                        <a:pt x="1" y="0"/>
                      </a:moveTo>
                      <a:cubicBezTo>
                        <a:pt x="1" y="0"/>
                        <a:pt x="0" y="0"/>
                        <a:pt x="1" y="0"/>
                      </a:cubicBezTo>
                      <a:cubicBezTo>
                        <a:pt x="2" y="1"/>
                        <a:pt x="3" y="1"/>
                        <a:pt x="4" y="2"/>
                      </a:cubicBezTo>
                      <a:cubicBezTo>
                        <a:pt x="3" y="1"/>
                        <a:pt x="2" y="1"/>
                        <a:pt x="1" y="0"/>
                      </a:cubicBezTo>
                    </a:path>
                  </a:pathLst>
                </a:custGeom>
                <a:solidFill>
                  <a:srgbClr val="FEE9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4" name="Freeform 27">
                  <a:extLst>
                    <a:ext uri="{FF2B5EF4-FFF2-40B4-BE49-F238E27FC236}">
                      <a16:creationId xmlns:a16="http://schemas.microsoft.com/office/drawing/2014/main" id="{ED9CD061-098C-456A-AFEE-5C6F1E3793D1}"/>
                    </a:ext>
                  </a:extLst>
                </p:cNvPr>
                <p:cNvSpPr>
                  <a:spLocks/>
                </p:cNvSpPr>
                <p:nvPr/>
              </p:nvSpPr>
              <p:spPr bwMode="auto">
                <a:xfrm>
                  <a:off x="2482851" y="622300"/>
                  <a:ext cx="1530350" cy="1233488"/>
                </a:xfrm>
                <a:custGeom>
                  <a:avLst/>
                  <a:gdLst>
                    <a:gd name="T0" fmla="*/ 126 w 361"/>
                    <a:gd name="T1" fmla="*/ 89 h 290"/>
                    <a:gd name="T2" fmla="*/ 137 w 361"/>
                    <a:gd name="T3" fmla="*/ 45 h 290"/>
                    <a:gd name="T4" fmla="*/ 217 w 361"/>
                    <a:gd name="T5" fmla="*/ 38 h 290"/>
                    <a:gd name="T6" fmla="*/ 237 w 361"/>
                    <a:gd name="T7" fmla="*/ 74 h 290"/>
                    <a:gd name="T8" fmla="*/ 243 w 361"/>
                    <a:gd name="T9" fmla="*/ 73 h 290"/>
                    <a:gd name="T10" fmla="*/ 261 w 361"/>
                    <a:gd name="T11" fmla="*/ 59 h 290"/>
                    <a:gd name="T12" fmla="*/ 332 w 361"/>
                    <a:gd name="T13" fmla="*/ 87 h 290"/>
                    <a:gd name="T14" fmla="*/ 315 w 361"/>
                    <a:gd name="T15" fmla="*/ 143 h 290"/>
                    <a:gd name="T16" fmla="*/ 315 w 361"/>
                    <a:gd name="T17" fmla="*/ 144 h 290"/>
                    <a:gd name="T18" fmla="*/ 350 w 361"/>
                    <a:gd name="T19" fmla="*/ 171 h 290"/>
                    <a:gd name="T20" fmla="*/ 345 w 361"/>
                    <a:gd name="T21" fmla="*/ 214 h 290"/>
                    <a:gd name="T22" fmla="*/ 280 w 361"/>
                    <a:gd name="T23" fmla="*/ 224 h 290"/>
                    <a:gd name="T24" fmla="*/ 275 w 361"/>
                    <a:gd name="T25" fmla="*/ 226 h 290"/>
                    <a:gd name="T26" fmla="*/ 230 w 361"/>
                    <a:gd name="T27" fmla="*/ 284 h 290"/>
                    <a:gd name="T28" fmla="*/ 175 w 361"/>
                    <a:gd name="T29" fmla="*/ 244 h 290"/>
                    <a:gd name="T30" fmla="*/ 171 w 361"/>
                    <a:gd name="T31" fmla="*/ 243 h 290"/>
                    <a:gd name="T32" fmla="*/ 164 w 361"/>
                    <a:gd name="T33" fmla="*/ 251 h 290"/>
                    <a:gd name="T34" fmla="*/ 104 w 361"/>
                    <a:gd name="T35" fmla="*/ 275 h 290"/>
                    <a:gd name="T36" fmla="*/ 58 w 361"/>
                    <a:gd name="T37" fmla="*/ 235 h 290"/>
                    <a:gd name="T38" fmla="*/ 71 w 361"/>
                    <a:gd name="T39" fmla="*/ 195 h 290"/>
                    <a:gd name="T40" fmla="*/ 73 w 361"/>
                    <a:gd name="T41" fmla="*/ 193 h 290"/>
                    <a:gd name="T42" fmla="*/ 33 w 361"/>
                    <a:gd name="T43" fmla="*/ 147 h 290"/>
                    <a:gd name="T44" fmla="*/ 121 w 361"/>
                    <a:gd name="T45" fmla="*/ 91 h 290"/>
                    <a:gd name="T46" fmla="*/ 126 w 361"/>
                    <a:gd name="T47" fmla="*/ 89 h 290"/>
                    <a:gd name="T48" fmla="*/ 36 w 361"/>
                    <a:gd name="T49" fmla="*/ 171 h 290"/>
                    <a:gd name="T50" fmla="*/ 62 w 361"/>
                    <a:gd name="T51" fmla="*/ 192 h 290"/>
                    <a:gd name="T52" fmla="*/ 68 w 361"/>
                    <a:gd name="T53" fmla="*/ 194 h 290"/>
                    <a:gd name="T54" fmla="*/ 65 w 361"/>
                    <a:gd name="T55" fmla="*/ 196 h 290"/>
                    <a:gd name="T56" fmla="*/ 73 w 361"/>
                    <a:gd name="T57" fmla="*/ 266 h 290"/>
                    <a:gd name="T58" fmla="*/ 151 w 361"/>
                    <a:gd name="T59" fmla="*/ 267 h 290"/>
                    <a:gd name="T60" fmla="*/ 172 w 361"/>
                    <a:gd name="T61" fmla="*/ 246 h 290"/>
                    <a:gd name="T62" fmla="*/ 169 w 361"/>
                    <a:gd name="T63" fmla="*/ 248 h 290"/>
                    <a:gd name="T64" fmla="*/ 173 w 361"/>
                    <a:gd name="T65" fmla="*/ 262 h 290"/>
                    <a:gd name="T66" fmla="*/ 241 w 361"/>
                    <a:gd name="T67" fmla="*/ 285 h 290"/>
                    <a:gd name="T68" fmla="*/ 281 w 361"/>
                    <a:gd name="T69" fmla="*/ 236 h 290"/>
                    <a:gd name="T70" fmla="*/ 281 w 361"/>
                    <a:gd name="T71" fmla="*/ 224 h 290"/>
                    <a:gd name="T72" fmla="*/ 275 w 361"/>
                    <a:gd name="T73" fmla="*/ 226 h 290"/>
                    <a:gd name="T74" fmla="*/ 353 w 361"/>
                    <a:gd name="T75" fmla="*/ 208 h 290"/>
                    <a:gd name="T76" fmla="*/ 347 w 361"/>
                    <a:gd name="T77" fmla="*/ 157 h 290"/>
                    <a:gd name="T78" fmla="*/ 331 w 361"/>
                    <a:gd name="T79" fmla="*/ 145 h 290"/>
                    <a:gd name="T80" fmla="*/ 324 w 361"/>
                    <a:gd name="T81" fmla="*/ 140 h 290"/>
                    <a:gd name="T82" fmla="*/ 306 w 361"/>
                    <a:gd name="T83" fmla="*/ 54 h 290"/>
                    <a:gd name="T84" fmla="*/ 238 w 361"/>
                    <a:gd name="T85" fmla="*/ 73 h 290"/>
                    <a:gd name="T86" fmla="*/ 243 w 361"/>
                    <a:gd name="T87" fmla="*/ 72 h 290"/>
                    <a:gd name="T88" fmla="*/ 120 w 361"/>
                    <a:gd name="T89" fmla="*/ 91 h 290"/>
                    <a:gd name="T90" fmla="*/ 126 w 361"/>
                    <a:gd name="T91" fmla="*/ 89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61" h="290">
                      <a:moveTo>
                        <a:pt x="126" y="89"/>
                      </a:moveTo>
                      <a:cubicBezTo>
                        <a:pt x="123" y="74"/>
                        <a:pt x="126" y="57"/>
                        <a:pt x="137" y="45"/>
                      </a:cubicBezTo>
                      <a:cubicBezTo>
                        <a:pt x="155" y="24"/>
                        <a:pt x="195" y="25"/>
                        <a:pt x="217" y="38"/>
                      </a:cubicBezTo>
                      <a:cubicBezTo>
                        <a:pt x="230" y="46"/>
                        <a:pt x="236" y="60"/>
                        <a:pt x="237" y="74"/>
                      </a:cubicBezTo>
                      <a:cubicBezTo>
                        <a:pt x="238" y="75"/>
                        <a:pt x="242" y="73"/>
                        <a:pt x="243" y="73"/>
                      </a:cubicBezTo>
                      <a:cubicBezTo>
                        <a:pt x="248" y="67"/>
                        <a:pt x="255" y="63"/>
                        <a:pt x="261" y="59"/>
                      </a:cubicBezTo>
                      <a:cubicBezTo>
                        <a:pt x="290" y="42"/>
                        <a:pt x="317" y="63"/>
                        <a:pt x="332" y="87"/>
                      </a:cubicBezTo>
                      <a:cubicBezTo>
                        <a:pt x="345" y="109"/>
                        <a:pt x="331" y="128"/>
                        <a:pt x="315" y="143"/>
                      </a:cubicBezTo>
                      <a:cubicBezTo>
                        <a:pt x="314" y="143"/>
                        <a:pt x="315" y="144"/>
                        <a:pt x="315" y="144"/>
                      </a:cubicBezTo>
                      <a:cubicBezTo>
                        <a:pt x="330" y="148"/>
                        <a:pt x="344" y="157"/>
                        <a:pt x="350" y="171"/>
                      </a:cubicBezTo>
                      <a:cubicBezTo>
                        <a:pt x="356" y="184"/>
                        <a:pt x="350" y="201"/>
                        <a:pt x="345" y="214"/>
                      </a:cubicBezTo>
                      <a:cubicBezTo>
                        <a:pt x="332" y="242"/>
                        <a:pt x="302" y="240"/>
                        <a:pt x="280" y="224"/>
                      </a:cubicBezTo>
                      <a:cubicBezTo>
                        <a:pt x="279" y="223"/>
                        <a:pt x="274" y="224"/>
                        <a:pt x="275" y="226"/>
                      </a:cubicBezTo>
                      <a:cubicBezTo>
                        <a:pt x="281" y="256"/>
                        <a:pt x="260" y="279"/>
                        <a:pt x="230" y="284"/>
                      </a:cubicBezTo>
                      <a:cubicBezTo>
                        <a:pt x="196" y="290"/>
                        <a:pt x="183" y="271"/>
                        <a:pt x="175" y="244"/>
                      </a:cubicBezTo>
                      <a:cubicBezTo>
                        <a:pt x="174" y="243"/>
                        <a:pt x="172" y="243"/>
                        <a:pt x="171" y="243"/>
                      </a:cubicBezTo>
                      <a:cubicBezTo>
                        <a:pt x="168" y="244"/>
                        <a:pt x="166" y="248"/>
                        <a:pt x="164" y="251"/>
                      </a:cubicBezTo>
                      <a:cubicBezTo>
                        <a:pt x="149" y="269"/>
                        <a:pt x="128" y="280"/>
                        <a:pt x="104" y="275"/>
                      </a:cubicBezTo>
                      <a:cubicBezTo>
                        <a:pt x="83" y="271"/>
                        <a:pt x="62" y="256"/>
                        <a:pt x="58" y="235"/>
                      </a:cubicBezTo>
                      <a:cubicBezTo>
                        <a:pt x="56" y="226"/>
                        <a:pt x="60" y="198"/>
                        <a:pt x="71" y="195"/>
                      </a:cubicBezTo>
                      <a:cubicBezTo>
                        <a:pt x="72" y="195"/>
                        <a:pt x="75" y="194"/>
                        <a:pt x="73" y="193"/>
                      </a:cubicBezTo>
                      <a:cubicBezTo>
                        <a:pt x="53" y="185"/>
                        <a:pt x="37" y="168"/>
                        <a:pt x="33" y="147"/>
                      </a:cubicBezTo>
                      <a:cubicBezTo>
                        <a:pt x="24" y="101"/>
                        <a:pt x="83" y="60"/>
                        <a:pt x="121" y="91"/>
                      </a:cubicBezTo>
                      <a:cubicBezTo>
                        <a:pt x="122" y="92"/>
                        <a:pt x="127" y="90"/>
                        <a:pt x="126" y="89"/>
                      </a:cubicBezTo>
                      <a:cubicBezTo>
                        <a:pt x="77" y="48"/>
                        <a:pt x="0" y="116"/>
                        <a:pt x="36" y="171"/>
                      </a:cubicBezTo>
                      <a:cubicBezTo>
                        <a:pt x="42" y="180"/>
                        <a:pt x="52" y="187"/>
                        <a:pt x="62" y="192"/>
                      </a:cubicBezTo>
                      <a:cubicBezTo>
                        <a:pt x="65" y="194"/>
                        <a:pt x="67" y="194"/>
                        <a:pt x="68" y="194"/>
                      </a:cubicBezTo>
                      <a:cubicBezTo>
                        <a:pt x="69" y="194"/>
                        <a:pt x="68" y="193"/>
                        <a:pt x="65" y="196"/>
                      </a:cubicBezTo>
                      <a:cubicBezTo>
                        <a:pt x="43" y="217"/>
                        <a:pt x="50" y="249"/>
                        <a:pt x="73" y="266"/>
                      </a:cubicBezTo>
                      <a:cubicBezTo>
                        <a:pt x="97" y="283"/>
                        <a:pt x="127" y="283"/>
                        <a:pt x="151" y="267"/>
                      </a:cubicBezTo>
                      <a:cubicBezTo>
                        <a:pt x="160" y="262"/>
                        <a:pt x="166" y="254"/>
                        <a:pt x="172" y="246"/>
                      </a:cubicBezTo>
                      <a:cubicBezTo>
                        <a:pt x="175" y="243"/>
                        <a:pt x="169" y="244"/>
                        <a:pt x="169" y="248"/>
                      </a:cubicBezTo>
                      <a:cubicBezTo>
                        <a:pt x="170" y="253"/>
                        <a:pt x="172" y="258"/>
                        <a:pt x="173" y="262"/>
                      </a:cubicBezTo>
                      <a:cubicBezTo>
                        <a:pt x="184" y="290"/>
                        <a:pt x="216" y="290"/>
                        <a:pt x="241" y="285"/>
                      </a:cubicBezTo>
                      <a:cubicBezTo>
                        <a:pt x="265" y="279"/>
                        <a:pt x="280" y="260"/>
                        <a:pt x="281" y="236"/>
                      </a:cubicBezTo>
                      <a:cubicBezTo>
                        <a:pt x="281" y="232"/>
                        <a:pt x="281" y="228"/>
                        <a:pt x="281" y="224"/>
                      </a:cubicBezTo>
                      <a:cubicBezTo>
                        <a:pt x="279" y="225"/>
                        <a:pt x="277" y="226"/>
                        <a:pt x="275" y="226"/>
                      </a:cubicBezTo>
                      <a:cubicBezTo>
                        <a:pt x="304" y="247"/>
                        <a:pt x="337" y="242"/>
                        <a:pt x="353" y="208"/>
                      </a:cubicBezTo>
                      <a:cubicBezTo>
                        <a:pt x="361" y="191"/>
                        <a:pt x="361" y="171"/>
                        <a:pt x="347" y="157"/>
                      </a:cubicBezTo>
                      <a:cubicBezTo>
                        <a:pt x="343" y="152"/>
                        <a:pt x="337" y="148"/>
                        <a:pt x="331" y="145"/>
                      </a:cubicBezTo>
                      <a:cubicBezTo>
                        <a:pt x="325" y="143"/>
                        <a:pt x="318" y="144"/>
                        <a:pt x="324" y="140"/>
                      </a:cubicBezTo>
                      <a:cubicBezTo>
                        <a:pt x="356" y="112"/>
                        <a:pt x="341" y="73"/>
                        <a:pt x="306" y="54"/>
                      </a:cubicBezTo>
                      <a:cubicBezTo>
                        <a:pt x="283" y="42"/>
                        <a:pt x="254" y="56"/>
                        <a:pt x="238" y="73"/>
                      </a:cubicBezTo>
                      <a:cubicBezTo>
                        <a:pt x="239" y="73"/>
                        <a:pt x="241" y="72"/>
                        <a:pt x="243" y="72"/>
                      </a:cubicBezTo>
                      <a:cubicBezTo>
                        <a:pt x="235" y="0"/>
                        <a:pt x="104" y="17"/>
                        <a:pt x="120" y="91"/>
                      </a:cubicBezTo>
                      <a:cubicBezTo>
                        <a:pt x="121" y="92"/>
                        <a:pt x="127" y="91"/>
                        <a:pt x="126" y="89"/>
                      </a:cubicBezTo>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5" name="Freeform 28">
                  <a:extLst>
                    <a:ext uri="{FF2B5EF4-FFF2-40B4-BE49-F238E27FC236}">
                      <a16:creationId xmlns:a16="http://schemas.microsoft.com/office/drawing/2014/main" id="{56A71468-BF51-4AF9-A055-22D510E78976}"/>
                    </a:ext>
                  </a:extLst>
                </p:cNvPr>
                <p:cNvSpPr>
                  <a:spLocks/>
                </p:cNvSpPr>
                <p:nvPr/>
              </p:nvSpPr>
              <p:spPr bwMode="auto">
                <a:xfrm>
                  <a:off x="2843214" y="1004888"/>
                  <a:ext cx="1008063" cy="655638"/>
                </a:xfrm>
                <a:custGeom>
                  <a:avLst/>
                  <a:gdLst>
                    <a:gd name="T0" fmla="*/ 105 w 238"/>
                    <a:gd name="T1" fmla="*/ 3 h 154"/>
                    <a:gd name="T2" fmla="*/ 6 w 238"/>
                    <a:gd name="T3" fmla="*/ 74 h 154"/>
                    <a:gd name="T4" fmla="*/ 123 w 238"/>
                    <a:gd name="T5" fmla="*/ 149 h 154"/>
                    <a:gd name="T6" fmla="*/ 222 w 238"/>
                    <a:gd name="T7" fmla="*/ 100 h 154"/>
                    <a:gd name="T8" fmla="*/ 177 w 238"/>
                    <a:gd name="T9" fmla="*/ 9 h 154"/>
                    <a:gd name="T10" fmla="*/ 105 w 238"/>
                    <a:gd name="T11" fmla="*/ 3 h 154"/>
                  </a:gdLst>
                  <a:ahLst/>
                  <a:cxnLst>
                    <a:cxn ang="0">
                      <a:pos x="T0" y="T1"/>
                    </a:cxn>
                    <a:cxn ang="0">
                      <a:pos x="T2" y="T3"/>
                    </a:cxn>
                    <a:cxn ang="0">
                      <a:pos x="T4" y="T5"/>
                    </a:cxn>
                    <a:cxn ang="0">
                      <a:pos x="T6" y="T7"/>
                    </a:cxn>
                    <a:cxn ang="0">
                      <a:pos x="T8" y="T9"/>
                    </a:cxn>
                    <a:cxn ang="0">
                      <a:pos x="T10" y="T11"/>
                    </a:cxn>
                  </a:cxnLst>
                  <a:rect l="0" t="0" r="r" b="b"/>
                  <a:pathLst>
                    <a:path w="238" h="154">
                      <a:moveTo>
                        <a:pt x="105" y="3"/>
                      </a:moveTo>
                      <a:cubicBezTo>
                        <a:pt x="68" y="7"/>
                        <a:pt x="11" y="26"/>
                        <a:pt x="6" y="74"/>
                      </a:cubicBezTo>
                      <a:cubicBezTo>
                        <a:pt x="0" y="139"/>
                        <a:pt x="79" y="154"/>
                        <a:pt x="123" y="149"/>
                      </a:cubicBezTo>
                      <a:cubicBezTo>
                        <a:pt x="159" y="144"/>
                        <a:pt x="206" y="141"/>
                        <a:pt x="222" y="100"/>
                      </a:cubicBezTo>
                      <a:cubicBezTo>
                        <a:pt x="238" y="61"/>
                        <a:pt x="211" y="20"/>
                        <a:pt x="177" y="9"/>
                      </a:cubicBezTo>
                      <a:cubicBezTo>
                        <a:pt x="155" y="1"/>
                        <a:pt x="128" y="0"/>
                        <a:pt x="105"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6" name="Freeform 29">
                  <a:extLst>
                    <a:ext uri="{FF2B5EF4-FFF2-40B4-BE49-F238E27FC236}">
                      <a16:creationId xmlns:a16="http://schemas.microsoft.com/office/drawing/2014/main" id="{CA26BA9D-B856-40D0-9D24-AE893C23AA1E}"/>
                    </a:ext>
                  </a:extLst>
                </p:cNvPr>
                <p:cNvSpPr>
                  <a:spLocks/>
                </p:cNvSpPr>
                <p:nvPr/>
              </p:nvSpPr>
              <p:spPr bwMode="auto">
                <a:xfrm>
                  <a:off x="2805114" y="958850"/>
                  <a:ext cx="1017588" cy="668338"/>
                </a:xfrm>
                <a:custGeom>
                  <a:avLst/>
                  <a:gdLst>
                    <a:gd name="T0" fmla="*/ 108 w 240"/>
                    <a:gd name="T1" fmla="*/ 4 h 157"/>
                    <a:gd name="T2" fmla="*/ 5 w 240"/>
                    <a:gd name="T3" fmla="*/ 82 h 157"/>
                    <a:gd name="T4" fmla="*/ 106 w 240"/>
                    <a:gd name="T5" fmla="*/ 156 h 157"/>
                    <a:gd name="T6" fmla="*/ 228 w 240"/>
                    <a:gd name="T7" fmla="*/ 102 h 157"/>
                    <a:gd name="T8" fmla="*/ 205 w 240"/>
                    <a:gd name="T9" fmla="*/ 23 h 157"/>
                    <a:gd name="T10" fmla="*/ 108 w 240"/>
                    <a:gd name="T11" fmla="*/ 4 h 157"/>
                    <a:gd name="T12" fmla="*/ 106 w 240"/>
                    <a:gd name="T13" fmla="*/ 6 h 157"/>
                    <a:gd name="T14" fmla="*/ 226 w 240"/>
                    <a:gd name="T15" fmla="*/ 81 h 157"/>
                    <a:gd name="T16" fmla="*/ 102 w 240"/>
                    <a:gd name="T17" fmla="*/ 153 h 157"/>
                    <a:gd name="T18" fmla="*/ 12 w 240"/>
                    <a:gd name="T19" fmla="*/ 94 h 157"/>
                    <a:gd name="T20" fmla="*/ 107 w 240"/>
                    <a:gd name="T21" fmla="*/ 6 h 157"/>
                    <a:gd name="T22" fmla="*/ 108 w 240"/>
                    <a:gd name="T23" fmla="*/ 4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0" h="157">
                      <a:moveTo>
                        <a:pt x="108" y="4"/>
                      </a:moveTo>
                      <a:cubicBezTo>
                        <a:pt x="63" y="10"/>
                        <a:pt x="9" y="31"/>
                        <a:pt x="5" y="82"/>
                      </a:cubicBezTo>
                      <a:cubicBezTo>
                        <a:pt x="2" y="135"/>
                        <a:pt x="64" y="155"/>
                        <a:pt x="106" y="156"/>
                      </a:cubicBezTo>
                      <a:cubicBezTo>
                        <a:pt x="150" y="157"/>
                        <a:pt x="208" y="146"/>
                        <a:pt x="228" y="102"/>
                      </a:cubicBezTo>
                      <a:cubicBezTo>
                        <a:pt x="240" y="74"/>
                        <a:pt x="226" y="42"/>
                        <a:pt x="205" y="23"/>
                      </a:cubicBezTo>
                      <a:cubicBezTo>
                        <a:pt x="180" y="0"/>
                        <a:pt x="140" y="1"/>
                        <a:pt x="108" y="4"/>
                      </a:cubicBezTo>
                      <a:cubicBezTo>
                        <a:pt x="107" y="4"/>
                        <a:pt x="102" y="7"/>
                        <a:pt x="106" y="6"/>
                      </a:cubicBezTo>
                      <a:cubicBezTo>
                        <a:pt x="159" y="1"/>
                        <a:pt x="225" y="16"/>
                        <a:pt x="226" y="81"/>
                      </a:cubicBezTo>
                      <a:cubicBezTo>
                        <a:pt x="228" y="142"/>
                        <a:pt x="148" y="156"/>
                        <a:pt x="102" y="153"/>
                      </a:cubicBezTo>
                      <a:cubicBezTo>
                        <a:pt x="64" y="151"/>
                        <a:pt x="21" y="134"/>
                        <a:pt x="12" y="94"/>
                      </a:cubicBezTo>
                      <a:cubicBezTo>
                        <a:pt x="0" y="39"/>
                        <a:pt x="63" y="12"/>
                        <a:pt x="107" y="6"/>
                      </a:cubicBezTo>
                      <a:cubicBezTo>
                        <a:pt x="109" y="6"/>
                        <a:pt x="112" y="3"/>
                        <a:pt x="108" y="4"/>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7" name="Freeform 30">
                  <a:extLst>
                    <a:ext uri="{FF2B5EF4-FFF2-40B4-BE49-F238E27FC236}">
                      <a16:creationId xmlns:a16="http://schemas.microsoft.com/office/drawing/2014/main" id="{7E85183E-1B27-425D-92EC-69B4AD3EE17C}"/>
                    </a:ext>
                  </a:extLst>
                </p:cNvPr>
                <p:cNvSpPr>
                  <a:spLocks/>
                </p:cNvSpPr>
                <p:nvPr/>
              </p:nvSpPr>
              <p:spPr bwMode="auto">
                <a:xfrm>
                  <a:off x="2906714" y="1052513"/>
                  <a:ext cx="771525" cy="136525"/>
                </a:xfrm>
                <a:custGeom>
                  <a:avLst/>
                  <a:gdLst>
                    <a:gd name="T0" fmla="*/ 3 w 182"/>
                    <a:gd name="T1" fmla="*/ 17 h 32"/>
                    <a:gd name="T2" fmla="*/ 179 w 182"/>
                    <a:gd name="T3" fmla="*/ 2 h 32"/>
                    <a:gd name="T4" fmla="*/ 175 w 182"/>
                    <a:gd name="T5" fmla="*/ 1 h 32"/>
                    <a:gd name="T6" fmla="*/ 7 w 182"/>
                    <a:gd name="T7" fmla="*/ 14 h 32"/>
                    <a:gd name="T8" fmla="*/ 3 w 182"/>
                    <a:gd name="T9" fmla="*/ 17 h 32"/>
                  </a:gdLst>
                  <a:ahLst/>
                  <a:cxnLst>
                    <a:cxn ang="0">
                      <a:pos x="T0" y="T1"/>
                    </a:cxn>
                    <a:cxn ang="0">
                      <a:pos x="T2" y="T3"/>
                    </a:cxn>
                    <a:cxn ang="0">
                      <a:pos x="T4" y="T5"/>
                    </a:cxn>
                    <a:cxn ang="0">
                      <a:pos x="T6" y="T7"/>
                    </a:cxn>
                    <a:cxn ang="0">
                      <a:pos x="T8" y="T9"/>
                    </a:cxn>
                  </a:cxnLst>
                  <a:rect l="0" t="0" r="r" b="b"/>
                  <a:pathLst>
                    <a:path w="182" h="32">
                      <a:moveTo>
                        <a:pt x="3" y="17"/>
                      </a:moveTo>
                      <a:cubicBezTo>
                        <a:pt x="60" y="32"/>
                        <a:pt x="126" y="28"/>
                        <a:pt x="179" y="2"/>
                      </a:cubicBezTo>
                      <a:cubicBezTo>
                        <a:pt x="182" y="1"/>
                        <a:pt x="177" y="0"/>
                        <a:pt x="175" y="1"/>
                      </a:cubicBezTo>
                      <a:cubicBezTo>
                        <a:pt x="125" y="26"/>
                        <a:pt x="61" y="28"/>
                        <a:pt x="7" y="14"/>
                      </a:cubicBezTo>
                      <a:cubicBezTo>
                        <a:pt x="5" y="13"/>
                        <a:pt x="0" y="16"/>
                        <a:pt x="3" y="17"/>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8" name="Freeform 31">
                  <a:extLst>
                    <a:ext uri="{FF2B5EF4-FFF2-40B4-BE49-F238E27FC236}">
                      <a16:creationId xmlns:a16="http://schemas.microsoft.com/office/drawing/2014/main" id="{7201BC39-BEB6-4784-8453-BB20D5BF3AB9}"/>
                    </a:ext>
                  </a:extLst>
                </p:cNvPr>
                <p:cNvSpPr>
                  <a:spLocks/>
                </p:cNvSpPr>
                <p:nvPr/>
              </p:nvSpPr>
              <p:spPr bwMode="auto">
                <a:xfrm>
                  <a:off x="2838451" y="1163638"/>
                  <a:ext cx="928688" cy="215900"/>
                </a:xfrm>
                <a:custGeom>
                  <a:avLst/>
                  <a:gdLst>
                    <a:gd name="T0" fmla="*/ 0 w 219"/>
                    <a:gd name="T1" fmla="*/ 26 h 51"/>
                    <a:gd name="T2" fmla="*/ 216 w 219"/>
                    <a:gd name="T3" fmla="*/ 1 h 51"/>
                    <a:gd name="T4" fmla="*/ 212 w 219"/>
                    <a:gd name="T5" fmla="*/ 1 h 51"/>
                    <a:gd name="T6" fmla="*/ 6 w 219"/>
                    <a:gd name="T7" fmla="*/ 24 h 51"/>
                    <a:gd name="T8" fmla="*/ 0 w 219"/>
                    <a:gd name="T9" fmla="*/ 26 h 51"/>
                  </a:gdLst>
                  <a:ahLst/>
                  <a:cxnLst>
                    <a:cxn ang="0">
                      <a:pos x="T0" y="T1"/>
                    </a:cxn>
                    <a:cxn ang="0">
                      <a:pos x="T2" y="T3"/>
                    </a:cxn>
                    <a:cxn ang="0">
                      <a:pos x="T4" y="T5"/>
                    </a:cxn>
                    <a:cxn ang="0">
                      <a:pos x="T6" y="T7"/>
                    </a:cxn>
                    <a:cxn ang="0">
                      <a:pos x="T8" y="T9"/>
                    </a:cxn>
                  </a:cxnLst>
                  <a:rect l="0" t="0" r="r" b="b"/>
                  <a:pathLst>
                    <a:path w="219" h="51">
                      <a:moveTo>
                        <a:pt x="0" y="26"/>
                      </a:moveTo>
                      <a:cubicBezTo>
                        <a:pt x="70" y="51"/>
                        <a:pt x="155" y="44"/>
                        <a:pt x="216" y="1"/>
                      </a:cubicBezTo>
                      <a:cubicBezTo>
                        <a:pt x="219" y="0"/>
                        <a:pt x="213" y="0"/>
                        <a:pt x="212" y="1"/>
                      </a:cubicBezTo>
                      <a:cubicBezTo>
                        <a:pt x="153" y="42"/>
                        <a:pt x="72" y="48"/>
                        <a:pt x="6" y="24"/>
                      </a:cubicBezTo>
                      <a:cubicBezTo>
                        <a:pt x="4" y="23"/>
                        <a:pt x="0" y="26"/>
                        <a:pt x="0" y="26"/>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9" name="Freeform 32">
                  <a:extLst>
                    <a:ext uri="{FF2B5EF4-FFF2-40B4-BE49-F238E27FC236}">
                      <a16:creationId xmlns:a16="http://schemas.microsoft.com/office/drawing/2014/main" id="{EF6C751A-F6C2-4456-A7E5-6728E7F60675}"/>
                    </a:ext>
                  </a:extLst>
                </p:cNvPr>
                <p:cNvSpPr>
                  <a:spLocks/>
                </p:cNvSpPr>
                <p:nvPr/>
              </p:nvSpPr>
              <p:spPr bwMode="auto">
                <a:xfrm>
                  <a:off x="2863851" y="1316038"/>
                  <a:ext cx="928688" cy="233363"/>
                </a:xfrm>
                <a:custGeom>
                  <a:avLst/>
                  <a:gdLst>
                    <a:gd name="T0" fmla="*/ 4 w 219"/>
                    <a:gd name="T1" fmla="*/ 34 h 55"/>
                    <a:gd name="T2" fmla="*/ 216 w 219"/>
                    <a:gd name="T3" fmla="*/ 5 h 55"/>
                    <a:gd name="T4" fmla="*/ 212 w 219"/>
                    <a:gd name="T5" fmla="*/ 2 h 55"/>
                    <a:gd name="T6" fmla="*/ 7 w 219"/>
                    <a:gd name="T7" fmla="*/ 30 h 55"/>
                    <a:gd name="T8" fmla="*/ 4 w 219"/>
                    <a:gd name="T9" fmla="*/ 34 h 55"/>
                  </a:gdLst>
                  <a:ahLst/>
                  <a:cxnLst>
                    <a:cxn ang="0">
                      <a:pos x="T0" y="T1"/>
                    </a:cxn>
                    <a:cxn ang="0">
                      <a:pos x="T2" y="T3"/>
                    </a:cxn>
                    <a:cxn ang="0">
                      <a:pos x="T4" y="T5"/>
                    </a:cxn>
                    <a:cxn ang="0">
                      <a:pos x="T6" y="T7"/>
                    </a:cxn>
                    <a:cxn ang="0">
                      <a:pos x="T8" y="T9"/>
                    </a:cxn>
                  </a:cxnLst>
                  <a:rect l="0" t="0" r="r" b="b"/>
                  <a:pathLst>
                    <a:path w="219" h="55">
                      <a:moveTo>
                        <a:pt x="4" y="34"/>
                      </a:moveTo>
                      <a:cubicBezTo>
                        <a:pt x="74" y="55"/>
                        <a:pt x="156" y="45"/>
                        <a:pt x="216" y="5"/>
                      </a:cubicBezTo>
                      <a:cubicBezTo>
                        <a:pt x="219" y="2"/>
                        <a:pt x="215" y="0"/>
                        <a:pt x="212" y="2"/>
                      </a:cubicBezTo>
                      <a:cubicBezTo>
                        <a:pt x="154" y="41"/>
                        <a:pt x="74" y="50"/>
                        <a:pt x="7" y="30"/>
                      </a:cubicBezTo>
                      <a:cubicBezTo>
                        <a:pt x="5" y="29"/>
                        <a:pt x="0" y="33"/>
                        <a:pt x="4" y="34"/>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0" name="Freeform 33">
                  <a:extLst>
                    <a:ext uri="{FF2B5EF4-FFF2-40B4-BE49-F238E27FC236}">
                      <a16:creationId xmlns:a16="http://schemas.microsoft.com/office/drawing/2014/main" id="{AF7DB0B6-3C5E-41AB-AA00-A68E56990478}"/>
                    </a:ext>
                  </a:extLst>
                </p:cNvPr>
                <p:cNvSpPr>
                  <a:spLocks/>
                </p:cNvSpPr>
                <p:nvPr/>
              </p:nvSpPr>
              <p:spPr bwMode="auto">
                <a:xfrm>
                  <a:off x="2947989" y="1019175"/>
                  <a:ext cx="230188" cy="595313"/>
                </a:xfrm>
                <a:custGeom>
                  <a:avLst/>
                  <a:gdLst>
                    <a:gd name="T0" fmla="*/ 27 w 54"/>
                    <a:gd name="T1" fmla="*/ 3 h 140"/>
                    <a:gd name="T2" fmla="*/ 47 w 54"/>
                    <a:gd name="T3" fmla="*/ 139 h 140"/>
                    <a:gd name="T4" fmla="*/ 51 w 54"/>
                    <a:gd name="T5" fmla="*/ 135 h 140"/>
                    <a:gd name="T6" fmla="*/ 32 w 54"/>
                    <a:gd name="T7" fmla="*/ 3 h 140"/>
                    <a:gd name="T8" fmla="*/ 27 w 54"/>
                    <a:gd name="T9" fmla="*/ 3 h 140"/>
                  </a:gdLst>
                  <a:ahLst/>
                  <a:cxnLst>
                    <a:cxn ang="0">
                      <a:pos x="T0" y="T1"/>
                    </a:cxn>
                    <a:cxn ang="0">
                      <a:pos x="T2" y="T3"/>
                    </a:cxn>
                    <a:cxn ang="0">
                      <a:pos x="T4" y="T5"/>
                    </a:cxn>
                    <a:cxn ang="0">
                      <a:pos x="T6" y="T7"/>
                    </a:cxn>
                    <a:cxn ang="0">
                      <a:pos x="T8" y="T9"/>
                    </a:cxn>
                  </a:cxnLst>
                  <a:rect l="0" t="0" r="r" b="b"/>
                  <a:pathLst>
                    <a:path w="54" h="140">
                      <a:moveTo>
                        <a:pt x="27" y="3"/>
                      </a:moveTo>
                      <a:cubicBezTo>
                        <a:pt x="0" y="48"/>
                        <a:pt x="2" y="106"/>
                        <a:pt x="47" y="139"/>
                      </a:cubicBezTo>
                      <a:cubicBezTo>
                        <a:pt x="49" y="140"/>
                        <a:pt x="54" y="137"/>
                        <a:pt x="51" y="135"/>
                      </a:cubicBezTo>
                      <a:cubicBezTo>
                        <a:pt x="8" y="103"/>
                        <a:pt x="6" y="47"/>
                        <a:pt x="32" y="3"/>
                      </a:cubicBezTo>
                      <a:cubicBezTo>
                        <a:pt x="34" y="0"/>
                        <a:pt x="28" y="1"/>
                        <a:pt x="27" y="3"/>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1" name="Freeform 34">
                  <a:extLst>
                    <a:ext uri="{FF2B5EF4-FFF2-40B4-BE49-F238E27FC236}">
                      <a16:creationId xmlns:a16="http://schemas.microsoft.com/office/drawing/2014/main" id="{779F96C7-8605-4006-9EC0-B2C6478177B7}"/>
                    </a:ext>
                  </a:extLst>
                </p:cNvPr>
                <p:cNvSpPr>
                  <a:spLocks/>
                </p:cNvSpPr>
                <p:nvPr/>
              </p:nvSpPr>
              <p:spPr bwMode="auto">
                <a:xfrm>
                  <a:off x="3181351" y="971550"/>
                  <a:ext cx="179388" cy="655638"/>
                </a:xfrm>
                <a:custGeom>
                  <a:avLst/>
                  <a:gdLst>
                    <a:gd name="T0" fmla="*/ 10 w 42"/>
                    <a:gd name="T1" fmla="*/ 4 h 154"/>
                    <a:gd name="T2" fmla="*/ 35 w 42"/>
                    <a:gd name="T3" fmla="*/ 152 h 154"/>
                    <a:gd name="T4" fmla="*/ 40 w 42"/>
                    <a:gd name="T5" fmla="*/ 149 h 154"/>
                    <a:gd name="T6" fmla="*/ 16 w 42"/>
                    <a:gd name="T7" fmla="*/ 3 h 154"/>
                    <a:gd name="T8" fmla="*/ 10 w 42"/>
                    <a:gd name="T9" fmla="*/ 4 h 154"/>
                  </a:gdLst>
                  <a:ahLst/>
                  <a:cxnLst>
                    <a:cxn ang="0">
                      <a:pos x="T0" y="T1"/>
                    </a:cxn>
                    <a:cxn ang="0">
                      <a:pos x="T2" y="T3"/>
                    </a:cxn>
                    <a:cxn ang="0">
                      <a:pos x="T4" y="T5"/>
                    </a:cxn>
                    <a:cxn ang="0">
                      <a:pos x="T6" y="T7"/>
                    </a:cxn>
                    <a:cxn ang="0">
                      <a:pos x="T8" y="T9"/>
                    </a:cxn>
                  </a:cxnLst>
                  <a:rect l="0" t="0" r="r" b="b"/>
                  <a:pathLst>
                    <a:path w="42" h="154">
                      <a:moveTo>
                        <a:pt x="10" y="4"/>
                      </a:moveTo>
                      <a:cubicBezTo>
                        <a:pt x="0" y="52"/>
                        <a:pt x="0" y="114"/>
                        <a:pt x="35" y="152"/>
                      </a:cubicBezTo>
                      <a:cubicBezTo>
                        <a:pt x="36" y="154"/>
                        <a:pt x="42" y="152"/>
                        <a:pt x="40" y="149"/>
                      </a:cubicBezTo>
                      <a:cubicBezTo>
                        <a:pt x="6" y="112"/>
                        <a:pt x="6" y="50"/>
                        <a:pt x="16" y="3"/>
                      </a:cubicBezTo>
                      <a:cubicBezTo>
                        <a:pt x="16" y="0"/>
                        <a:pt x="10" y="1"/>
                        <a:pt x="10" y="4"/>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2" name="Freeform 35">
                  <a:extLst>
                    <a:ext uri="{FF2B5EF4-FFF2-40B4-BE49-F238E27FC236}">
                      <a16:creationId xmlns:a16="http://schemas.microsoft.com/office/drawing/2014/main" id="{2ADF6C5E-349E-4994-A3C4-C4957AB8DB4D}"/>
                    </a:ext>
                  </a:extLst>
                </p:cNvPr>
                <p:cNvSpPr>
                  <a:spLocks/>
                </p:cNvSpPr>
                <p:nvPr/>
              </p:nvSpPr>
              <p:spPr bwMode="auto">
                <a:xfrm>
                  <a:off x="3373439" y="971550"/>
                  <a:ext cx="142875" cy="620713"/>
                </a:xfrm>
                <a:custGeom>
                  <a:avLst/>
                  <a:gdLst>
                    <a:gd name="T0" fmla="*/ 9 w 34"/>
                    <a:gd name="T1" fmla="*/ 3 h 146"/>
                    <a:gd name="T2" fmla="*/ 28 w 34"/>
                    <a:gd name="T3" fmla="*/ 145 h 146"/>
                    <a:gd name="T4" fmla="*/ 34 w 34"/>
                    <a:gd name="T5" fmla="*/ 143 h 146"/>
                    <a:gd name="T6" fmla="*/ 14 w 34"/>
                    <a:gd name="T7" fmla="*/ 2 h 146"/>
                    <a:gd name="T8" fmla="*/ 9 w 34"/>
                    <a:gd name="T9" fmla="*/ 3 h 146"/>
                  </a:gdLst>
                  <a:ahLst/>
                  <a:cxnLst>
                    <a:cxn ang="0">
                      <a:pos x="T0" y="T1"/>
                    </a:cxn>
                    <a:cxn ang="0">
                      <a:pos x="T2" y="T3"/>
                    </a:cxn>
                    <a:cxn ang="0">
                      <a:pos x="T4" y="T5"/>
                    </a:cxn>
                    <a:cxn ang="0">
                      <a:pos x="T6" y="T7"/>
                    </a:cxn>
                    <a:cxn ang="0">
                      <a:pos x="T8" y="T9"/>
                    </a:cxn>
                  </a:cxnLst>
                  <a:rect l="0" t="0" r="r" b="b"/>
                  <a:pathLst>
                    <a:path w="34" h="146">
                      <a:moveTo>
                        <a:pt x="9" y="3"/>
                      </a:moveTo>
                      <a:cubicBezTo>
                        <a:pt x="0" y="50"/>
                        <a:pt x="7" y="102"/>
                        <a:pt x="28" y="145"/>
                      </a:cubicBezTo>
                      <a:cubicBezTo>
                        <a:pt x="29" y="146"/>
                        <a:pt x="34" y="145"/>
                        <a:pt x="34" y="143"/>
                      </a:cubicBezTo>
                      <a:cubicBezTo>
                        <a:pt x="13" y="101"/>
                        <a:pt x="6" y="49"/>
                        <a:pt x="14" y="2"/>
                      </a:cubicBezTo>
                      <a:cubicBezTo>
                        <a:pt x="15" y="0"/>
                        <a:pt x="9" y="1"/>
                        <a:pt x="9" y="3"/>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3" name="Freeform 36">
                  <a:extLst>
                    <a:ext uri="{FF2B5EF4-FFF2-40B4-BE49-F238E27FC236}">
                      <a16:creationId xmlns:a16="http://schemas.microsoft.com/office/drawing/2014/main" id="{3C17C7B6-B54B-43F7-95DF-BF8D38FE823C}"/>
                    </a:ext>
                  </a:extLst>
                </p:cNvPr>
                <p:cNvSpPr>
                  <a:spLocks/>
                </p:cNvSpPr>
                <p:nvPr/>
              </p:nvSpPr>
              <p:spPr bwMode="auto">
                <a:xfrm>
                  <a:off x="3546476" y="992188"/>
                  <a:ext cx="157163" cy="519113"/>
                </a:xfrm>
                <a:custGeom>
                  <a:avLst/>
                  <a:gdLst>
                    <a:gd name="T0" fmla="*/ 0 w 37"/>
                    <a:gd name="T1" fmla="*/ 3 h 122"/>
                    <a:gd name="T2" fmla="*/ 29 w 37"/>
                    <a:gd name="T3" fmla="*/ 120 h 122"/>
                    <a:gd name="T4" fmla="*/ 35 w 37"/>
                    <a:gd name="T5" fmla="*/ 117 h 122"/>
                    <a:gd name="T6" fmla="*/ 6 w 37"/>
                    <a:gd name="T7" fmla="*/ 3 h 122"/>
                    <a:gd name="T8" fmla="*/ 0 w 37"/>
                    <a:gd name="T9" fmla="*/ 3 h 122"/>
                  </a:gdLst>
                  <a:ahLst/>
                  <a:cxnLst>
                    <a:cxn ang="0">
                      <a:pos x="T0" y="T1"/>
                    </a:cxn>
                    <a:cxn ang="0">
                      <a:pos x="T2" y="T3"/>
                    </a:cxn>
                    <a:cxn ang="0">
                      <a:pos x="T4" y="T5"/>
                    </a:cxn>
                    <a:cxn ang="0">
                      <a:pos x="T6" y="T7"/>
                    </a:cxn>
                    <a:cxn ang="0">
                      <a:pos x="T8" y="T9"/>
                    </a:cxn>
                  </a:cxnLst>
                  <a:rect l="0" t="0" r="r" b="b"/>
                  <a:pathLst>
                    <a:path w="37" h="122">
                      <a:moveTo>
                        <a:pt x="0" y="3"/>
                      </a:moveTo>
                      <a:cubicBezTo>
                        <a:pt x="1" y="40"/>
                        <a:pt x="3" y="92"/>
                        <a:pt x="29" y="120"/>
                      </a:cubicBezTo>
                      <a:cubicBezTo>
                        <a:pt x="31" y="122"/>
                        <a:pt x="37" y="119"/>
                        <a:pt x="35" y="117"/>
                      </a:cubicBezTo>
                      <a:cubicBezTo>
                        <a:pt x="9" y="90"/>
                        <a:pt x="7" y="38"/>
                        <a:pt x="6" y="3"/>
                      </a:cubicBezTo>
                      <a:cubicBezTo>
                        <a:pt x="6" y="0"/>
                        <a:pt x="0" y="1"/>
                        <a:pt x="0" y="3"/>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4" name="Freeform 37">
                  <a:extLst>
                    <a:ext uri="{FF2B5EF4-FFF2-40B4-BE49-F238E27FC236}">
                      <a16:creationId xmlns:a16="http://schemas.microsoft.com/office/drawing/2014/main" id="{24B3B0C9-C976-4787-A079-2E6973D2AFB2}"/>
                    </a:ext>
                  </a:extLst>
                </p:cNvPr>
                <p:cNvSpPr>
                  <a:spLocks/>
                </p:cNvSpPr>
                <p:nvPr/>
              </p:nvSpPr>
              <p:spPr bwMode="auto">
                <a:xfrm>
                  <a:off x="2863851" y="2303463"/>
                  <a:ext cx="966788" cy="565150"/>
                </a:xfrm>
                <a:custGeom>
                  <a:avLst/>
                  <a:gdLst>
                    <a:gd name="T0" fmla="*/ 0 w 609"/>
                    <a:gd name="T1" fmla="*/ 19 h 356"/>
                    <a:gd name="T2" fmla="*/ 59 w 609"/>
                    <a:gd name="T3" fmla="*/ 356 h 356"/>
                    <a:gd name="T4" fmla="*/ 542 w 609"/>
                    <a:gd name="T5" fmla="*/ 356 h 356"/>
                    <a:gd name="T6" fmla="*/ 609 w 609"/>
                    <a:gd name="T7" fmla="*/ 0 h 356"/>
                    <a:gd name="T8" fmla="*/ 0 w 609"/>
                    <a:gd name="T9" fmla="*/ 19 h 356"/>
                  </a:gdLst>
                  <a:ahLst/>
                  <a:cxnLst>
                    <a:cxn ang="0">
                      <a:pos x="T0" y="T1"/>
                    </a:cxn>
                    <a:cxn ang="0">
                      <a:pos x="T2" y="T3"/>
                    </a:cxn>
                    <a:cxn ang="0">
                      <a:pos x="T4" y="T5"/>
                    </a:cxn>
                    <a:cxn ang="0">
                      <a:pos x="T6" y="T7"/>
                    </a:cxn>
                    <a:cxn ang="0">
                      <a:pos x="T8" y="T9"/>
                    </a:cxn>
                  </a:cxnLst>
                  <a:rect l="0" t="0" r="r" b="b"/>
                  <a:pathLst>
                    <a:path w="609" h="356">
                      <a:moveTo>
                        <a:pt x="0" y="19"/>
                      </a:moveTo>
                      <a:lnTo>
                        <a:pt x="59" y="356"/>
                      </a:lnTo>
                      <a:lnTo>
                        <a:pt x="542" y="356"/>
                      </a:lnTo>
                      <a:lnTo>
                        <a:pt x="609" y="0"/>
                      </a:lnTo>
                      <a:lnTo>
                        <a:pt x="0" y="19"/>
                      </a:lnTo>
                      <a:close/>
                    </a:path>
                  </a:pathLst>
                </a:custGeom>
                <a:solidFill>
                  <a:srgbClr val="E0A8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5" name="Freeform 38">
                  <a:extLst>
                    <a:ext uri="{FF2B5EF4-FFF2-40B4-BE49-F238E27FC236}">
                      <a16:creationId xmlns:a16="http://schemas.microsoft.com/office/drawing/2014/main" id="{09C35AA2-454B-45F4-BFD8-E4B70AB56315}"/>
                    </a:ext>
                  </a:extLst>
                </p:cNvPr>
                <p:cNvSpPr>
                  <a:spLocks/>
                </p:cNvSpPr>
                <p:nvPr/>
              </p:nvSpPr>
              <p:spPr bwMode="auto">
                <a:xfrm>
                  <a:off x="2863851" y="2303463"/>
                  <a:ext cx="966788" cy="565150"/>
                </a:xfrm>
                <a:custGeom>
                  <a:avLst/>
                  <a:gdLst>
                    <a:gd name="T0" fmla="*/ 0 w 609"/>
                    <a:gd name="T1" fmla="*/ 19 h 356"/>
                    <a:gd name="T2" fmla="*/ 59 w 609"/>
                    <a:gd name="T3" fmla="*/ 356 h 356"/>
                    <a:gd name="T4" fmla="*/ 542 w 609"/>
                    <a:gd name="T5" fmla="*/ 356 h 356"/>
                    <a:gd name="T6" fmla="*/ 609 w 609"/>
                    <a:gd name="T7" fmla="*/ 0 h 356"/>
                    <a:gd name="T8" fmla="*/ 0 w 609"/>
                    <a:gd name="T9" fmla="*/ 19 h 356"/>
                  </a:gdLst>
                  <a:ahLst/>
                  <a:cxnLst>
                    <a:cxn ang="0">
                      <a:pos x="T0" y="T1"/>
                    </a:cxn>
                    <a:cxn ang="0">
                      <a:pos x="T2" y="T3"/>
                    </a:cxn>
                    <a:cxn ang="0">
                      <a:pos x="T4" y="T5"/>
                    </a:cxn>
                    <a:cxn ang="0">
                      <a:pos x="T6" y="T7"/>
                    </a:cxn>
                    <a:cxn ang="0">
                      <a:pos x="T8" y="T9"/>
                    </a:cxn>
                  </a:cxnLst>
                  <a:rect l="0" t="0" r="r" b="b"/>
                  <a:pathLst>
                    <a:path w="609" h="356">
                      <a:moveTo>
                        <a:pt x="0" y="19"/>
                      </a:moveTo>
                      <a:lnTo>
                        <a:pt x="59" y="356"/>
                      </a:lnTo>
                      <a:lnTo>
                        <a:pt x="542" y="356"/>
                      </a:lnTo>
                      <a:lnTo>
                        <a:pt x="609" y="0"/>
                      </a:lnTo>
                      <a:lnTo>
                        <a:pt x="0" y="1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6" name="Freeform 39">
                  <a:extLst>
                    <a:ext uri="{FF2B5EF4-FFF2-40B4-BE49-F238E27FC236}">
                      <a16:creationId xmlns:a16="http://schemas.microsoft.com/office/drawing/2014/main" id="{6997AF59-B9DF-4FFE-B696-9E550283C08E}"/>
                    </a:ext>
                  </a:extLst>
                </p:cNvPr>
                <p:cNvSpPr>
                  <a:spLocks/>
                </p:cNvSpPr>
                <p:nvPr/>
              </p:nvSpPr>
              <p:spPr bwMode="auto">
                <a:xfrm>
                  <a:off x="2944814" y="2303463"/>
                  <a:ext cx="885825" cy="565150"/>
                </a:xfrm>
                <a:custGeom>
                  <a:avLst/>
                  <a:gdLst>
                    <a:gd name="T0" fmla="*/ 209 w 209"/>
                    <a:gd name="T1" fmla="*/ 0 h 133"/>
                    <a:gd name="T2" fmla="*/ 188 w 209"/>
                    <a:gd name="T3" fmla="*/ 1 h 133"/>
                    <a:gd name="T4" fmla="*/ 0 w 209"/>
                    <a:gd name="T5" fmla="*/ 114 h 133"/>
                    <a:gd name="T6" fmla="*/ 3 w 209"/>
                    <a:gd name="T7" fmla="*/ 133 h 133"/>
                    <a:gd name="T8" fmla="*/ 184 w 209"/>
                    <a:gd name="T9" fmla="*/ 133 h 133"/>
                    <a:gd name="T10" fmla="*/ 209 w 209"/>
                    <a:gd name="T11" fmla="*/ 0 h 133"/>
                  </a:gdLst>
                  <a:ahLst/>
                  <a:cxnLst>
                    <a:cxn ang="0">
                      <a:pos x="T0" y="T1"/>
                    </a:cxn>
                    <a:cxn ang="0">
                      <a:pos x="T2" y="T3"/>
                    </a:cxn>
                    <a:cxn ang="0">
                      <a:pos x="T4" y="T5"/>
                    </a:cxn>
                    <a:cxn ang="0">
                      <a:pos x="T6" y="T7"/>
                    </a:cxn>
                    <a:cxn ang="0">
                      <a:pos x="T8" y="T9"/>
                    </a:cxn>
                    <a:cxn ang="0">
                      <a:pos x="T10" y="T11"/>
                    </a:cxn>
                  </a:cxnLst>
                  <a:rect l="0" t="0" r="r" b="b"/>
                  <a:pathLst>
                    <a:path w="209" h="133">
                      <a:moveTo>
                        <a:pt x="209" y="0"/>
                      </a:moveTo>
                      <a:cubicBezTo>
                        <a:pt x="188" y="1"/>
                        <a:pt x="188" y="1"/>
                        <a:pt x="188" y="1"/>
                      </a:cubicBezTo>
                      <a:cubicBezTo>
                        <a:pt x="132" y="47"/>
                        <a:pt x="68" y="93"/>
                        <a:pt x="0" y="114"/>
                      </a:cubicBezTo>
                      <a:cubicBezTo>
                        <a:pt x="3" y="133"/>
                        <a:pt x="3" y="133"/>
                        <a:pt x="3" y="133"/>
                      </a:cubicBezTo>
                      <a:cubicBezTo>
                        <a:pt x="184" y="133"/>
                        <a:pt x="184" y="133"/>
                        <a:pt x="184" y="133"/>
                      </a:cubicBezTo>
                      <a:cubicBezTo>
                        <a:pt x="209" y="0"/>
                        <a:pt x="209" y="0"/>
                        <a:pt x="209" y="0"/>
                      </a:cubicBezTo>
                    </a:path>
                  </a:pathLst>
                </a:custGeom>
                <a:solidFill>
                  <a:srgbClr val="D79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7" name="Freeform 40">
                  <a:extLst>
                    <a:ext uri="{FF2B5EF4-FFF2-40B4-BE49-F238E27FC236}">
                      <a16:creationId xmlns:a16="http://schemas.microsoft.com/office/drawing/2014/main" id="{F561DA6E-C2DE-4E06-B52B-841130ECC4FA}"/>
                    </a:ext>
                  </a:extLst>
                </p:cNvPr>
                <p:cNvSpPr>
                  <a:spLocks/>
                </p:cNvSpPr>
                <p:nvPr/>
              </p:nvSpPr>
              <p:spPr bwMode="auto">
                <a:xfrm>
                  <a:off x="2795589" y="2268538"/>
                  <a:ext cx="996950" cy="582613"/>
                </a:xfrm>
                <a:custGeom>
                  <a:avLst/>
                  <a:gdLst>
                    <a:gd name="T0" fmla="*/ 0 w 235"/>
                    <a:gd name="T1" fmla="*/ 9 h 137"/>
                    <a:gd name="T2" fmla="*/ 23 w 235"/>
                    <a:gd name="T3" fmla="*/ 136 h 137"/>
                    <a:gd name="T4" fmla="*/ 25 w 235"/>
                    <a:gd name="T5" fmla="*/ 137 h 137"/>
                    <a:gd name="T6" fmla="*/ 206 w 235"/>
                    <a:gd name="T7" fmla="*/ 137 h 137"/>
                    <a:gd name="T8" fmla="*/ 210 w 235"/>
                    <a:gd name="T9" fmla="*/ 135 h 137"/>
                    <a:gd name="T10" fmla="*/ 235 w 235"/>
                    <a:gd name="T11" fmla="*/ 2 h 137"/>
                    <a:gd name="T12" fmla="*/ 229 w 235"/>
                    <a:gd name="T13" fmla="*/ 3 h 137"/>
                    <a:gd name="T14" fmla="*/ 207 w 235"/>
                    <a:gd name="T15" fmla="*/ 123 h 137"/>
                    <a:gd name="T16" fmla="*/ 205 w 235"/>
                    <a:gd name="T17" fmla="*/ 132 h 137"/>
                    <a:gd name="T18" fmla="*/ 208 w 235"/>
                    <a:gd name="T19" fmla="*/ 134 h 137"/>
                    <a:gd name="T20" fmla="*/ 193 w 235"/>
                    <a:gd name="T21" fmla="*/ 134 h 137"/>
                    <a:gd name="T22" fmla="*/ 122 w 235"/>
                    <a:gd name="T23" fmla="*/ 134 h 137"/>
                    <a:gd name="T24" fmla="*/ 50 w 235"/>
                    <a:gd name="T25" fmla="*/ 134 h 137"/>
                    <a:gd name="T26" fmla="*/ 30 w 235"/>
                    <a:gd name="T27" fmla="*/ 134 h 137"/>
                    <a:gd name="T28" fmla="*/ 29 w 235"/>
                    <a:gd name="T29" fmla="*/ 134 h 137"/>
                    <a:gd name="T30" fmla="*/ 27 w 235"/>
                    <a:gd name="T31" fmla="*/ 127 h 137"/>
                    <a:gd name="T32" fmla="*/ 6 w 235"/>
                    <a:gd name="T33" fmla="*/ 8 h 137"/>
                    <a:gd name="T34" fmla="*/ 0 w 235"/>
                    <a:gd name="T35" fmla="*/ 9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5" h="137">
                      <a:moveTo>
                        <a:pt x="0" y="9"/>
                      </a:moveTo>
                      <a:cubicBezTo>
                        <a:pt x="8" y="52"/>
                        <a:pt x="15" y="94"/>
                        <a:pt x="23" y="136"/>
                      </a:cubicBezTo>
                      <a:cubicBezTo>
                        <a:pt x="23" y="137"/>
                        <a:pt x="24" y="137"/>
                        <a:pt x="25" y="137"/>
                      </a:cubicBezTo>
                      <a:cubicBezTo>
                        <a:pt x="85" y="137"/>
                        <a:pt x="145" y="137"/>
                        <a:pt x="206" y="137"/>
                      </a:cubicBezTo>
                      <a:cubicBezTo>
                        <a:pt x="207" y="137"/>
                        <a:pt x="210" y="136"/>
                        <a:pt x="210" y="135"/>
                      </a:cubicBezTo>
                      <a:cubicBezTo>
                        <a:pt x="218" y="91"/>
                        <a:pt x="226" y="46"/>
                        <a:pt x="235" y="2"/>
                      </a:cubicBezTo>
                      <a:cubicBezTo>
                        <a:pt x="235" y="0"/>
                        <a:pt x="229" y="1"/>
                        <a:pt x="229" y="3"/>
                      </a:cubicBezTo>
                      <a:cubicBezTo>
                        <a:pt x="221" y="43"/>
                        <a:pt x="214" y="83"/>
                        <a:pt x="207" y="123"/>
                      </a:cubicBezTo>
                      <a:cubicBezTo>
                        <a:pt x="206" y="126"/>
                        <a:pt x="205" y="129"/>
                        <a:pt x="205" y="132"/>
                      </a:cubicBezTo>
                      <a:cubicBezTo>
                        <a:pt x="204" y="137"/>
                        <a:pt x="204" y="134"/>
                        <a:pt x="208" y="134"/>
                      </a:cubicBezTo>
                      <a:cubicBezTo>
                        <a:pt x="203" y="134"/>
                        <a:pt x="198" y="134"/>
                        <a:pt x="193" y="134"/>
                      </a:cubicBezTo>
                      <a:cubicBezTo>
                        <a:pt x="169" y="134"/>
                        <a:pt x="145" y="134"/>
                        <a:pt x="122" y="134"/>
                      </a:cubicBezTo>
                      <a:cubicBezTo>
                        <a:pt x="98" y="134"/>
                        <a:pt x="74" y="134"/>
                        <a:pt x="50" y="134"/>
                      </a:cubicBezTo>
                      <a:cubicBezTo>
                        <a:pt x="43" y="134"/>
                        <a:pt x="36" y="134"/>
                        <a:pt x="30" y="134"/>
                      </a:cubicBezTo>
                      <a:cubicBezTo>
                        <a:pt x="26" y="134"/>
                        <a:pt x="28" y="134"/>
                        <a:pt x="29" y="134"/>
                      </a:cubicBezTo>
                      <a:cubicBezTo>
                        <a:pt x="28" y="132"/>
                        <a:pt x="28" y="130"/>
                        <a:pt x="27" y="127"/>
                      </a:cubicBezTo>
                      <a:cubicBezTo>
                        <a:pt x="20" y="88"/>
                        <a:pt x="13" y="48"/>
                        <a:pt x="6" y="8"/>
                      </a:cubicBezTo>
                      <a:cubicBezTo>
                        <a:pt x="6" y="6"/>
                        <a:pt x="0" y="8"/>
                        <a:pt x="0" y="9"/>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8" name="Freeform 41">
                  <a:extLst>
                    <a:ext uri="{FF2B5EF4-FFF2-40B4-BE49-F238E27FC236}">
                      <a16:creationId xmlns:a16="http://schemas.microsoft.com/office/drawing/2014/main" id="{1AB24A3F-697D-4F09-BD66-EC0F94812301}"/>
                    </a:ext>
                  </a:extLst>
                </p:cNvPr>
                <p:cNvSpPr>
                  <a:spLocks/>
                </p:cNvSpPr>
                <p:nvPr/>
              </p:nvSpPr>
              <p:spPr bwMode="auto">
                <a:xfrm>
                  <a:off x="2744789" y="2055813"/>
                  <a:ext cx="1195388" cy="344488"/>
                </a:xfrm>
                <a:custGeom>
                  <a:avLst/>
                  <a:gdLst>
                    <a:gd name="T0" fmla="*/ 0 w 282"/>
                    <a:gd name="T1" fmla="*/ 15 h 81"/>
                    <a:gd name="T2" fmla="*/ 282 w 282"/>
                    <a:gd name="T3" fmla="*/ 0 h 81"/>
                    <a:gd name="T4" fmla="*/ 278 w 282"/>
                    <a:gd name="T5" fmla="*/ 54 h 81"/>
                    <a:gd name="T6" fmla="*/ 6 w 282"/>
                    <a:gd name="T7" fmla="*/ 60 h 81"/>
                    <a:gd name="T8" fmla="*/ 0 w 282"/>
                    <a:gd name="T9" fmla="*/ 15 h 81"/>
                  </a:gdLst>
                  <a:ahLst/>
                  <a:cxnLst>
                    <a:cxn ang="0">
                      <a:pos x="T0" y="T1"/>
                    </a:cxn>
                    <a:cxn ang="0">
                      <a:pos x="T2" y="T3"/>
                    </a:cxn>
                    <a:cxn ang="0">
                      <a:pos x="T4" y="T5"/>
                    </a:cxn>
                    <a:cxn ang="0">
                      <a:pos x="T6" y="T7"/>
                    </a:cxn>
                    <a:cxn ang="0">
                      <a:pos x="T8" y="T9"/>
                    </a:cxn>
                  </a:cxnLst>
                  <a:rect l="0" t="0" r="r" b="b"/>
                  <a:pathLst>
                    <a:path w="282" h="81">
                      <a:moveTo>
                        <a:pt x="0" y="15"/>
                      </a:moveTo>
                      <a:cubicBezTo>
                        <a:pt x="0" y="15"/>
                        <a:pt x="121" y="44"/>
                        <a:pt x="282" y="0"/>
                      </a:cubicBezTo>
                      <a:cubicBezTo>
                        <a:pt x="278" y="54"/>
                        <a:pt x="278" y="54"/>
                        <a:pt x="278" y="54"/>
                      </a:cubicBezTo>
                      <a:cubicBezTo>
                        <a:pt x="278" y="54"/>
                        <a:pt x="110" y="81"/>
                        <a:pt x="6" y="60"/>
                      </a:cubicBezTo>
                      <a:cubicBezTo>
                        <a:pt x="6" y="60"/>
                        <a:pt x="0" y="38"/>
                        <a:pt x="0" y="15"/>
                      </a:cubicBezTo>
                      <a:close/>
                    </a:path>
                  </a:pathLst>
                </a:custGeom>
                <a:solidFill>
                  <a:srgbClr val="B591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9" name="Freeform 42">
                  <a:extLst>
                    <a:ext uri="{FF2B5EF4-FFF2-40B4-BE49-F238E27FC236}">
                      <a16:creationId xmlns:a16="http://schemas.microsoft.com/office/drawing/2014/main" id="{650D0AF8-5B91-4E0A-902A-3FBF15486620}"/>
                    </a:ext>
                  </a:extLst>
                </p:cNvPr>
                <p:cNvSpPr>
                  <a:spLocks/>
                </p:cNvSpPr>
                <p:nvPr/>
              </p:nvSpPr>
              <p:spPr bwMode="auto">
                <a:xfrm>
                  <a:off x="2690814" y="2030413"/>
                  <a:ext cx="1220788" cy="336550"/>
                </a:xfrm>
                <a:custGeom>
                  <a:avLst/>
                  <a:gdLst>
                    <a:gd name="T0" fmla="*/ 1 w 288"/>
                    <a:gd name="T1" fmla="*/ 17 h 79"/>
                    <a:gd name="T2" fmla="*/ 116 w 288"/>
                    <a:gd name="T3" fmla="*/ 27 h 79"/>
                    <a:gd name="T4" fmla="*/ 226 w 288"/>
                    <a:gd name="T5" fmla="*/ 16 h 79"/>
                    <a:gd name="T6" fmla="*/ 282 w 288"/>
                    <a:gd name="T7" fmla="*/ 3 h 79"/>
                    <a:gd name="T8" fmla="*/ 280 w 288"/>
                    <a:gd name="T9" fmla="*/ 35 h 79"/>
                    <a:gd name="T10" fmla="*/ 279 w 288"/>
                    <a:gd name="T11" fmla="*/ 48 h 79"/>
                    <a:gd name="T12" fmla="*/ 282 w 288"/>
                    <a:gd name="T13" fmla="*/ 55 h 79"/>
                    <a:gd name="T14" fmla="*/ 267 w 288"/>
                    <a:gd name="T15" fmla="*/ 57 h 79"/>
                    <a:gd name="T16" fmla="*/ 186 w 288"/>
                    <a:gd name="T17" fmla="*/ 65 h 79"/>
                    <a:gd name="T18" fmla="*/ 76 w 288"/>
                    <a:gd name="T19" fmla="*/ 67 h 79"/>
                    <a:gd name="T20" fmla="*/ 17 w 288"/>
                    <a:gd name="T21" fmla="*/ 61 h 79"/>
                    <a:gd name="T22" fmla="*/ 7 w 288"/>
                    <a:gd name="T23" fmla="*/ 15 h 79"/>
                    <a:gd name="T24" fmla="*/ 1 w 288"/>
                    <a:gd name="T25" fmla="*/ 17 h 79"/>
                    <a:gd name="T26" fmla="*/ 7 w 288"/>
                    <a:gd name="T27" fmla="*/ 62 h 79"/>
                    <a:gd name="T28" fmla="*/ 8 w 288"/>
                    <a:gd name="T29" fmla="*/ 63 h 79"/>
                    <a:gd name="T30" fmla="*/ 281 w 288"/>
                    <a:gd name="T31" fmla="*/ 56 h 79"/>
                    <a:gd name="T32" fmla="*/ 284 w 288"/>
                    <a:gd name="T33" fmla="*/ 55 h 79"/>
                    <a:gd name="T34" fmla="*/ 288 w 288"/>
                    <a:gd name="T35" fmla="*/ 0 h 79"/>
                    <a:gd name="T36" fmla="*/ 285 w 288"/>
                    <a:gd name="T37" fmla="*/ 0 h 79"/>
                    <a:gd name="T38" fmla="*/ 6 w 288"/>
                    <a:gd name="T39" fmla="*/ 15 h 79"/>
                    <a:gd name="T40" fmla="*/ 1 w 288"/>
                    <a:gd name="T41" fmla="*/ 17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8" h="79">
                      <a:moveTo>
                        <a:pt x="1" y="17"/>
                      </a:moveTo>
                      <a:cubicBezTo>
                        <a:pt x="38" y="26"/>
                        <a:pt x="78" y="27"/>
                        <a:pt x="116" y="27"/>
                      </a:cubicBezTo>
                      <a:cubicBezTo>
                        <a:pt x="153" y="26"/>
                        <a:pt x="190" y="22"/>
                        <a:pt x="226" y="16"/>
                      </a:cubicBezTo>
                      <a:cubicBezTo>
                        <a:pt x="232" y="15"/>
                        <a:pt x="282" y="5"/>
                        <a:pt x="282" y="3"/>
                      </a:cubicBezTo>
                      <a:cubicBezTo>
                        <a:pt x="282" y="14"/>
                        <a:pt x="281" y="24"/>
                        <a:pt x="280" y="35"/>
                      </a:cubicBezTo>
                      <a:cubicBezTo>
                        <a:pt x="280" y="39"/>
                        <a:pt x="280" y="44"/>
                        <a:pt x="279" y="48"/>
                      </a:cubicBezTo>
                      <a:cubicBezTo>
                        <a:pt x="279" y="54"/>
                        <a:pt x="277" y="55"/>
                        <a:pt x="282" y="55"/>
                      </a:cubicBezTo>
                      <a:cubicBezTo>
                        <a:pt x="277" y="55"/>
                        <a:pt x="272" y="56"/>
                        <a:pt x="267" y="57"/>
                      </a:cubicBezTo>
                      <a:cubicBezTo>
                        <a:pt x="240" y="60"/>
                        <a:pt x="213" y="63"/>
                        <a:pt x="186" y="65"/>
                      </a:cubicBezTo>
                      <a:cubicBezTo>
                        <a:pt x="149" y="68"/>
                        <a:pt x="112" y="69"/>
                        <a:pt x="76" y="67"/>
                      </a:cubicBezTo>
                      <a:cubicBezTo>
                        <a:pt x="56" y="67"/>
                        <a:pt x="37" y="65"/>
                        <a:pt x="17" y="61"/>
                      </a:cubicBezTo>
                      <a:cubicBezTo>
                        <a:pt x="6" y="59"/>
                        <a:pt x="7" y="24"/>
                        <a:pt x="7" y="15"/>
                      </a:cubicBezTo>
                      <a:cubicBezTo>
                        <a:pt x="7" y="14"/>
                        <a:pt x="1" y="15"/>
                        <a:pt x="1" y="17"/>
                      </a:cubicBezTo>
                      <a:cubicBezTo>
                        <a:pt x="1" y="32"/>
                        <a:pt x="3" y="47"/>
                        <a:pt x="7" y="62"/>
                      </a:cubicBezTo>
                      <a:cubicBezTo>
                        <a:pt x="8" y="63"/>
                        <a:pt x="8" y="63"/>
                        <a:pt x="8" y="63"/>
                      </a:cubicBezTo>
                      <a:cubicBezTo>
                        <a:pt x="96" y="79"/>
                        <a:pt x="192" y="70"/>
                        <a:pt x="281" y="56"/>
                      </a:cubicBezTo>
                      <a:cubicBezTo>
                        <a:pt x="282" y="56"/>
                        <a:pt x="284" y="56"/>
                        <a:pt x="284" y="55"/>
                      </a:cubicBezTo>
                      <a:cubicBezTo>
                        <a:pt x="286" y="37"/>
                        <a:pt x="287" y="18"/>
                        <a:pt x="288" y="0"/>
                      </a:cubicBezTo>
                      <a:cubicBezTo>
                        <a:pt x="288" y="0"/>
                        <a:pt x="285" y="0"/>
                        <a:pt x="285" y="0"/>
                      </a:cubicBezTo>
                      <a:cubicBezTo>
                        <a:pt x="198" y="24"/>
                        <a:pt x="96" y="37"/>
                        <a:pt x="6" y="15"/>
                      </a:cubicBezTo>
                      <a:cubicBezTo>
                        <a:pt x="5" y="15"/>
                        <a:pt x="0" y="17"/>
                        <a:pt x="1" y="17"/>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0" name="Freeform 43">
                  <a:extLst>
                    <a:ext uri="{FF2B5EF4-FFF2-40B4-BE49-F238E27FC236}">
                      <a16:creationId xmlns:a16="http://schemas.microsoft.com/office/drawing/2014/main" id="{53FC4CF8-5D2E-40E6-B2E0-A71C9BA34578}"/>
                    </a:ext>
                  </a:extLst>
                </p:cNvPr>
                <p:cNvSpPr>
                  <a:spLocks/>
                </p:cNvSpPr>
                <p:nvPr/>
              </p:nvSpPr>
              <p:spPr bwMode="auto">
                <a:xfrm>
                  <a:off x="2881314" y="1843088"/>
                  <a:ext cx="355600" cy="217488"/>
                </a:xfrm>
                <a:custGeom>
                  <a:avLst/>
                  <a:gdLst>
                    <a:gd name="T0" fmla="*/ 78 w 84"/>
                    <a:gd name="T1" fmla="*/ 28 h 51"/>
                    <a:gd name="T2" fmla="*/ 25 w 84"/>
                    <a:gd name="T3" fmla="*/ 2 h 51"/>
                    <a:gd name="T4" fmla="*/ 1 w 84"/>
                    <a:gd name="T5" fmla="*/ 15 h 51"/>
                    <a:gd name="T6" fmla="*/ 24 w 84"/>
                    <a:gd name="T7" fmla="*/ 43 h 51"/>
                    <a:gd name="T8" fmla="*/ 80 w 84"/>
                    <a:gd name="T9" fmla="*/ 40 h 51"/>
                    <a:gd name="T10" fmla="*/ 78 w 84"/>
                    <a:gd name="T11" fmla="*/ 38 h 51"/>
                    <a:gd name="T12" fmla="*/ 7 w 84"/>
                    <a:gd name="T13" fmla="*/ 19 h 51"/>
                    <a:gd name="T14" fmla="*/ 40 w 84"/>
                    <a:gd name="T15" fmla="*/ 10 h 51"/>
                    <a:gd name="T16" fmla="*/ 73 w 84"/>
                    <a:gd name="T17" fmla="*/ 30 h 51"/>
                    <a:gd name="T18" fmla="*/ 78 w 84"/>
                    <a:gd name="T19" fmla="*/ 28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4" h="51">
                      <a:moveTo>
                        <a:pt x="78" y="28"/>
                      </a:moveTo>
                      <a:cubicBezTo>
                        <a:pt x="63" y="18"/>
                        <a:pt x="44" y="3"/>
                        <a:pt x="25" y="2"/>
                      </a:cubicBezTo>
                      <a:cubicBezTo>
                        <a:pt x="17" y="2"/>
                        <a:pt x="2" y="4"/>
                        <a:pt x="1" y="15"/>
                      </a:cubicBezTo>
                      <a:cubicBezTo>
                        <a:pt x="0" y="28"/>
                        <a:pt x="13" y="38"/>
                        <a:pt x="24" y="43"/>
                      </a:cubicBezTo>
                      <a:cubicBezTo>
                        <a:pt x="42" y="51"/>
                        <a:pt x="63" y="46"/>
                        <a:pt x="80" y="40"/>
                      </a:cubicBezTo>
                      <a:cubicBezTo>
                        <a:pt x="84" y="38"/>
                        <a:pt x="81" y="38"/>
                        <a:pt x="78" y="38"/>
                      </a:cubicBezTo>
                      <a:cubicBezTo>
                        <a:pt x="56" y="47"/>
                        <a:pt x="16" y="49"/>
                        <a:pt x="7" y="19"/>
                      </a:cubicBezTo>
                      <a:cubicBezTo>
                        <a:pt x="1" y="0"/>
                        <a:pt x="30" y="6"/>
                        <a:pt x="40" y="10"/>
                      </a:cubicBezTo>
                      <a:cubicBezTo>
                        <a:pt x="51" y="15"/>
                        <a:pt x="62" y="23"/>
                        <a:pt x="73" y="30"/>
                      </a:cubicBezTo>
                      <a:cubicBezTo>
                        <a:pt x="74" y="31"/>
                        <a:pt x="79" y="28"/>
                        <a:pt x="78" y="28"/>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1" name="Freeform 44">
                  <a:extLst>
                    <a:ext uri="{FF2B5EF4-FFF2-40B4-BE49-F238E27FC236}">
                      <a16:creationId xmlns:a16="http://schemas.microsoft.com/office/drawing/2014/main" id="{4405E682-EFE0-48E2-A723-ECA247237717}"/>
                    </a:ext>
                  </a:extLst>
                </p:cNvPr>
                <p:cNvSpPr>
                  <a:spLocks/>
                </p:cNvSpPr>
                <p:nvPr/>
              </p:nvSpPr>
              <p:spPr bwMode="auto">
                <a:xfrm>
                  <a:off x="3143251" y="2366963"/>
                  <a:ext cx="331788" cy="327025"/>
                </a:xfrm>
                <a:custGeom>
                  <a:avLst/>
                  <a:gdLst>
                    <a:gd name="T0" fmla="*/ 36 w 78"/>
                    <a:gd name="T1" fmla="*/ 30 h 77"/>
                    <a:gd name="T2" fmla="*/ 64 w 78"/>
                    <a:gd name="T3" fmla="*/ 16 h 77"/>
                    <a:gd name="T4" fmla="*/ 33 w 78"/>
                    <a:gd name="T5" fmla="*/ 77 h 77"/>
                    <a:gd name="T6" fmla="*/ 5 w 78"/>
                    <a:gd name="T7" fmla="*/ 23 h 77"/>
                    <a:gd name="T8" fmla="*/ 36 w 78"/>
                    <a:gd name="T9" fmla="*/ 30 h 77"/>
                  </a:gdLst>
                  <a:ahLst/>
                  <a:cxnLst>
                    <a:cxn ang="0">
                      <a:pos x="T0" y="T1"/>
                    </a:cxn>
                    <a:cxn ang="0">
                      <a:pos x="T2" y="T3"/>
                    </a:cxn>
                    <a:cxn ang="0">
                      <a:pos x="T4" y="T5"/>
                    </a:cxn>
                    <a:cxn ang="0">
                      <a:pos x="T6" y="T7"/>
                    </a:cxn>
                    <a:cxn ang="0">
                      <a:pos x="T8" y="T9"/>
                    </a:cxn>
                  </a:cxnLst>
                  <a:rect l="0" t="0" r="r" b="b"/>
                  <a:pathLst>
                    <a:path w="78" h="77">
                      <a:moveTo>
                        <a:pt x="36" y="30"/>
                      </a:moveTo>
                      <a:cubicBezTo>
                        <a:pt x="36" y="30"/>
                        <a:pt x="49" y="0"/>
                        <a:pt x="64" y="16"/>
                      </a:cubicBezTo>
                      <a:cubicBezTo>
                        <a:pt x="78" y="31"/>
                        <a:pt x="47" y="50"/>
                        <a:pt x="33" y="77"/>
                      </a:cubicBezTo>
                      <a:cubicBezTo>
                        <a:pt x="33" y="77"/>
                        <a:pt x="0" y="39"/>
                        <a:pt x="5" y="23"/>
                      </a:cubicBezTo>
                      <a:cubicBezTo>
                        <a:pt x="11" y="6"/>
                        <a:pt x="29" y="7"/>
                        <a:pt x="36" y="3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2" name="Freeform 45">
                  <a:extLst>
                    <a:ext uri="{FF2B5EF4-FFF2-40B4-BE49-F238E27FC236}">
                      <a16:creationId xmlns:a16="http://schemas.microsoft.com/office/drawing/2014/main" id="{1128CA6D-EEC8-4B87-B2B8-F06CAA547DD2}"/>
                    </a:ext>
                  </a:extLst>
                </p:cNvPr>
                <p:cNvSpPr>
                  <a:spLocks/>
                </p:cNvSpPr>
                <p:nvPr/>
              </p:nvSpPr>
              <p:spPr bwMode="auto">
                <a:xfrm>
                  <a:off x="2498726" y="1903413"/>
                  <a:ext cx="238125" cy="204788"/>
                </a:xfrm>
                <a:custGeom>
                  <a:avLst/>
                  <a:gdLst>
                    <a:gd name="T0" fmla="*/ 32 w 56"/>
                    <a:gd name="T1" fmla="*/ 46 h 48"/>
                    <a:gd name="T2" fmla="*/ 16 w 56"/>
                    <a:gd name="T3" fmla="*/ 39 h 48"/>
                    <a:gd name="T4" fmla="*/ 18 w 56"/>
                    <a:gd name="T5" fmla="*/ 6 h 48"/>
                    <a:gd name="T6" fmla="*/ 38 w 56"/>
                    <a:gd name="T7" fmla="*/ 9 h 48"/>
                    <a:gd name="T8" fmla="*/ 41 w 56"/>
                    <a:gd name="T9" fmla="*/ 26 h 48"/>
                    <a:gd name="T10" fmla="*/ 30 w 56"/>
                    <a:gd name="T11" fmla="*/ 33 h 48"/>
                    <a:gd name="T12" fmla="*/ 24 w 56"/>
                    <a:gd name="T13" fmla="*/ 26 h 48"/>
                    <a:gd name="T14" fmla="*/ 24 w 56"/>
                    <a:gd name="T15" fmla="*/ 18 h 48"/>
                    <a:gd name="T16" fmla="*/ 31 w 56"/>
                    <a:gd name="T17" fmla="*/ 18 h 48"/>
                    <a:gd name="T18" fmla="*/ 33 w 56"/>
                    <a:gd name="T19" fmla="*/ 24 h 48"/>
                    <a:gd name="T20" fmla="*/ 29 w 56"/>
                    <a:gd name="T21" fmla="*/ 27 h 48"/>
                    <a:gd name="T22" fmla="*/ 32 w 56"/>
                    <a:gd name="T23" fmla="*/ 12 h 48"/>
                    <a:gd name="T24" fmla="*/ 18 w 56"/>
                    <a:gd name="T25" fmla="*/ 25 h 48"/>
                    <a:gd name="T26" fmla="*/ 46 w 56"/>
                    <a:gd name="T27" fmla="*/ 12 h 48"/>
                    <a:gd name="T28" fmla="*/ 25 w 56"/>
                    <a:gd name="T29" fmla="*/ 1 h 48"/>
                    <a:gd name="T30" fmla="*/ 4 w 56"/>
                    <a:gd name="T31" fmla="*/ 23 h 48"/>
                    <a:gd name="T32" fmla="*/ 27 w 56"/>
                    <a:gd name="T33" fmla="*/ 48 h 48"/>
                    <a:gd name="T34" fmla="*/ 32 w 56"/>
                    <a:gd name="T35" fmla="*/ 4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6" h="48">
                      <a:moveTo>
                        <a:pt x="32" y="46"/>
                      </a:moveTo>
                      <a:cubicBezTo>
                        <a:pt x="26" y="45"/>
                        <a:pt x="21" y="43"/>
                        <a:pt x="16" y="39"/>
                      </a:cubicBezTo>
                      <a:cubicBezTo>
                        <a:pt x="5" y="31"/>
                        <a:pt x="9" y="14"/>
                        <a:pt x="18" y="6"/>
                      </a:cubicBezTo>
                      <a:cubicBezTo>
                        <a:pt x="24" y="0"/>
                        <a:pt x="33" y="5"/>
                        <a:pt x="38" y="9"/>
                      </a:cubicBezTo>
                      <a:cubicBezTo>
                        <a:pt x="42" y="14"/>
                        <a:pt x="44" y="20"/>
                        <a:pt x="41" y="26"/>
                      </a:cubicBezTo>
                      <a:cubicBezTo>
                        <a:pt x="39" y="31"/>
                        <a:pt x="35" y="35"/>
                        <a:pt x="30" y="33"/>
                      </a:cubicBezTo>
                      <a:cubicBezTo>
                        <a:pt x="28" y="31"/>
                        <a:pt x="26" y="29"/>
                        <a:pt x="24" y="26"/>
                      </a:cubicBezTo>
                      <a:cubicBezTo>
                        <a:pt x="23" y="23"/>
                        <a:pt x="23" y="21"/>
                        <a:pt x="24" y="18"/>
                      </a:cubicBezTo>
                      <a:cubicBezTo>
                        <a:pt x="26" y="14"/>
                        <a:pt x="29" y="15"/>
                        <a:pt x="31" y="18"/>
                      </a:cubicBezTo>
                      <a:cubicBezTo>
                        <a:pt x="33" y="20"/>
                        <a:pt x="29" y="24"/>
                        <a:pt x="33" y="24"/>
                      </a:cubicBezTo>
                      <a:cubicBezTo>
                        <a:pt x="32" y="24"/>
                        <a:pt x="26" y="26"/>
                        <a:pt x="29" y="27"/>
                      </a:cubicBezTo>
                      <a:cubicBezTo>
                        <a:pt x="38" y="27"/>
                        <a:pt x="41" y="15"/>
                        <a:pt x="32" y="12"/>
                      </a:cubicBezTo>
                      <a:cubicBezTo>
                        <a:pt x="25" y="10"/>
                        <a:pt x="16" y="18"/>
                        <a:pt x="18" y="25"/>
                      </a:cubicBezTo>
                      <a:cubicBezTo>
                        <a:pt x="22" y="47"/>
                        <a:pt x="56" y="32"/>
                        <a:pt x="46" y="12"/>
                      </a:cubicBezTo>
                      <a:cubicBezTo>
                        <a:pt x="42" y="4"/>
                        <a:pt x="33" y="0"/>
                        <a:pt x="25" y="1"/>
                      </a:cubicBezTo>
                      <a:cubicBezTo>
                        <a:pt x="13" y="3"/>
                        <a:pt x="6" y="12"/>
                        <a:pt x="4" y="23"/>
                      </a:cubicBezTo>
                      <a:cubicBezTo>
                        <a:pt x="0" y="37"/>
                        <a:pt x="15" y="46"/>
                        <a:pt x="27" y="48"/>
                      </a:cubicBezTo>
                      <a:cubicBezTo>
                        <a:pt x="29" y="48"/>
                        <a:pt x="34" y="46"/>
                        <a:pt x="32" y="46"/>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3" name="Freeform 46">
                  <a:extLst>
                    <a:ext uri="{FF2B5EF4-FFF2-40B4-BE49-F238E27FC236}">
                      <a16:creationId xmlns:a16="http://schemas.microsoft.com/office/drawing/2014/main" id="{5BDFCBD1-843A-4E39-97C4-804E90B757AE}"/>
                    </a:ext>
                  </a:extLst>
                </p:cNvPr>
                <p:cNvSpPr>
                  <a:spLocks/>
                </p:cNvSpPr>
                <p:nvPr/>
              </p:nvSpPr>
              <p:spPr bwMode="auto">
                <a:xfrm>
                  <a:off x="3724276" y="1724025"/>
                  <a:ext cx="195263" cy="192088"/>
                </a:xfrm>
                <a:custGeom>
                  <a:avLst/>
                  <a:gdLst>
                    <a:gd name="T0" fmla="*/ 19 w 46"/>
                    <a:gd name="T1" fmla="*/ 4 h 45"/>
                    <a:gd name="T2" fmla="*/ 31 w 46"/>
                    <a:gd name="T3" fmla="*/ 14 h 45"/>
                    <a:gd name="T4" fmla="*/ 23 w 46"/>
                    <a:gd name="T5" fmla="*/ 40 h 45"/>
                    <a:gd name="T6" fmla="*/ 6 w 46"/>
                    <a:gd name="T7" fmla="*/ 25 h 45"/>
                    <a:gd name="T8" fmla="*/ 21 w 46"/>
                    <a:gd name="T9" fmla="*/ 21 h 45"/>
                    <a:gd name="T10" fmla="*/ 23 w 46"/>
                    <a:gd name="T11" fmla="*/ 28 h 45"/>
                    <a:gd name="T12" fmla="*/ 19 w 46"/>
                    <a:gd name="T13" fmla="*/ 30 h 45"/>
                    <a:gd name="T14" fmla="*/ 16 w 46"/>
                    <a:gd name="T15" fmla="*/ 26 h 45"/>
                    <a:gd name="T16" fmla="*/ 20 w 46"/>
                    <a:gd name="T17" fmla="*/ 22 h 45"/>
                    <a:gd name="T18" fmla="*/ 13 w 46"/>
                    <a:gd name="T19" fmla="*/ 33 h 45"/>
                    <a:gd name="T20" fmla="*/ 29 w 46"/>
                    <a:gd name="T21" fmla="*/ 27 h 45"/>
                    <a:gd name="T22" fmla="*/ 14 w 46"/>
                    <a:gd name="T23" fmla="*/ 14 h 45"/>
                    <a:gd name="T24" fmla="*/ 1 w 46"/>
                    <a:gd name="T25" fmla="*/ 29 h 45"/>
                    <a:gd name="T26" fmla="*/ 15 w 46"/>
                    <a:gd name="T27" fmla="*/ 43 h 45"/>
                    <a:gd name="T28" fmla="*/ 36 w 46"/>
                    <a:gd name="T29" fmla="*/ 35 h 45"/>
                    <a:gd name="T30" fmla="*/ 24 w 46"/>
                    <a:gd name="T31" fmla="*/ 1 h 45"/>
                    <a:gd name="T32" fmla="*/ 19 w 46"/>
                    <a:gd name="T33" fmla="*/ 4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45">
                      <a:moveTo>
                        <a:pt x="19" y="4"/>
                      </a:moveTo>
                      <a:cubicBezTo>
                        <a:pt x="24" y="7"/>
                        <a:pt x="28" y="10"/>
                        <a:pt x="31" y="14"/>
                      </a:cubicBezTo>
                      <a:cubicBezTo>
                        <a:pt x="37" y="23"/>
                        <a:pt x="35" y="38"/>
                        <a:pt x="23" y="40"/>
                      </a:cubicBezTo>
                      <a:cubicBezTo>
                        <a:pt x="15" y="42"/>
                        <a:pt x="6" y="33"/>
                        <a:pt x="6" y="25"/>
                      </a:cubicBezTo>
                      <a:cubicBezTo>
                        <a:pt x="7" y="17"/>
                        <a:pt x="16" y="16"/>
                        <a:pt x="21" y="21"/>
                      </a:cubicBezTo>
                      <a:cubicBezTo>
                        <a:pt x="23" y="23"/>
                        <a:pt x="24" y="25"/>
                        <a:pt x="23" y="28"/>
                      </a:cubicBezTo>
                      <a:cubicBezTo>
                        <a:pt x="23" y="30"/>
                        <a:pt x="21" y="31"/>
                        <a:pt x="19" y="30"/>
                      </a:cubicBezTo>
                      <a:cubicBezTo>
                        <a:pt x="16" y="29"/>
                        <a:pt x="19" y="26"/>
                        <a:pt x="16" y="26"/>
                      </a:cubicBezTo>
                      <a:cubicBezTo>
                        <a:pt x="18" y="26"/>
                        <a:pt x="23" y="23"/>
                        <a:pt x="20" y="22"/>
                      </a:cubicBezTo>
                      <a:cubicBezTo>
                        <a:pt x="14" y="21"/>
                        <a:pt x="8" y="29"/>
                        <a:pt x="13" y="33"/>
                      </a:cubicBezTo>
                      <a:cubicBezTo>
                        <a:pt x="19" y="37"/>
                        <a:pt x="27" y="33"/>
                        <a:pt x="29" y="27"/>
                      </a:cubicBezTo>
                      <a:cubicBezTo>
                        <a:pt x="32" y="19"/>
                        <a:pt x="20" y="13"/>
                        <a:pt x="14" y="14"/>
                      </a:cubicBezTo>
                      <a:cubicBezTo>
                        <a:pt x="6" y="14"/>
                        <a:pt x="0" y="22"/>
                        <a:pt x="1" y="29"/>
                      </a:cubicBezTo>
                      <a:cubicBezTo>
                        <a:pt x="2" y="36"/>
                        <a:pt x="9" y="41"/>
                        <a:pt x="15" y="43"/>
                      </a:cubicBezTo>
                      <a:cubicBezTo>
                        <a:pt x="23" y="45"/>
                        <a:pt x="31" y="42"/>
                        <a:pt x="36" y="35"/>
                      </a:cubicBezTo>
                      <a:cubicBezTo>
                        <a:pt x="46" y="22"/>
                        <a:pt x="37" y="8"/>
                        <a:pt x="24" y="1"/>
                      </a:cubicBezTo>
                      <a:cubicBezTo>
                        <a:pt x="22" y="0"/>
                        <a:pt x="17" y="3"/>
                        <a:pt x="19" y="4"/>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4" name="Freeform 47">
                  <a:extLst>
                    <a:ext uri="{FF2B5EF4-FFF2-40B4-BE49-F238E27FC236}">
                      <a16:creationId xmlns:a16="http://schemas.microsoft.com/office/drawing/2014/main" id="{0BEB019E-A402-4974-8171-4441C9063D25}"/>
                    </a:ext>
                  </a:extLst>
                </p:cNvPr>
                <p:cNvSpPr>
                  <a:spLocks/>
                </p:cNvSpPr>
                <p:nvPr/>
              </p:nvSpPr>
              <p:spPr bwMode="auto">
                <a:xfrm>
                  <a:off x="2295526" y="469900"/>
                  <a:ext cx="446088" cy="425450"/>
                </a:xfrm>
                <a:custGeom>
                  <a:avLst/>
                  <a:gdLst>
                    <a:gd name="T0" fmla="*/ 60 w 105"/>
                    <a:gd name="T1" fmla="*/ 7 h 100"/>
                    <a:gd name="T2" fmla="*/ 85 w 105"/>
                    <a:gd name="T3" fmla="*/ 72 h 100"/>
                    <a:gd name="T4" fmla="*/ 6 w 105"/>
                    <a:gd name="T5" fmla="*/ 55 h 100"/>
                    <a:gd name="T6" fmla="*/ 60 w 105"/>
                    <a:gd name="T7" fmla="*/ 7 h 100"/>
                  </a:gdLst>
                  <a:ahLst/>
                  <a:cxnLst>
                    <a:cxn ang="0">
                      <a:pos x="T0" y="T1"/>
                    </a:cxn>
                    <a:cxn ang="0">
                      <a:pos x="T2" y="T3"/>
                    </a:cxn>
                    <a:cxn ang="0">
                      <a:pos x="T4" y="T5"/>
                    </a:cxn>
                    <a:cxn ang="0">
                      <a:pos x="T6" y="T7"/>
                    </a:cxn>
                  </a:cxnLst>
                  <a:rect l="0" t="0" r="r" b="b"/>
                  <a:pathLst>
                    <a:path w="105" h="100">
                      <a:moveTo>
                        <a:pt x="60" y="7"/>
                      </a:moveTo>
                      <a:cubicBezTo>
                        <a:pt x="85" y="14"/>
                        <a:pt x="105" y="45"/>
                        <a:pt x="85" y="72"/>
                      </a:cubicBezTo>
                      <a:cubicBezTo>
                        <a:pt x="65" y="100"/>
                        <a:pt x="11" y="93"/>
                        <a:pt x="6" y="55"/>
                      </a:cubicBezTo>
                      <a:cubicBezTo>
                        <a:pt x="0" y="17"/>
                        <a:pt x="34" y="0"/>
                        <a:pt x="60" y="7"/>
                      </a:cubicBezTo>
                      <a:close/>
                    </a:path>
                  </a:pathLst>
                </a:custGeom>
                <a:solidFill>
                  <a:srgbClr val="FFCF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5" name="Freeform 48">
                  <a:extLst>
                    <a:ext uri="{FF2B5EF4-FFF2-40B4-BE49-F238E27FC236}">
                      <a16:creationId xmlns:a16="http://schemas.microsoft.com/office/drawing/2014/main" id="{A4CAB647-F331-4BE3-92D5-3A3B590A1509}"/>
                    </a:ext>
                  </a:extLst>
                </p:cNvPr>
                <p:cNvSpPr>
                  <a:spLocks/>
                </p:cNvSpPr>
                <p:nvPr/>
              </p:nvSpPr>
              <p:spPr bwMode="auto">
                <a:xfrm>
                  <a:off x="2257426" y="439738"/>
                  <a:ext cx="484188" cy="400050"/>
                </a:xfrm>
                <a:custGeom>
                  <a:avLst/>
                  <a:gdLst>
                    <a:gd name="T0" fmla="*/ 64 w 114"/>
                    <a:gd name="T1" fmla="*/ 8 h 94"/>
                    <a:gd name="T2" fmla="*/ 95 w 114"/>
                    <a:gd name="T3" fmla="*/ 59 h 94"/>
                    <a:gd name="T4" fmla="*/ 40 w 114"/>
                    <a:gd name="T5" fmla="*/ 84 h 94"/>
                    <a:gd name="T6" fmla="*/ 15 w 114"/>
                    <a:gd name="T7" fmla="*/ 41 h 94"/>
                    <a:gd name="T8" fmla="*/ 65 w 114"/>
                    <a:gd name="T9" fmla="*/ 8 h 94"/>
                    <a:gd name="T10" fmla="*/ 69 w 114"/>
                    <a:gd name="T11" fmla="*/ 5 h 94"/>
                    <a:gd name="T12" fmla="*/ 15 w 114"/>
                    <a:gd name="T13" fmla="*/ 24 h 94"/>
                    <a:gd name="T14" fmla="*/ 36 w 114"/>
                    <a:gd name="T15" fmla="*/ 86 h 94"/>
                    <a:gd name="T16" fmla="*/ 90 w 114"/>
                    <a:gd name="T17" fmla="*/ 77 h 94"/>
                    <a:gd name="T18" fmla="*/ 69 w 114"/>
                    <a:gd name="T19" fmla="*/ 5 h 94"/>
                    <a:gd name="T20" fmla="*/ 64 w 114"/>
                    <a:gd name="T21" fmla="*/ 8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4" h="94">
                      <a:moveTo>
                        <a:pt x="64" y="8"/>
                      </a:moveTo>
                      <a:cubicBezTo>
                        <a:pt x="87" y="15"/>
                        <a:pt x="101" y="36"/>
                        <a:pt x="95" y="59"/>
                      </a:cubicBezTo>
                      <a:cubicBezTo>
                        <a:pt x="90" y="84"/>
                        <a:pt x="62" y="91"/>
                        <a:pt x="40" y="84"/>
                      </a:cubicBezTo>
                      <a:cubicBezTo>
                        <a:pt x="22" y="77"/>
                        <a:pt x="14" y="59"/>
                        <a:pt x="15" y="41"/>
                      </a:cubicBezTo>
                      <a:cubicBezTo>
                        <a:pt x="16" y="16"/>
                        <a:pt x="42" y="3"/>
                        <a:pt x="65" y="8"/>
                      </a:cubicBezTo>
                      <a:cubicBezTo>
                        <a:pt x="67" y="8"/>
                        <a:pt x="72" y="6"/>
                        <a:pt x="69" y="5"/>
                      </a:cubicBezTo>
                      <a:cubicBezTo>
                        <a:pt x="49" y="0"/>
                        <a:pt x="27" y="7"/>
                        <a:pt x="15" y="24"/>
                      </a:cubicBezTo>
                      <a:cubicBezTo>
                        <a:pt x="0" y="47"/>
                        <a:pt x="13" y="76"/>
                        <a:pt x="36" y="86"/>
                      </a:cubicBezTo>
                      <a:cubicBezTo>
                        <a:pt x="52" y="94"/>
                        <a:pt x="77" y="90"/>
                        <a:pt x="90" y="77"/>
                      </a:cubicBezTo>
                      <a:cubicBezTo>
                        <a:pt x="114" y="51"/>
                        <a:pt x="100" y="15"/>
                        <a:pt x="69" y="5"/>
                      </a:cubicBezTo>
                      <a:cubicBezTo>
                        <a:pt x="68" y="5"/>
                        <a:pt x="62" y="7"/>
                        <a:pt x="64" y="8"/>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6" name="Freeform 49">
                  <a:extLst>
                    <a:ext uri="{FF2B5EF4-FFF2-40B4-BE49-F238E27FC236}">
                      <a16:creationId xmlns:a16="http://schemas.microsoft.com/office/drawing/2014/main" id="{BB4774A6-1D7D-4BD5-8125-2624C4600509}"/>
                    </a:ext>
                  </a:extLst>
                </p:cNvPr>
                <p:cNvSpPr>
                  <a:spLocks/>
                </p:cNvSpPr>
                <p:nvPr/>
              </p:nvSpPr>
              <p:spPr bwMode="auto">
                <a:xfrm>
                  <a:off x="2355851" y="627063"/>
                  <a:ext cx="66675" cy="33338"/>
                </a:xfrm>
                <a:custGeom>
                  <a:avLst/>
                  <a:gdLst>
                    <a:gd name="T0" fmla="*/ 0 w 16"/>
                    <a:gd name="T1" fmla="*/ 3 h 8"/>
                    <a:gd name="T2" fmla="*/ 7 w 16"/>
                    <a:gd name="T3" fmla="*/ 8 h 8"/>
                    <a:gd name="T4" fmla="*/ 15 w 16"/>
                    <a:gd name="T5" fmla="*/ 5 h 8"/>
                    <a:gd name="T6" fmla="*/ 8 w 16"/>
                    <a:gd name="T7" fmla="*/ 0 h 8"/>
                    <a:gd name="T8" fmla="*/ 0 w 16"/>
                    <a:gd name="T9" fmla="*/ 3 h 8"/>
                  </a:gdLst>
                  <a:ahLst/>
                  <a:cxnLst>
                    <a:cxn ang="0">
                      <a:pos x="T0" y="T1"/>
                    </a:cxn>
                    <a:cxn ang="0">
                      <a:pos x="T2" y="T3"/>
                    </a:cxn>
                    <a:cxn ang="0">
                      <a:pos x="T4" y="T5"/>
                    </a:cxn>
                    <a:cxn ang="0">
                      <a:pos x="T6" y="T7"/>
                    </a:cxn>
                    <a:cxn ang="0">
                      <a:pos x="T8" y="T9"/>
                    </a:cxn>
                  </a:cxnLst>
                  <a:rect l="0" t="0" r="r" b="b"/>
                  <a:pathLst>
                    <a:path w="16" h="8">
                      <a:moveTo>
                        <a:pt x="0" y="3"/>
                      </a:moveTo>
                      <a:cubicBezTo>
                        <a:pt x="0" y="5"/>
                        <a:pt x="3" y="7"/>
                        <a:pt x="7" y="8"/>
                      </a:cubicBezTo>
                      <a:cubicBezTo>
                        <a:pt x="12" y="8"/>
                        <a:pt x="15" y="7"/>
                        <a:pt x="15" y="5"/>
                      </a:cubicBezTo>
                      <a:cubicBezTo>
                        <a:pt x="16" y="3"/>
                        <a:pt x="13" y="1"/>
                        <a:pt x="8" y="0"/>
                      </a:cubicBezTo>
                      <a:cubicBezTo>
                        <a:pt x="4" y="0"/>
                        <a:pt x="1" y="1"/>
                        <a:pt x="0"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7" name="Freeform 50">
                  <a:extLst>
                    <a:ext uri="{FF2B5EF4-FFF2-40B4-BE49-F238E27FC236}">
                      <a16:creationId xmlns:a16="http://schemas.microsoft.com/office/drawing/2014/main" id="{FE1E3B39-1E0F-4EDC-B68A-09FB9E2A8D56}"/>
                    </a:ext>
                  </a:extLst>
                </p:cNvPr>
                <p:cNvSpPr>
                  <a:spLocks/>
                </p:cNvSpPr>
                <p:nvPr/>
              </p:nvSpPr>
              <p:spPr bwMode="auto">
                <a:xfrm>
                  <a:off x="2574926" y="657225"/>
                  <a:ext cx="68263" cy="38100"/>
                </a:xfrm>
                <a:custGeom>
                  <a:avLst/>
                  <a:gdLst>
                    <a:gd name="T0" fmla="*/ 0 w 16"/>
                    <a:gd name="T1" fmla="*/ 3 h 9"/>
                    <a:gd name="T2" fmla="*/ 7 w 16"/>
                    <a:gd name="T3" fmla="*/ 8 h 9"/>
                    <a:gd name="T4" fmla="*/ 15 w 16"/>
                    <a:gd name="T5" fmla="*/ 5 h 9"/>
                    <a:gd name="T6" fmla="*/ 8 w 16"/>
                    <a:gd name="T7" fmla="*/ 1 h 9"/>
                    <a:gd name="T8" fmla="*/ 0 w 16"/>
                    <a:gd name="T9" fmla="*/ 3 h 9"/>
                  </a:gdLst>
                  <a:ahLst/>
                  <a:cxnLst>
                    <a:cxn ang="0">
                      <a:pos x="T0" y="T1"/>
                    </a:cxn>
                    <a:cxn ang="0">
                      <a:pos x="T2" y="T3"/>
                    </a:cxn>
                    <a:cxn ang="0">
                      <a:pos x="T4" y="T5"/>
                    </a:cxn>
                    <a:cxn ang="0">
                      <a:pos x="T6" y="T7"/>
                    </a:cxn>
                    <a:cxn ang="0">
                      <a:pos x="T8" y="T9"/>
                    </a:cxn>
                  </a:cxnLst>
                  <a:rect l="0" t="0" r="r" b="b"/>
                  <a:pathLst>
                    <a:path w="16" h="9">
                      <a:moveTo>
                        <a:pt x="0" y="3"/>
                      </a:moveTo>
                      <a:cubicBezTo>
                        <a:pt x="0" y="5"/>
                        <a:pt x="3" y="8"/>
                        <a:pt x="7" y="8"/>
                      </a:cubicBezTo>
                      <a:cubicBezTo>
                        <a:pt x="12" y="9"/>
                        <a:pt x="15" y="7"/>
                        <a:pt x="15" y="5"/>
                      </a:cubicBezTo>
                      <a:cubicBezTo>
                        <a:pt x="16" y="3"/>
                        <a:pt x="13" y="1"/>
                        <a:pt x="8" y="1"/>
                      </a:cubicBezTo>
                      <a:cubicBezTo>
                        <a:pt x="4" y="0"/>
                        <a:pt x="1" y="1"/>
                        <a:pt x="0"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8" name="Freeform 51">
                  <a:extLst>
                    <a:ext uri="{FF2B5EF4-FFF2-40B4-BE49-F238E27FC236}">
                      <a16:creationId xmlns:a16="http://schemas.microsoft.com/office/drawing/2014/main" id="{0E90404C-778A-47D0-A111-A9C6821F7E20}"/>
                    </a:ext>
                  </a:extLst>
                </p:cNvPr>
                <p:cNvSpPr>
                  <a:spLocks/>
                </p:cNvSpPr>
                <p:nvPr/>
              </p:nvSpPr>
              <p:spPr bwMode="auto">
                <a:xfrm>
                  <a:off x="2363789" y="635000"/>
                  <a:ext cx="258763" cy="161925"/>
                </a:xfrm>
                <a:custGeom>
                  <a:avLst/>
                  <a:gdLst>
                    <a:gd name="T0" fmla="*/ 54 w 61"/>
                    <a:gd name="T1" fmla="*/ 11 h 38"/>
                    <a:gd name="T2" fmla="*/ 9 w 61"/>
                    <a:gd name="T3" fmla="*/ 3 h 38"/>
                    <a:gd name="T4" fmla="*/ 3 w 61"/>
                    <a:gd name="T5" fmla="*/ 4 h 38"/>
                    <a:gd name="T6" fmla="*/ 60 w 61"/>
                    <a:gd name="T7" fmla="*/ 10 h 38"/>
                    <a:gd name="T8" fmla="*/ 54 w 61"/>
                    <a:gd name="T9" fmla="*/ 11 h 38"/>
                  </a:gdLst>
                  <a:ahLst/>
                  <a:cxnLst>
                    <a:cxn ang="0">
                      <a:pos x="T0" y="T1"/>
                    </a:cxn>
                    <a:cxn ang="0">
                      <a:pos x="T2" y="T3"/>
                    </a:cxn>
                    <a:cxn ang="0">
                      <a:pos x="T4" y="T5"/>
                    </a:cxn>
                    <a:cxn ang="0">
                      <a:pos x="T6" y="T7"/>
                    </a:cxn>
                    <a:cxn ang="0">
                      <a:pos x="T8" y="T9"/>
                    </a:cxn>
                  </a:cxnLst>
                  <a:rect l="0" t="0" r="r" b="b"/>
                  <a:pathLst>
                    <a:path w="61" h="38">
                      <a:moveTo>
                        <a:pt x="54" y="11"/>
                      </a:moveTo>
                      <a:cubicBezTo>
                        <a:pt x="52" y="34"/>
                        <a:pt x="7" y="26"/>
                        <a:pt x="9" y="3"/>
                      </a:cubicBezTo>
                      <a:cubicBezTo>
                        <a:pt x="9" y="0"/>
                        <a:pt x="3" y="1"/>
                        <a:pt x="3" y="4"/>
                      </a:cubicBezTo>
                      <a:cubicBezTo>
                        <a:pt x="0" y="33"/>
                        <a:pt x="57" y="38"/>
                        <a:pt x="60" y="10"/>
                      </a:cubicBezTo>
                      <a:cubicBezTo>
                        <a:pt x="61" y="7"/>
                        <a:pt x="55" y="8"/>
                        <a:pt x="54" y="11"/>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9" name="Freeform 52">
                  <a:extLst>
                    <a:ext uri="{FF2B5EF4-FFF2-40B4-BE49-F238E27FC236}">
                      <a16:creationId xmlns:a16="http://schemas.microsoft.com/office/drawing/2014/main" id="{DB87C3CB-1855-4E5B-B174-115ED211745C}"/>
                    </a:ext>
                  </a:extLst>
                </p:cNvPr>
                <p:cNvSpPr>
                  <a:spLocks/>
                </p:cNvSpPr>
                <p:nvPr/>
              </p:nvSpPr>
              <p:spPr bwMode="auto">
                <a:xfrm>
                  <a:off x="2584451" y="601663"/>
                  <a:ext cx="46038" cy="33338"/>
                </a:xfrm>
                <a:custGeom>
                  <a:avLst/>
                  <a:gdLst>
                    <a:gd name="T0" fmla="*/ 5 w 11"/>
                    <a:gd name="T1" fmla="*/ 1 h 8"/>
                    <a:gd name="T2" fmla="*/ 5 w 11"/>
                    <a:gd name="T3" fmla="*/ 8 h 8"/>
                    <a:gd name="T4" fmla="*/ 5 w 11"/>
                    <a:gd name="T5" fmla="*/ 1 h 8"/>
                  </a:gdLst>
                  <a:ahLst/>
                  <a:cxnLst>
                    <a:cxn ang="0">
                      <a:pos x="T0" y="T1"/>
                    </a:cxn>
                    <a:cxn ang="0">
                      <a:pos x="T2" y="T3"/>
                    </a:cxn>
                    <a:cxn ang="0">
                      <a:pos x="T4" y="T5"/>
                    </a:cxn>
                  </a:cxnLst>
                  <a:rect l="0" t="0" r="r" b="b"/>
                  <a:pathLst>
                    <a:path w="11" h="8">
                      <a:moveTo>
                        <a:pt x="5" y="1"/>
                      </a:moveTo>
                      <a:cubicBezTo>
                        <a:pt x="9" y="0"/>
                        <a:pt x="11" y="7"/>
                        <a:pt x="5" y="8"/>
                      </a:cubicBezTo>
                      <a:cubicBezTo>
                        <a:pt x="2" y="8"/>
                        <a:pt x="0" y="2"/>
                        <a:pt x="5" y="1"/>
                      </a:cubicBezTo>
                      <a:close/>
                    </a:path>
                  </a:pathLst>
                </a:custGeom>
                <a:solidFill>
                  <a:srgbClr val="6E270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0" name="Freeform 53">
                  <a:extLst>
                    <a:ext uri="{FF2B5EF4-FFF2-40B4-BE49-F238E27FC236}">
                      <a16:creationId xmlns:a16="http://schemas.microsoft.com/office/drawing/2014/main" id="{973D1EA5-7DB6-4DD9-BFE4-9DECC4580FF3}"/>
                    </a:ext>
                  </a:extLst>
                </p:cNvPr>
                <p:cNvSpPr>
                  <a:spLocks/>
                </p:cNvSpPr>
                <p:nvPr/>
              </p:nvSpPr>
              <p:spPr bwMode="auto">
                <a:xfrm>
                  <a:off x="2393951" y="581025"/>
                  <a:ext cx="41275" cy="33338"/>
                </a:xfrm>
                <a:custGeom>
                  <a:avLst/>
                  <a:gdLst>
                    <a:gd name="T0" fmla="*/ 4 w 10"/>
                    <a:gd name="T1" fmla="*/ 1 h 8"/>
                    <a:gd name="T2" fmla="*/ 5 w 10"/>
                    <a:gd name="T3" fmla="*/ 7 h 8"/>
                    <a:gd name="T4" fmla="*/ 4 w 10"/>
                    <a:gd name="T5" fmla="*/ 1 h 8"/>
                  </a:gdLst>
                  <a:ahLst/>
                  <a:cxnLst>
                    <a:cxn ang="0">
                      <a:pos x="T0" y="T1"/>
                    </a:cxn>
                    <a:cxn ang="0">
                      <a:pos x="T2" y="T3"/>
                    </a:cxn>
                    <a:cxn ang="0">
                      <a:pos x="T4" y="T5"/>
                    </a:cxn>
                  </a:cxnLst>
                  <a:rect l="0" t="0" r="r" b="b"/>
                  <a:pathLst>
                    <a:path w="10" h="8">
                      <a:moveTo>
                        <a:pt x="4" y="1"/>
                      </a:moveTo>
                      <a:cubicBezTo>
                        <a:pt x="9" y="0"/>
                        <a:pt x="10" y="7"/>
                        <a:pt x="5" y="7"/>
                      </a:cubicBezTo>
                      <a:cubicBezTo>
                        <a:pt x="1" y="8"/>
                        <a:pt x="0" y="2"/>
                        <a:pt x="4" y="1"/>
                      </a:cubicBezTo>
                      <a:close/>
                    </a:path>
                  </a:pathLst>
                </a:custGeom>
                <a:solidFill>
                  <a:srgbClr val="6E270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1" name="Freeform 54">
                  <a:extLst>
                    <a:ext uri="{FF2B5EF4-FFF2-40B4-BE49-F238E27FC236}">
                      <a16:creationId xmlns:a16="http://schemas.microsoft.com/office/drawing/2014/main" id="{F8E0AEF2-A18A-4A9E-B2D2-D66227117293}"/>
                    </a:ext>
                  </a:extLst>
                </p:cNvPr>
                <p:cNvSpPr>
                  <a:spLocks/>
                </p:cNvSpPr>
                <p:nvPr/>
              </p:nvSpPr>
              <p:spPr bwMode="auto">
                <a:xfrm>
                  <a:off x="2295526" y="831850"/>
                  <a:ext cx="76200" cy="114300"/>
                </a:xfrm>
                <a:custGeom>
                  <a:avLst/>
                  <a:gdLst>
                    <a:gd name="T0" fmla="*/ 11 w 18"/>
                    <a:gd name="T1" fmla="*/ 2 h 27"/>
                    <a:gd name="T2" fmla="*/ 1 w 18"/>
                    <a:gd name="T3" fmla="*/ 24 h 27"/>
                    <a:gd name="T4" fmla="*/ 7 w 18"/>
                    <a:gd name="T5" fmla="*/ 25 h 27"/>
                    <a:gd name="T6" fmla="*/ 17 w 18"/>
                    <a:gd name="T7" fmla="*/ 3 h 27"/>
                    <a:gd name="T8" fmla="*/ 11 w 18"/>
                    <a:gd name="T9" fmla="*/ 2 h 27"/>
                  </a:gdLst>
                  <a:ahLst/>
                  <a:cxnLst>
                    <a:cxn ang="0">
                      <a:pos x="T0" y="T1"/>
                    </a:cxn>
                    <a:cxn ang="0">
                      <a:pos x="T2" y="T3"/>
                    </a:cxn>
                    <a:cxn ang="0">
                      <a:pos x="T4" y="T5"/>
                    </a:cxn>
                    <a:cxn ang="0">
                      <a:pos x="T6" y="T7"/>
                    </a:cxn>
                    <a:cxn ang="0">
                      <a:pos x="T8" y="T9"/>
                    </a:cxn>
                  </a:cxnLst>
                  <a:rect l="0" t="0" r="r" b="b"/>
                  <a:pathLst>
                    <a:path w="18" h="27">
                      <a:moveTo>
                        <a:pt x="11" y="2"/>
                      </a:moveTo>
                      <a:cubicBezTo>
                        <a:pt x="8" y="10"/>
                        <a:pt x="5" y="17"/>
                        <a:pt x="1" y="24"/>
                      </a:cubicBezTo>
                      <a:cubicBezTo>
                        <a:pt x="0" y="27"/>
                        <a:pt x="6" y="26"/>
                        <a:pt x="7" y="25"/>
                      </a:cubicBezTo>
                      <a:cubicBezTo>
                        <a:pt x="10" y="17"/>
                        <a:pt x="13" y="10"/>
                        <a:pt x="17" y="3"/>
                      </a:cubicBezTo>
                      <a:cubicBezTo>
                        <a:pt x="18" y="0"/>
                        <a:pt x="12" y="1"/>
                        <a:pt x="11" y="2"/>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2" name="Freeform 55">
                  <a:extLst>
                    <a:ext uri="{FF2B5EF4-FFF2-40B4-BE49-F238E27FC236}">
                      <a16:creationId xmlns:a16="http://schemas.microsoft.com/office/drawing/2014/main" id="{3E09A2D4-0FB3-4DBF-B983-9B35652FB22B}"/>
                    </a:ext>
                  </a:extLst>
                </p:cNvPr>
                <p:cNvSpPr>
                  <a:spLocks/>
                </p:cNvSpPr>
                <p:nvPr/>
              </p:nvSpPr>
              <p:spPr bwMode="auto">
                <a:xfrm>
                  <a:off x="2201864" y="754063"/>
                  <a:ext cx="119063" cy="47625"/>
                </a:xfrm>
                <a:custGeom>
                  <a:avLst/>
                  <a:gdLst>
                    <a:gd name="T0" fmla="*/ 22 w 28"/>
                    <a:gd name="T1" fmla="*/ 1 h 11"/>
                    <a:gd name="T2" fmla="*/ 2 w 28"/>
                    <a:gd name="T3" fmla="*/ 9 h 11"/>
                    <a:gd name="T4" fmla="*/ 1 w 28"/>
                    <a:gd name="T5" fmla="*/ 11 h 11"/>
                    <a:gd name="T6" fmla="*/ 5 w 28"/>
                    <a:gd name="T7" fmla="*/ 10 h 11"/>
                    <a:gd name="T8" fmla="*/ 26 w 28"/>
                    <a:gd name="T9" fmla="*/ 1 h 11"/>
                    <a:gd name="T10" fmla="*/ 26 w 28"/>
                    <a:gd name="T11" fmla="*/ 0 h 11"/>
                    <a:gd name="T12" fmla="*/ 22 w 28"/>
                    <a:gd name="T13" fmla="*/ 1 h 11"/>
                  </a:gdLst>
                  <a:ahLst/>
                  <a:cxnLst>
                    <a:cxn ang="0">
                      <a:pos x="T0" y="T1"/>
                    </a:cxn>
                    <a:cxn ang="0">
                      <a:pos x="T2" y="T3"/>
                    </a:cxn>
                    <a:cxn ang="0">
                      <a:pos x="T4" y="T5"/>
                    </a:cxn>
                    <a:cxn ang="0">
                      <a:pos x="T6" y="T7"/>
                    </a:cxn>
                    <a:cxn ang="0">
                      <a:pos x="T8" y="T9"/>
                    </a:cxn>
                    <a:cxn ang="0">
                      <a:pos x="T10" y="T11"/>
                    </a:cxn>
                    <a:cxn ang="0">
                      <a:pos x="T12" y="T13"/>
                    </a:cxn>
                  </a:cxnLst>
                  <a:rect l="0" t="0" r="r" b="b"/>
                  <a:pathLst>
                    <a:path w="28" h="11">
                      <a:moveTo>
                        <a:pt x="22" y="1"/>
                      </a:moveTo>
                      <a:cubicBezTo>
                        <a:pt x="15" y="3"/>
                        <a:pt x="8" y="6"/>
                        <a:pt x="2" y="9"/>
                      </a:cubicBezTo>
                      <a:cubicBezTo>
                        <a:pt x="1" y="10"/>
                        <a:pt x="0" y="11"/>
                        <a:pt x="1" y="11"/>
                      </a:cubicBezTo>
                      <a:cubicBezTo>
                        <a:pt x="2" y="11"/>
                        <a:pt x="4" y="11"/>
                        <a:pt x="5" y="10"/>
                      </a:cubicBezTo>
                      <a:cubicBezTo>
                        <a:pt x="12" y="7"/>
                        <a:pt x="19" y="4"/>
                        <a:pt x="26" y="1"/>
                      </a:cubicBezTo>
                      <a:cubicBezTo>
                        <a:pt x="26" y="1"/>
                        <a:pt x="28" y="0"/>
                        <a:pt x="26" y="0"/>
                      </a:cubicBezTo>
                      <a:cubicBezTo>
                        <a:pt x="25" y="0"/>
                        <a:pt x="24" y="0"/>
                        <a:pt x="22" y="1"/>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3" name="Freeform 56">
                  <a:extLst>
                    <a:ext uri="{FF2B5EF4-FFF2-40B4-BE49-F238E27FC236}">
                      <a16:creationId xmlns:a16="http://schemas.microsoft.com/office/drawing/2014/main" id="{A824C353-F4D8-42F9-87BA-A39EFFF81E0B}"/>
                    </a:ext>
                  </a:extLst>
                </p:cNvPr>
                <p:cNvSpPr>
                  <a:spLocks/>
                </p:cNvSpPr>
                <p:nvPr/>
              </p:nvSpPr>
              <p:spPr bwMode="auto">
                <a:xfrm>
                  <a:off x="2503489" y="857250"/>
                  <a:ext cx="42863" cy="119063"/>
                </a:xfrm>
                <a:custGeom>
                  <a:avLst/>
                  <a:gdLst>
                    <a:gd name="T0" fmla="*/ 1 w 10"/>
                    <a:gd name="T1" fmla="*/ 4 h 28"/>
                    <a:gd name="T2" fmla="*/ 4 w 10"/>
                    <a:gd name="T3" fmla="*/ 25 h 28"/>
                    <a:gd name="T4" fmla="*/ 10 w 10"/>
                    <a:gd name="T5" fmla="*/ 24 h 28"/>
                    <a:gd name="T6" fmla="*/ 7 w 10"/>
                    <a:gd name="T7" fmla="*/ 3 h 28"/>
                    <a:gd name="T8" fmla="*/ 1 w 10"/>
                    <a:gd name="T9" fmla="*/ 4 h 28"/>
                  </a:gdLst>
                  <a:ahLst/>
                  <a:cxnLst>
                    <a:cxn ang="0">
                      <a:pos x="T0" y="T1"/>
                    </a:cxn>
                    <a:cxn ang="0">
                      <a:pos x="T2" y="T3"/>
                    </a:cxn>
                    <a:cxn ang="0">
                      <a:pos x="T4" y="T5"/>
                    </a:cxn>
                    <a:cxn ang="0">
                      <a:pos x="T6" y="T7"/>
                    </a:cxn>
                    <a:cxn ang="0">
                      <a:pos x="T8" y="T9"/>
                    </a:cxn>
                  </a:cxnLst>
                  <a:rect l="0" t="0" r="r" b="b"/>
                  <a:pathLst>
                    <a:path w="10" h="28">
                      <a:moveTo>
                        <a:pt x="1" y="4"/>
                      </a:moveTo>
                      <a:cubicBezTo>
                        <a:pt x="2" y="11"/>
                        <a:pt x="3" y="18"/>
                        <a:pt x="4" y="25"/>
                      </a:cubicBezTo>
                      <a:cubicBezTo>
                        <a:pt x="4" y="28"/>
                        <a:pt x="10" y="26"/>
                        <a:pt x="10" y="24"/>
                      </a:cubicBezTo>
                      <a:cubicBezTo>
                        <a:pt x="9" y="17"/>
                        <a:pt x="8" y="10"/>
                        <a:pt x="7" y="3"/>
                      </a:cubicBezTo>
                      <a:cubicBezTo>
                        <a:pt x="6" y="0"/>
                        <a:pt x="0" y="2"/>
                        <a:pt x="1" y="4"/>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4" name="Freeform 57">
                  <a:extLst>
                    <a:ext uri="{FF2B5EF4-FFF2-40B4-BE49-F238E27FC236}">
                      <a16:creationId xmlns:a16="http://schemas.microsoft.com/office/drawing/2014/main" id="{F797D3B0-728B-4BBD-88EB-3CDF9FA37F76}"/>
                    </a:ext>
                  </a:extLst>
                </p:cNvPr>
                <p:cNvSpPr>
                  <a:spLocks/>
                </p:cNvSpPr>
                <p:nvPr/>
              </p:nvSpPr>
              <p:spPr bwMode="auto">
                <a:xfrm>
                  <a:off x="2635251" y="801688"/>
                  <a:ext cx="93663" cy="96838"/>
                </a:xfrm>
                <a:custGeom>
                  <a:avLst/>
                  <a:gdLst>
                    <a:gd name="T0" fmla="*/ 1 w 22"/>
                    <a:gd name="T1" fmla="*/ 3 h 23"/>
                    <a:gd name="T2" fmla="*/ 15 w 22"/>
                    <a:gd name="T3" fmla="*/ 22 h 23"/>
                    <a:gd name="T4" fmla="*/ 21 w 22"/>
                    <a:gd name="T5" fmla="*/ 19 h 23"/>
                    <a:gd name="T6" fmla="*/ 7 w 22"/>
                    <a:gd name="T7" fmla="*/ 1 h 23"/>
                    <a:gd name="T8" fmla="*/ 1 w 22"/>
                    <a:gd name="T9" fmla="*/ 3 h 23"/>
                  </a:gdLst>
                  <a:ahLst/>
                  <a:cxnLst>
                    <a:cxn ang="0">
                      <a:pos x="T0" y="T1"/>
                    </a:cxn>
                    <a:cxn ang="0">
                      <a:pos x="T2" y="T3"/>
                    </a:cxn>
                    <a:cxn ang="0">
                      <a:pos x="T4" y="T5"/>
                    </a:cxn>
                    <a:cxn ang="0">
                      <a:pos x="T6" y="T7"/>
                    </a:cxn>
                    <a:cxn ang="0">
                      <a:pos x="T8" y="T9"/>
                    </a:cxn>
                  </a:cxnLst>
                  <a:rect l="0" t="0" r="r" b="b"/>
                  <a:pathLst>
                    <a:path w="22" h="23">
                      <a:moveTo>
                        <a:pt x="1" y="3"/>
                      </a:moveTo>
                      <a:cubicBezTo>
                        <a:pt x="6" y="9"/>
                        <a:pt x="11" y="16"/>
                        <a:pt x="15" y="22"/>
                      </a:cubicBezTo>
                      <a:cubicBezTo>
                        <a:pt x="16" y="23"/>
                        <a:pt x="22" y="21"/>
                        <a:pt x="21" y="19"/>
                      </a:cubicBezTo>
                      <a:cubicBezTo>
                        <a:pt x="16" y="13"/>
                        <a:pt x="11" y="7"/>
                        <a:pt x="7" y="1"/>
                      </a:cubicBezTo>
                      <a:cubicBezTo>
                        <a:pt x="6" y="0"/>
                        <a:pt x="0" y="2"/>
                        <a:pt x="1" y="3"/>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5" name="Freeform 58">
                  <a:extLst>
                    <a:ext uri="{FF2B5EF4-FFF2-40B4-BE49-F238E27FC236}">
                      <a16:creationId xmlns:a16="http://schemas.microsoft.com/office/drawing/2014/main" id="{D655F037-87F9-44E9-8336-0F132BA5315E}"/>
                    </a:ext>
                  </a:extLst>
                </p:cNvPr>
                <p:cNvSpPr>
                  <a:spLocks/>
                </p:cNvSpPr>
                <p:nvPr/>
              </p:nvSpPr>
              <p:spPr bwMode="auto">
                <a:xfrm>
                  <a:off x="2105026" y="631825"/>
                  <a:ext cx="169863" cy="28575"/>
                </a:xfrm>
                <a:custGeom>
                  <a:avLst/>
                  <a:gdLst>
                    <a:gd name="T0" fmla="*/ 36 w 40"/>
                    <a:gd name="T1" fmla="*/ 0 h 7"/>
                    <a:gd name="T2" fmla="*/ 5 w 40"/>
                    <a:gd name="T3" fmla="*/ 3 h 7"/>
                    <a:gd name="T4" fmla="*/ 4 w 40"/>
                    <a:gd name="T5" fmla="*/ 7 h 7"/>
                    <a:gd name="T6" fmla="*/ 36 w 40"/>
                    <a:gd name="T7" fmla="*/ 4 h 7"/>
                    <a:gd name="T8" fmla="*/ 36 w 40"/>
                    <a:gd name="T9" fmla="*/ 0 h 7"/>
                  </a:gdLst>
                  <a:ahLst/>
                  <a:cxnLst>
                    <a:cxn ang="0">
                      <a:pos x="T0" y="T1"/>
                    </a:cxn>
                    <a:cxn ang="0">
                      <a:pos x="T2" y="T3"/>
                    </a:cxn>
                    <a:cxn ang="0">
                      <a:pos x="T4" y="T5"/>
                    </a:cxn>
                    <a:cxn ang="0">
                      <a:pos x="T6" y="T7"/>
                    </a:cxn>
                    <a:cxn ang="0">
                      <a:pos x="T8" y="T9"/>
                    </a:cxn>
                  </a:cxnLst>
                  <a:rect l="0" t="0" r="r" b="b"/>
                  <a:pathLst>
                    <a:path w="40" h="7">
                      <a:moveTo>
                        <a:pt x="36" y="0"/>
                      </a:moveTo>
                      <a:cubicBezTo>
                        <a:pt x="26" y="1"/>
                        <a:pt x="15" y="2"/>
                        <a:pt x="5" y="3"/>
                      </a:cubicBezTo>
                      <a:cubicBezTo>
                        <a:pt x="2" y="3"/>
                        <a:pt x="0" y="7"/>
                        <a:pt x="4" y="7"/>
                      </a:cubicBezTo>
                      <a:cubicBezTo>
                        <a:pt x="15" y="6"/>
                        <a:pt x="25" y="5"/>
                        <a:pt x="36" y="4"/>
                      </a:cubicBezTo>
                      <a:cubicBezTo>
                        <a:pt x="39" y="4"/>
                        <a:pt x="40" y="0"/>
                        <a:pt x="36" y="0"/>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6" name="Freeform 59">
                  <a:extLst>
                    <a:ext uri="{FF2B5EF4-FFF2-40B4-BE49-F238E27FC236}">
                      <a16:creationId xmlns:a16="http://schemas.microsoft.com/office/drawing/2014/main" id="{ED5739C9-618B-49DD-AD3F-B64D5015536E}"/>
                    </a:ext>
                  </a:extLst>
                </p:cNvPr>
                <p:cNvSpPr>
                  <a:spLocks/>
                </p:cNvSpPr>
                <p:nvPr/>
              </p:nvSpPr>
              <p:spPr bwMode="auto">
                <a:xfrm>
                  <a:off x="2236789" y="414338"/>
                  <a:ext cx="114300" cy="80963"/>
                </a:xfrm>
                <a:custGeom>
                  <a:avLst/>
                  <a:gdLst>
                    <a:gd name="T0" fmla="*/ 26 w 27"/>
                    <a:gd name="T1" fmla="*/ 15 h 19"/>
                    <a:gd name="T2" fmla="*/ 7 w 27"/>
                    <a:gd name="T3" fmla="*/ 1 h 19"/>
                    <a:gd name="T4" fmla="*/ 1 w 27"/>
                    <a:gd name="T5" fmla="*/ 4 h 19"/>
                    <a:gd name="T6" fmla="*/ 20 w 27"/>
                    <a:gd name="T7" fmla="*/ 17 h 19"/>
                    <a:gd name="T8" fmla="*/ 26 w 27"/>
                    <a:gd name="T9" fmla="*/ 15 h 19"/>
                  </a:gdLst>
                  <a:ahLst/>
                  <a:cxnLst>
                    <a:cxn ang="0">
                      <a:pos x="T0" y="T1"/>
                    </a:cxn>
                    <a:cxn ang="0">
                      <a:pos x="T2" y="T3"/>
                    </a:cxn>
                    <a:cxn ang="0">
                      <a:pos x="T4" y="T5"/>
                    </a:cxn>
                    <a:cxn ang="0">
                      <a:pos x="T6" y="T7"/>
                    </a:cxn>
                    <a:cxn ang="0">
                      <a:pos x="T8" y="T9"/>
                    </a:cxn>
                  </a:cxnLst>
                  <a:rect l="0" t="0" r="r" b="b"/>
                  <a:pathLst>
                    <a:path w="27" h="19">
                      <a:moveTo>
                        <a:pt x="26" y="15"/>
                      </a:moveTo>
                      <a:cubicBezTo>
                        <a:pt x="19" y="11"/>
                        <a:pt x="13" y="6"/>
                        <a:pt x="7" y="1"/>
                      </a:cubicBezTo>
                      <a:cubicBezTo>
                        <a:pt x="5" y="0"/>
                        <a:pt x="0" y="3"/>
                        <a:pt x="1" y="4"/>
                      </a:cubicBezTo>
                      <a:cubicBezTo>
                        <a:pt x="8" y="8"/>
                        <a:pt x="14" y="13"/>
                        <a:pt x="20" y="17"/>
                      </a:cubicBezTo>
                      <a:cubicBezTo>
                        <a:pt x="22" y="19"/>
                        <a:pt x="27" y="16"/>
                        <a:pt x="26" y="15"/>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7" name="Freeform 60">
                  <a:extLst>
                    <a:ext uri="{FF2B5EF4-FFF2-40B4-BE49-F238E27FC236}">
                      <a16:creationId xmlns:a16="http://schemas.microsoft.com/office/drawing/2014/main" id="{390A2C40-A59E-4C1D-B8E1-2DBE6D7D14EA}"/>
                    </a:ext>
                  </a:extLst>
                </p:cNvPr>
                <p:cNvSpPr>
                  <a:spLocks/>
                </p:cNvSpPr>
                <p:nvPr/>
              </p:nvSpPr>
              <p:spPr bwMode="auto">
                <a:xfrm>
                  <a:off x="2444751" y="333375"/>
                  <a:ext cx="28575" cy="101600"/>
                </a:xfrm>
                <a:custGeom>
                  <a:avLst/>
                  <a:gdLst>
                    <a:gd name="T0" fmla="*/ 7 w 7"/>
                    <a:gd name="T1" fmla="*/ 20 h 24"/>
                    <a:gd name="T2" fmla="*/ 6 w 7"/>
                    <a:gd name="T3" fmla="*/ 3 h 24"/>
                    <a:gd name="T4" fmla="*/ 0 w 7"/>
                    <a:gd name="T5" fmla="*/ 3 h 24"/>
                    <a:gd name="T6" fmla="*/ 1 w 7"/>
                    <a:gd name="T7" fmla="*/ 21 h 24"/>
                    <a:gd name="T8" fmla="*/ 7 w 7"/>
                    <a:gd name="T9" fmla="*/ 20 h 24"/>
                  </a:gdLst>
                  <a:ahLst/>
                  <a:cxnLst>
                    <a:cxn ang="0">
                      <a:pos x="T0" y="T1"/>
                    </a:cxn>
                    <a:cxn ang="0">
                      <a:pos x="T2" y="T3"/>
                    </a:cxn>
                    <a:cxn ang="0">
                      <a:pos x="T4" y="T5"/>
                    </a:cxn>
                    <a:cxn ang="0">
                      <a:pos x="T6" y="T7"/>
                    </a:cxn>
                    <a:cxn ang="0">
                      <a:pos x="T8" y="T9"/>
                    </a:cxn>
                  </a:cxnLst>
                  <a:rect l="0" t="0" r="r" b="b"/>
                  <a:pathLst>
                    <a:path w="7" h="24">
                      <a:moveTo>
                        <a:pt x="7" y="20"/>
                      </a:moveTo>
                      <a:cubicBezTo>
                        <a:pt x="6" y="15"/>
                        <a:pt x="6" y="9"/>
                        <a:pt x="6" y="3"/>
                      </a:cubicBezTo>
                      <a:cubicBezTo>
                        <a:pt x="6" y="0"/>
                        <a:pt x="0" y="1"/>
                        <a:pt x="0" y="3"/>
                      </a:cubicBezTo>
                      <a:cubicBezTo>
                        <a:pt x="0" y="9"/>
                        <a:pt x="1" y="15"/>
                        <a:pt x="1" y="21"/>
                      </a:cubicBezTo>
                      <a:cubicBezTo>
                        <a:pt x="1" y="24"/>
                        <a:pt x="7" y="23"/>
                        <a:pt x="7" y="20"/>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8" name="Freeform 61">
                  <a:extLst>
                    <a:ext uri="{FF2B5EF4-FFF2-40B4-BE49-F238E27FC236}">
                      <a16:creationId xmlns:a16="http://schemas.microsoft.com/office/drawing/2014/main" id="{E310F277-9CC9-43CD-A4F3-17645B36C72F}"/>
                    </a:ext>
                  </a:extLst>
                </p:cNvPr>
                <p:cNvSpPr>
                  <a:spLocks/>
                </p:cNvSpPr>
                <p:nvPr/>
              </p:nvSpPr>
              <p:spPr bwMode="auto">
                <a:xfrm>
                  <a:off x="2574926" y="338138"/>
                  <a:ext cx="85725" cy="119063"/>
                </a:xfrm>
                <a:custGeom>
                  <a:avLst/>
                  <a:gdLst>
                    <a:gd name="T0" fmla="*/ 6 w 20"/>
                    <a:gd name="T1" fmla="*/ 25 h 28"/>
                    <a:gd name="T2" fmla="*/ 19 w 20"/>
                    <a:gd name="T3" fmla="*/ 1 h 28"/>
                    <a:gd name="T4" fmla="*/ 14 w 20"/>
                    <a:gd name="T5" fmla="*/ 2 h 28"/>
                    <a:gd name="T6" fmla="*/ 0 w 20"/>
                    <a:gd name="T7" fmla="*/ 26 h 28"/>
                    <a:gd name="T8" fmla="*/ 6 w 20"/>
                    <a:gd name="T9" fmla="*/ 25 h 28"/>
                  </a:gdLst>
                  <a:ahLst/>
                  <a:cxnLst>
                    <a:cxn ang="0">
                      <a:pos x="T0" y="T1"/>
                    </a:cxn>
                    <a:cxn ang="0">
                      <a:pos x="T2" y="T3"/>
                    </a:cxn>
                    <a:cxn ang="0">
                      <a:pos x="T4" y="T5"/>
                    </a:cxn>
                    <a:cxn ang="0">
                      <a:pos x="T6" y="T7"/>
                    </a:cxn>
                    <a:cxn ang="0">
                      <a:pos x="T8" y="T9"/>
                    </a:cxn>
                  </a:cxnLst>
                  <a:rect l="0" t="0" r="r" b="b"/>
                  <a:pathLst>
                    <a:path w="20" h="28">
                      <a:moveTo>
                        <a:pt x="6" y="25"/>
                      </a:moveTo>
                      <a:cubicBezTo>
                        <a:pt x="10" y="17"/>
                        <a:pt x="15" y="9"/>
                        <a:pt x="19" y="1"/>
                      </a:cubicBezTo>
                      <a:cubicBezTo>
                        <a:pt x="20" y="0"/>
                        <a:pt x="14" y="0"/>
                        <a:pt x="14" y="2"/>
                      </a:cubicBezTo>
                      <a:cubicBezTo>
                        <a:pt x="9" y="10"/>
                        <a:pt x="5" y="18"/>
                        <a:pt x="0" y="26"/>
                      </a:cubicBezTo>
                      <a:cubicBezTo>
                        <a:pt x="0" y="28"/>
                        <a:pt x="5" y="27"/>
                        <a:pt x="6" y="25"/>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9" name="Freeform 62">
                  <a:extLst>
                    <a:ext uri="{FF2B5EF4-FFF2-40B4-BE49-F238E27FC236}">
                      <a16:creationId xmlns:a16="http://schemas.microsoft.com/office/drawing/2014/main" id="{1C30EAB1-6875-416A-9D10-8824EFF8F7BB}"/>
                    </a:ext>
                  </a:extLst>
                </p:cNvPr>
                <p:cNvSpPr>
                  <a:spLocks/>
                </p:cNvSpPr>
                <p:nvPr/>
              </p:nvSpPr>
              <p:spPr bwMode="auto">
                <a:xfrm>
                  <a:off x="2673351" y="465138"/>
                  <a:ext cx="144463" cy="76200"/>
                </a:xfrm>
                <a:custGeom>
                  <a:avLst/>
                  <a:gdLst>
                    <a:gd name="T0" fmla="*/ 7 w 34"/>
                    <a:gd name="T1" fmla="*/ 17 h 18"/>
                    <a:gd name="T2" fmla="*/ 31 w 34"/>
                    <a:gd name="T3" fmla="*/ 3 h 18"/>
                    <a:gd name="T4" fmla="*/ 27 w 34"/>
                    <a:gd name="T5" fmla="*/ 1 h 18"/>
                    <a:gd name="T6" fmla="*/ 3 w 34"/>
                    <a:gd name="T7" fmla="*/ 14 h 18"/>
                    <a:gd name="T8" fmla="*/ 7 w 34"/>
                    <a:gd name="T9" fmla="*/ 17 h 18"/>
                  </a:gdLst>
                  <a:ahLst/>
                  <a:cxnLst>
                    <a:cxn ang="0">
                      <a:pos x="T0" y="T1"/>
                    </a:cxn>
                    <a:cxn ang="0">
                      <a:pos x="T2" y="T3"/>
                    </a:cxn>
                    <a:cxn ang="0">
                      <a:pos x="T4" y="T5"/>
                    </a:cxn>
                    <a:cxn ang="0">
                      <a:pos x="T6" y="T7"/>
                    </a:cxn>
                    <a:cxn ang="0">
                      <a:pos x="T8" y="T9"/>
                    </a:cxn>
                  </a:cxnLst>
                  <a:rect l="0" t="0" r="r" b="b"/>
                  <a:pathLst>
                    <a:path w="34" h="18">
                      <a:moveTo>
                        <a:pt x="7" y="17"/>
                      </a:moveTo>
                      <a:cubicBezTo>
                        <a:pt x="15" y="12"/>
                        <a:pt x="23" y="8"/>
                        <a:pt x="31" y="3"/>
                      </a:cubicBezTo>
                      <a:cubicBezTo>
                        <a:pt x="34" y="1"/>
                        <a:pt x="29" y="0"/>
                        <a:pt x="27" y="1"/>
                      </a:cubicBezTo>
                      <a:cubicBezTo>
                        <a:pt x="19" y="5"/>
                        <a:pt x="11" y="10"/>
                        <a:pt x="3" y="14"/>
                      </a:cubicBezTo>
                      <a:cubicBezTo>
                        <a:pt x="0" y="16"/>
                        <a:pt x="5" y="18"/>
                        <a:pt x="7" y="17"/>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0" name="Freeform 63">
                  <a:extLst>
                    <a:ext uri="{FF2B5EF4-FFF2-40B4-BE49-F238E27FC236}">
                      <a16:creationId xmlns:a16="http://schemas.microsoft.com/office/drawing/2014/main" id="{6AE72D63-DAAD-4AD9-83CD-6CCC1AE4188A}"/>
                    </a:ext>
                  </a:extLst>
                </p:cNvPr>
                <p:cNvSpPr>
                  <a:spLocks/>
                </p:cNvSpPr>
                <p:nvPr/>
              </p:nvSpPr>
              <p:spPr bwMode="auto">
                <a:xfrm>
                  <a:off x="2716214" y="690563"/>
                  <a:ext cx="122238" cy="47625"/>
                </a:xfrm>
                <a:custGeom>
                  <a:avLst/>
                  <a:gdLst>
                    <a:gd name="T0" fmla="*/ 1 w 29"/>
                    <a:gd name="T1" fmla="*/ 2 h 11"/>
                    <a:gd name="T2" fmla="*/ 22 w 29"/>
                    <a:gd name="T3" fmla="*/ 10 h 11"/>
                    <a:gd name="T4" fmla="*/ 26 w 29"/>
                    <a:gd name="T5" fmla="*/ 10 h 11"/>
                    <a:gd name="T6" fmla="*/ 28 w 29"/>
                    <a:gd name="T7" fmla="*/ 8 h 11"/>
                    <a:gd name="T8" fmla="*/ 6 w 29"/>
                    <a:gd name="T9" fmla="*/ 0 h 11"/>
                    <a:gd name="T10" fmla="*/ 2 w 29"/>
                    <a:gd name="T11" fmla="*/ 1 h 11"/>
                    <a:gd name="T12" fmla="*/ 1 w 29"/>
                    <a:gd name="T13" fmla="*/ 2 h 11"/>
                  </a:gdLst>
                  <a:ahLst/>
                  <a:cxnLst>
                    <a:cxn ang="0">
                      <a:pos x="T0" y="T1"/>
                    </a:cxn>
                    <a:cxn ang="0">
                      <a:pos x="T2" y="T3"/>
                    </a:cxn>
                    <a:cxn ang="0">
                      <a:pos x="T4" y="T5"/>
                    </a:cxn>
                    <a:cxn ang="0">
                      <a:pos x="T6" y="T7"/>
                    </a:cxn>
                    <a:cxn ang="0">
                      <a:pos x="T8" y="T9"/>
                    </a:cxn>
                    <a:cxn ang="0">
                      <a:pos x="T10" y="T11"/>
                    </a:cxn>
                    <a:cxn ang="0">
                      <a:pos x="T12" y="T13"/>
                    </a:cxn>
                  </a:cxnLst>
                  <a:rect l="0" t="0" r="r" b="b"/>
                  <a:pathLst>
                    <a:path w="29" h="11">
                      <a:moveTo>
                        <a:pt x="1" y="2"/>
                      </a:moveTo>
                      <a:cubicBezTo>
                        <a:pt x="8" y="5"/>
                        <a:pt x="15" y="8"/>
                        <a:pt x="22" y="10"/>
                      </a:cubicBezTo>
                      <a:cubicBezTo>
                        <a:pt x="23" y="11"/>
                        <a:pt x="25" y="10"/>
                        <a:pt x="26" y="10"/>
                      </a:cubicBezTo>
                      <a:cubicBezTo>
                        <a:pt x="26" y="10"/>
                        <a:pt x="29" y="9"/>
                        <a:pt x="28" y="8"/>
                      </a:cubicBezTo>
                      <a:cubicBezTo>
                        <a:pt x="20" y="6"/>
                        <a:pt x="13" y="3"/>
                        <a:pt x="6" y="0"/>
                      </a:cubicBezTo>
                      <a:cubicBezTo>
                        <a:pt x="5" y="0"/>
                        <a:pt x="3" y="0"/>
                        <a:pt x="2" y="1"/>
                      </a:cubicBezTo>
                      <a:cubicBezTo>
                        <a:pt x="2" y="1"/>
                        <a:pt x="0" y="2"/>
                        <a:pt x="1" y="2"/>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1" name="Freeform 64">
                  <a:extLst>
                    <a:ext uri="{FF2B5EF4-FFF2-40B4-BE49-F238E27FC236}">
                      <a16:creationId xmlns:a16="http://schemas.microsoft.com/office/drawing/2014/main" id="{D83F7C5F-135F-4F59-8021-0201D7386DE2}"/>
                    </a:ext>
                  </a:extLst>
                </p:cNvPr>
                <p:cNvSpPr>
                  <a:spLocks/>
                </p:cNvSpPr>
                <p:nvPr/>
              </p:nvSpPr>
              <p:spPr bwMode="auto">
                <a:xfrm>
                  <a:off x="2665414" y="1019175"/>
                  <a:ext cx="198438" cy="284163"/>
                </a:xfrm>
                <a:custGeom>
                  <a:avLst/>
                  <a:gdLst>
                    <a:gd name="T0" fmla="*/ 36 w 47"/>
                    <a:gd name="T1" fmla="*/ 0 h 67"/>
                    <a:gd name="T2" fmla="*/ 32 w 47"/>
                    <a:gd name="T3" fmla="*/ 0 h 67"/>
                    <a:gd name="T4" fmla="*/ 9 w 47"/>
                    <a:gd name="T5" fmla="*/ 23 h 67"/>
                    <a:gd name="T6" fmla="*/ 7 w 47"/>
                    <a:gd name="T7" fmla="*/ 60 h 67"/>
                    <a:gd name="T8" fmla="*/ 16 w 47"/>
                    <a:gd name="T9" fmla="*/ 67 h 67"/>
                    <a:gd name="T10" fmla="*/ 16 w 47"/>
                    <a:gd name="T11" fmla="*/ 67 h 67"/>
                    <a:gd name="T12" fmla="*/ 19 w 47"/>
                    <a:gd name="T13" fmla="*/ 66 h 67"/>
                    <a:gd name="T14" fmla="*/ 20 w 47"/>
                    <a:gd name="T15" fmla="*/ 53 h 67"/>
                    <a:gd name="T16" fmla="*/ 32 w 47"/>
                    <a:gd name="T17" fmla="*/ 20 h 67"/>
                    <a:gd name="T18" fmla="*/ 47 w 47"/>
                    <a:gd name="T19" fmla="*/ 5 h 67"/>
                    <a:gd name="T20" fmla="*/ 36 w 47"/>
                    <a:gd name="T21" fmla="*/ 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 h="67">
                      <a:moveTo>
                        <a:pt x="36" y="0"/>
                      </a:moveTo>
                      <a:cubicBezTo>
                        <a:pt x="34" y="0"/>
                        <a:pt x="33" y="0"/>
                        <a:pt x="32" y="0"/>
                      </a:cubicBezTo>
                      <a:cubicBezTo>
                        <a:pt x="22" y="2"/>
                        <a:pt x="14" y="14"/>
                        <a:pt x="9" y="23"/>
                      </a:cubicBezTo>
                      <a:cubicBezTo>
                        <a:pt x="4" y="33"/>
                        <a:pt x="0" y="50"/>
                        <a:pt x="7" y="60"/>
                      </a:cubicBezTo>
                      <a:cubicBezTo>
                        <a:pt x="9" y="63"/>
                        <a:pt x="12" y="67"/>
                        <a:pt x="16" y="67"/>
                      </a:cubicBezTo>
                      <a:cubicBezTo>
                        <a:pt x="16" y="67"/>
                        <a:pt x="16" y="67"/>
                        <a:pt x="16" y="67"/>
                      </a:cubicBezTo>
                      <a:cubicBezTo>
                        <a:pt x="17" y="67"/>
                        <a:pt x="18" y="67"/>
                        <a:pt x="19" y="66"/>
                      </a:cubicBezTo>
                      <a:cubicBezTo>
                        <a:pt x="23" y="63"/>
                        <a:pt x="20" y="57"/>
                        <a:pt x="20" y="53"/>
                      </a:cubicBezTo>
                      <a:cubicBezTo>
                        <a:pt x="19" y="40"/>
                        <a:pt x="23" y="29"/>
                        <a:pt x="32" y="20"/>
                      </a:cubicBezTo>
                      <a:cubicBezTo>
                        <a:pt x="37" y="15"/>
                        <a:pt x="43" y="11"/>
                        <a:pt x="47" y="5"/>
                      </a:cubicBezTo>
                      <a:cubicBezTo>
                        <a:pt x="45" y="1"/>
                        <a:pt x="40" y="0"/>
                        <a:pt x="36" y="0"/>
                      </a:cubicBezTo>
                    </a:path>
                  </a:pathLst>
                </a:custGeom>
                <a:solidFill>
                  <a:srgbClr val="FEE9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2" name="Freeform 65">
                  <a:extLst>
                    <a:ext uri="{FF2B5EF4-FFF2-40B4-BE49-F238E27FC236}">
                      <a16:creationId xmlns:a16="http://schemas.microsoft.com/office/drawing/2014/main" id="{B101AF74-7EFD-4AC8-9A79-419F340453CB}"/>
                    </a:ext>
                  </a:extLst>
                </p:cNvPr>
                <p:cNvSpPr>
                  <a:spLocks/>
                </p:cNvSpPr>
                <p:nvPr/>
              </p:nvSpPr>
              <p:spPr bwMode="auto">
                <a:xfrm>
                  <a:off x="2767014" y="1579563"/>
                  <a:ext cx="198438" cy="149225"/>
                </a:xfrm>
                <a:custGeom>
                  <a:avLst/>
                  <a:gdLst>
                    <a:gd name="T0" fmla="*/ 5 w 47"/>
                    <a:gd name="T1" fmla="*/ 0 h 35"/>
                    <a:gd name="T2" fmla="*/ 1 w 47"/>
                    <a:gd name="T3" fmla="*/ 15 h 35"/>
                    <a:gd name="T4" fmla="*/ 19 w 47"/>
                    <a:gd name="T5" fmla="*/ 35 h 35"/>
                    <a:gd name="T6" fmla="*/ 22 w 47"/>
                    <a:gd name="T7" fmla="*/ 34 h 35"/>
                    <a:gd name="T8" fmla="*/ 47 w 47"/>
                    <a:gd name="T9" fmla="*/ 27 h 35"/>
                    <a:gd name="T10" fmla="*/ 21 w 47"/>
                    <a:gd name="T11" fmla="*/ 16 h 35"/>
                    <a:gd name="T12" fmla="*/ 5 w 47"/>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47" h="35">
                      <a:moveTo>
                        <a:pt x="5" y="0"/>
                      </a:moveTo>
                      <a:cubicBezTo>
                        <a:pt x="1" y="4"/>
                        <a:pt x="0" y="10"/>
                        <a:pt x="1" y="15"/>
                      </a:cubicBezTo>
                      <a:cubicBezTo>
                        <a:pt x="3" y="24"/>
                        <a:pt x="11" y="30"/>
                        <a:pt x="19" y="35"/>
                      </a:cubicBezTo>
                      <a:cubicBezTo>
                        <a:pt x="21" y="35"/>
                        <a:pt x="22" y="34"/>
                        <a:pt x="22" y="34"/>
                      </a:cubicBezTo>
                      <a:cubicBezTo>
                        <a:pt x="31" y="32"/>
                        <a:pt x="39" y="29"/>
                        <a:pt x="47" y="27"/>
                      </a:cubicBezTo>
                      <a:cubicBezTo>
                        <a:pt x="37" y="26"/>
                        <a:pt x="28" y="23"/>
                        <a:pt x="21" y="16"/>
                      </a:cubicBezTo>
                      <a:cubicBezTo>
                        <a:pt x="15" y="11"/>
                        <a:pt x="11" y="4"/>
                        <a:pt x="5" y="0"/>
                      </a:cubicBezTo>
                    </a:path>
                  </a:pathLst>
                </a:custGeom>
                <a:solidFill>
                  <a:srgbClr val="FEE9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3" name="Freeform 66">
                  <a:extLst>
                    <a:ext uri="{FF2B5EF4-FFF2-40B4-BE49-F238E27FC236}">
                      <a16:creationId xmlns:a16="http://schemas.microsoft.com/office/drawing/2014/main" id="{BF300D3E-C7D7-4781-A19C-94616240B387}"/>
                    </a:ext>
                  </a:extLst>
                </p:cNvPr>
                <p:cNvSpPr>
                  <a:spLocks/>
                </p:cNvSpPr>
                <p:nvPr/>
              </p:nvSpPr>
              <p:spPr bwMode="auto">
                <a:xfrm>
                  <a:off x="2846389" y="1690688"/>
                  <a:ext cx="212725" cy="76200"/>
                </a:xfrm>
                <a:custGeom>
                  <a:avLst/>
                  <a:gdLst>
                    <a:gd name="T0" fmla="*/ 44 w 50"/>
                    <a:gd name="T1" fmla="*/ 0 h 18"/>
                    <a:gd name="T2" fmla="*/ 35 w 50"/>
                    <a:gd name="T3" fmla="*/ 1 h 18"/>
                    <a:gd name="T4" fmla="*/ 32 w 50"/>
                    <a:gd name="T5" fmla="*/ 1 h 18"/>
                    <a:gd name="T6" fmla="*/ 28 w 50"/>
                    <a:gd name="T7" fmla="*/ 1 h 18"/>
                    <a:gd name="T8" fmla="*/ 3 w 50"/>
                    <a:gd name="T9" fmla="*/ 8 h 18"/>
                    <a:gd name="T10" fmla="*/ 0 w 50"/>
                    <a:gd name="T11" fmla="*/ 9 h 18"/>
                    <a:gd name="T12" fmla="*/ 5 w 50"/>
                    <a:gd name="T13" fmla="*/ 12 h 18"/>
                    <a:gd name="T14" fmla="*/ 28 w 50"/>
                    <a:gd name="T15" fmla="*/ 18 h 18"/>
                    <a:gd name="T16" fmla="*/ 43 w 50"/>
                    <a:gd name="T17" fmla="*/ 14 h 18"/>
                    <a:gd name="T18" fmla="*/ 50 w 50"/>
                    <a:gd name="T19" fmla="*/ 5 h 18"/>
                    <a:gd name="T20" fmla="*/ 48 w 50"/>
                    <a:gd name="T21" fmla="*/ 1 h 18"/>
                    <a:gd name="T22" fmla="*/ 44 w 50"/>
                    <a:gd name="T2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0" h="18">
                      <a:moveTo>
                        <a:pt x="44" y="0"/>
                      </a:moveTo>
                      <a:cubicBezTo>
                        <a:pt x="41" y="0"/>
                        <a:pt x="37" y="1"/>
                        <a:pt x="35" y="1"/>
                      </a:cubicBezTo>
                      <a:cubicBezTo>
                        <a:pt x="34" y="1"/>
                        <a:pt x="33" y="1"/>
                        <a:pt x="32" y="1"/>
                      </a:cubicBezTo>
                      <a:cubicBezTo>
                        <a:pt x="30" y="1"/>
                        <a:pt x="29" y="1"/>
                        <a:pt x="28" y="1"/>
                      </a:cubicBezTo>
                      <a:cubicBezTo>
                        <a:pt x="20" y="3"/>
                        <a:pt x="12" y="6"/>
                        <a:pt x="3" y="8"/>
                      </a:cubicBezTo>
                      <a:cubicBezTo>
                        <a:pt x="3" y="8"/>
                        <a:pt x="2" y="9"/>
                        <a:pt x="0" y="9"/>
                      </a:cubicBezTo>
                      <a:cubicBezTo>
                        <a:pt x="2" y="10"/>
                        <a:pt x="3" y="11"/>
                        <a:pt x="5" y="12"/>
                      </a:cubicBezTo>
                      <a:cubicBezTo>
                        <a:pt x="12" y="15"/>
                        <a:pt x="20" y="18"/>
                        <a:pt x="28" y="18"/>
                      </a:cubicBezTo>
                      <a:cubicBezTo>
                        <a:pt x="34" y="18"/>
                        <a:pt x="39" y="17"/>
                        <a:pt x="43" y="14"/>
                      </a:cubicBezTo>
                      <a:cubicBezTo>
                        <a:pt x="46" y="12"/>
                        <a:pt x="49" y="8"/>
                        <a:pt x="50" y="5"/>
                      </a:cubicBezTo>
                      <a:cubicBezTo>
                        <a:pt x="50" y="3"/>
                        <a:pt x="49" y="2"/>
                        <a:pt x="48" y="1"/>
                      </a:cubicBezTo>
                      <a:cubicBezTo>
                        <a:pt x="47" y="0"/>
                        <a:pt x="45" y="0"/>
                        <a:pt x="44" y="0"/>
                      </a:cubicBezTo>
                    </a:path>
                  </a:pathLst>
                </a:custGeom>
                <a:solidFill>
                  <a:srgbClr val="FEE3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4" name="Freeform 67">
                  <a:extLst>
                    <a:ext uri="{FF2B5EF4-FFF2-40B4-BE49-F238E27FC236}">
                      <a16:creationId xmlns:a16="http://schemas.microsoft.com/office/drawing/2014/main" id="{A85EA701-8AE9-4D8F-BBDB-2138622B3272}"/>
                    </a:ext>
                  </a:extLst>
                </p:cNvPr>
                <p:cNvSpPr>
                  <a:spLocks/>
                </p:cNvSpPr>
                <p:nvPr/>
              </p:nvSpPr>
              <p:spPr bwMode="auto">
                <a:xfrm>
                  <a:off x="3287714" y="1655763"/>
                  <a:ext cx="309563" cy="141288"/>
                </a:xfrm>
                <a:custGeom>
                  <a:avLst/>
                  <a:gdLst>
                    <a:gd name="T0" fmla="*/ 67 w 73"/>
                    <a:gd name="T1" fmla="*/ 0 h 33"/>
                    <a:gd name="T2" fmla="*/ 57 w 73"/>
                    <a:gd name="T3" fmla="*/ 7 h 33"/>
                    <a:gd name="T4" fmla="*/ 30 w 73"/>
                    <a:gd name="T5" fmla="*/ 17 h 33"/>
                    <a:gd name="T6" fmla="*/ 23 w 73"/>
                    <a:gd name="T7" fmla="*/ 16 h 33"/>
                    <a:gd name="T8" fmla="*/ 2 w 73"/>
                    <a:gd name="T9" fmla="*/ 12 h 33"/>
                    <a:gd name="T10" fmla="*/ 7 w 73"/>
                    <a:gd name="T11" fmla="*/ 26 h 33"/>
                    <a:gd name="T12" fmla="*/ 28 w 73"/>
                    <a:gd name="T13" fmla="*/ 33 h 33"/>
                    <a:gd name="T14" fmla="*/ 38 w 73"/>
                    <a:gd name="T15" fmla="*/ 33 h 33"/>
                    <a:gd name="T16" fmla="*/ 71 w 73"/>
                    <a:gd name="T17" fmla="*/ 13 h 33"/>
                    <a:gd name="T18" fmla="*/ 71 w 73"/>
                    <a:gd name="T19" fmla="*/ 2 h 33"/>
                    <a:gd name="T20" fmla="*/ 68 w 73"/>
                    <a:gd name="T21" fmla="*/ 0 h 33"/>
                    <a:gd name="T22" fmla="*/ 67 w 73"/>
                    <a:gd name="T23"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3" h="33">
                      <a:moveTo>
                        <a:pt x="67" y="0"/>
                      </a:moveTo>
                      <a:cubicBezTo>
                        <a:pt x="63" y="0"/>
                        <a:pt x="60" y="5"/>
                        <a:pt x="57" y="7"/>
                      </a:cubicBezTo>
                      <a:cubicBezTo>
                        <a:pt x="49" y="13"/>
                        <a:pt x="40" y="17"/>
                        <a:pt x="30" y="17"/>
                      </a:cubicBezTo>
                      <a:cubicBezTo>
                        <a:pt x="28" y="17"/>
                        <a:pt x="25" y="16"/>
                        <a:pt x="23" y="16"/>
                      </a:cubicBezTo>
                      <a:cubicBezTo>
                        <a:pt x="16" y="15"/>
                        <a:pt x="9" y="12"/>
                        <a:pt x="2" y="12"/>
                      </a:cubicBezTo>
                      <a:cubicBezTo>
                        <a:pt x="0" y="17"/>
                        <a:pt x="3" y="23"/>
                        <a:pt x="7" y="26"/>
                      </a:cubicBezTo>
                      <a:cubicBezTo>
                        <a:pt x="12" y="32"/>
                        <a:pt x="20" y="33"/>
                        <a:pt x="28" y="33"/>
                      </a:cubicBezTo>
                      <a:cubicBezTo>
                        <a:pt x="32" y="33"/>
                        <a:pt x="35" y="33"/>
                        <a:pt x="38" y="33"/>
                      </a:cubicBezTo>
                      <a:cubicBezTo>
                        <a:pt x="50" y="31"/>
                        <a:pt x="66" y="26"/>
                        <a:pt x="71" y="13"/>
                      </a:cubicBezTo>
                      <a:cubicBezTo>
                        <a:pt x="72" y="10"/>
                        <a:pt x="73" y="5"/>
                        <a:pt x="71" y="2"/>
                      </a:cubicBezTo>
                      <a:cubicBezTo>
                        <a:pt x="71" y="1"/>
                        <a:pt x="70" y="1"/>
                        <a:pt x="68" y="0"/>
                      </a:cubicBezTo>
                      <a:cubicBezTo>
                        <a:pt x="68" y="0"/>
                        <a:pt x="68" y="0"/>
                        <a:pt x="67" y="0"/>
                      </a:cubicBezTo>
                    </a:path>
                  </a:pathLst>
                </a:custGeom>
                <a:solidFill>
                  <a:srgbClr val="FEE3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5" name="Freeform 68">
                  <a:extLst>
                    <a:ext uri="{FF2B5EF4-FFF2-40B4-BE49-F238E27FC236}">
                      <a16:creationId xmlns:a16="http://schemas.microsoft.com/office/drawing/2014/main" id="{23430497-1A24-47C7-9F78-A4C16E1FA2A2}"/>
                    </a:ext>
                  </a:extLst>
                </p:cNvPr>
                <p:cNvSpPr>
                  <a:spLocks/>
                </p:cNvSpPr>
                <p:nvPr/>
              </p:nvSpPr>
              <p:spPr bwMode="auto">
                <a:xfrm>
                  <a:off x="3759201" y="1308100"/>
                  <a:ext cx="211138" cy="280988"/>
                </a:xfrm>
                <a:custGeom>
                  <a:avLst/>
                  <a:gdLst>
                    <a:gd name="T0" fmla="*/ 34 w 50"/>
                    <a:gd name="T1" fmla="*/ 0 h 66"/>
                    <a:gd name="T2" fmla="*/ 31 w 50"/>
                    <a:gd name="T3" fmla="*/ 1 h 66"/>
                    <a:gd name="T4" fmla="*/ 30 w 50"/>
                    <a:gd name="T5" fmla="*/ 14 h 66"/>
                    <a:gd name="T6" fmla="*/ 17 w 50"/>
                    <a:gd name="T7" fmla="*/ 47 h 66"/>
                    <a:gd name="T8" fmla="*/ 0 w 50"/>
                    <a:gd name="T9" fmla="*/ 61 h 66"/>
                    <a:gd name="T10" fmla="*/ 13 w 50"/>
                    <a:gd name="T11" fmla="*/ 66 h 66"/>
                    <a:gd name="T12" fmla="*/ 15 w 50"/>
                    <a:gd name="T13" fmla="*/ 66 h 66"/>
                    <a:gd name="T14" fmla="*/ 39 w 50"/>
                    <a:gd name="T15" fmla="*/ 45 h 66"/>
                    <a:gd name="T16" fmla="*/ 43 w 50"/>
                    <a:gd name="T17" fmla="*/ 7 h 66"/>
                    <a:gd name="T18" fmla="*/ 34 w 50"/>
                    <a:gd name="T19" fmla="*/ 0 h 66"/>
                    <a:gd name="T20" fmla="*/ 34 w 50"/>
                    <a:gd name="T21"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 h="66">
                      <a:moveTo>
                        <a:pt x="34" y="0"/>
                      </a:moveTo>
                      <a:cubicBezTo>
                        <a:pt x="33" y="0"/>
                        <a:pt x="32" y="0"/>
                        <a:pt x="31" y="1"/>
                      </a:cubicBezTo>
                      <a:cubicBezTo>
                        <a:pt x="27" y="4"/>
                        <a:pt x="30" y="10"/>
                        <a:pt x="30" y="14"/>
                      </a:cubicBezTo>
                      <a:cubicBezTo>
                        <a:pt x="29" y="26"/>
                        <a:pt x="26" y="38"/>
                        <a:pt x="17" y="47"/>
                      </a:cubicBezTo>
                      <a:cubicBezTo>
                        <a:pt x="11" y="52"/>
                        <a:pt x="5" y="55"/>
                        <a:pt x="0" y="61"/>
                      </a:cubicBezTo>
                      <a:cubicBezTo>
                        <a:pt x="3" y="65"/>
                        <a:pt x="8" y="66"/>
                        <a:pt x="13" y="66"/>
                      </a:cubicBezTo>
                      <a:cubicBezTo>
                        <a:pt x="13" y="66"/>
                        <a:pt x="14" y="66"/>
                        <a:pt x="15" y="66"/>
                      </a:cubicBezTo>
                      <a:cubicBezTo>
                        <a:pt x="26" y="65"/>
                        <a:pt x="34" y="53"/>
                        <a:pt x="39" y="45"/>
                      </a:cubicBezTo>
                      <a:cubicBezTo>
                        <a:pt x="45" y="34"/>
                        <a:pt x="50" y="18"/>
                        <a:pt x="43" y="7"/>
                      </a:cubicBezTo>
                      <a:cubicBezTo>
                        <a:pt x="41" y="4"/>
                        <a:pt x="38" y="0"/>
                        <a:pt x="34" y="0"/>
                      </a:cubicBezTo>
                      <a:cubicBezTo>
                        <a:pt x="34" y="0"/>
                        <a:pt x="34" y="0"/>
                        <a:pt x="34" y="0"/>
                      </a:cubicBezTo>
                    </a:path>
                  </a:pathLst>
                </a:custGeom>
                <a:solidFill>
                  <a:srgbClr val="FEE3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6" name="Freeform 69">
                  <a:extLst>
                    <a:ext uri="{FF2B5EF4-FFF2-40B4-BE49-F238E27FC236}">
                      <a16:creationId xmlns:a16="http://schemas.microsoft.com/office/drawing/2014/main" id="{C704CD49-DD8E-4114-B9D8-14D91B7BC4E9}"/>
                    </a:ext>
                  </a:extLst>
                </p:cNvPr>
                <p:cNvSpPr>
                  <a:spLocks/>
                </p:cNvSpPr>
                <p:nvPr/>
              </p:nvSpPr>
              <p:spPr bwMode="auto">
                <a:xfrm>
                  <a:off x="3089276" y="784225"/>
                  <a:ext cx="309563" cy="141288"/>
                </a:xfrm>
                <a:custGeom>
                  <a:avLst/>
                  <a:gdLst>
                    <a:gd name="T0" fmla="*/ 44 w 73"/>
                    <a:gd name="T1" fmla="*/ 0 h 33"/>
                    <a:gd name="T2" fmla="*/ 36 w 73"/>
                    <a:gd name="T3" fmla="*/ 1 h 33"/>
                    <a:gd name="T4" fmla="*/ 3 w 73"/>
                    <a:gd name="T5" fmla="*/ 19 h 33"/>
                    <a:gd name="T6" fmla="*/ 2 w 73"/>
                    <a:gd name="T7" fmla="*/ 31 h 33"/>
                    <a:gd name="T8" fmla="*/ 5 w 73"/>
                    <a:gd name="T9" fmla="*/ 33 h 33"/>
                    <a:gd name="T10" fmla="*/ 6 w 73"/>
                    <a:gd name="T11" fmla="*/ 33 h 33"/>
                    <a:gd name="T12" fmla="*/ 16 w 73"/>
                    <a:gd name="T13" fmla="*/ 26 h 33"/>
                    <a:gd name="T14" fmla="*/ 43 w 73"/>
                    <a:gd name="T15" fmla="*/ 17 h 33"/>
                    <a:gd name="T16" fmla="*/ 50 w 73"/>
                    <a:gd name="T17" fmla="*/ 18 h 33"/>
                    <a:gd name="T18" fmla="*/ 72 w 73"/>
                    <a:gd name="T19" fmla="*/ 22 h 33"/>
                    <a:gd name="T20" fmla="*/ 67 w 73"/>
                    <a:gd name="T21" fmla="*/ 7 h 33"/>
                    <a:gd name="T22" fmla="*/ 44 w 73"/>
                    <a:gd name="T23"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3" h="33">
                      <a:moveTo>
                        <a:pt x="44" y="0"/>
                      </a:moveTo>
                      <a:cubicBezTo>
                        <a:pt x="41" y="0"/>
                        <a:pt x="38" y="0"/>
                        <a:pt x="36" y="1"/>
                      </a:cubicBezTo>
                      <a:cubicBezTo>
                        <a:pt x="24" y="2"/>
                        <a:pt x="8" y="7"/>
                        <a:pt x="3" y="19"/>
                      </a:cubicBezTo>
                      <a:cubicBezTo>
                        <a:pt x="1" y="22"/>
                        <a:pt x="0" y="28"/>
                        <a:pt x="2" y="31"/>
                      </a:cubicBezTo>
                      <a:cubicBezTo>
                        <a:pt x="3" y="32"/>
                        <a:pt x="3" y="32"/>
                        <a:pt x="5" y="33"/>
                      </a:cubicBezTo>
                      <a:cubicBezTo>
                        <a:pt x="5" y="33"/>
                        <a:pt x="6" y="33"/>
                        <a:pt x="6" y="33"/>
                      </a:cubicBezTo>
                      <a:cubicBezTo>
                        <a:pt x="10" y="33"/>
                        <a:pt x="14" y="28"/>
                        <a:pt x="16" y="26"/>
                      </a:cubicBezTo>
                      <a:cubicBezTo>
                        <a:pt x="24" y="20"/>
                        <a:pt x="33" y="17"/>
                        <a:pt x="43" y="17"/>
                      </a:cubicBezTo>
                      <a:cubicBezTo>
                        <a:pt x="45" y="17"/>
                        <a:pt x="48" y="17"/>
                        <a:pt x="50" y="18"/>
                      </a:cubicBezTo>
                      <a:cubicBezTo>
                        <a:pt x="57" y="19"/>
                        <a:pt x="64" y="22"/>
                        <a:pt x="72" y="22"/>
                      </a:cubicBezTo>
                      <a:cubicBezTo>
                        <a:pt x="73" y="17"/>
                        <a:pt x="70" y="11"/>
                        <a:pt x="67" y="7"/>
                      </a:cubicBezTo>
                      <a:cubicBezTo>
                        <a:pt x="61" y="2"/>
                        <a:pt x="53" y="0"/>
                        <a:pt x="44" y="0"/>
                      </a:cubicBezTo>
                    </a:path>
                  </a:pathLst>
                </a:custGeom>
                <a:solidFill>
                  <a:srgbClr val="FEE9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7" name="Freeform 70">
                  <a:extLst>
                    <a:ext uri="{FF2B5EF4-FFF2-40B4-BE49-F238E27FC236}">
                      <a16:creationId xmlns:a16="http://schemas.microsoft.com/office/drawing/2014/main" id="{7101B03E-981A-4D78-833A-4515C6E343E4}"/>
                    </a:ext>
                  </a:extLst>
                </p:cNvPr>
                <p:cNvSpPr>
                  <a:spLocks/>
                </p:cNvSpPr>
                <p:nvPr/>
              </p:nvSpPr>
              <p:spPr bwMode="auto">
                <a:xfrm>
                  <a:off x="3630614" y="890588"/>
                  <a:ext cx="258763" cy="242888"/>
                </a:xfrm>
                <a:custGeom>
                  <a:avLst/>
                  <a:gdLst>
                    <a:gd name="T0" fmla="*/ 16 w 61"/>
                    <a:gd name="T1" fmla="*/ 0 h 57"/>
                    <a:gd name="T2" fmla="*/ 10 w 61"/>
                    <a:gd name="T3" fmla="*/ 1 h 57"/>
                    <a:gd name="T4" fmla="*/ 1 w 61"/>
                    <a:gd name="T5" fmla="*/ 7 h 57"/>
                    <a:gd name="T6" fmla="*/ 1 w 61"/>
                    <a:gd name="T7" fmla="*/ 11 h 57"/>
                    <a:gd name="T8" fmla="*/ 13 w 61"/>
                    <a:gd name="T9" fmla="*/ 16 h 57"/>
                    <a:gd name="T10" fmla="*/ 41 w 61"/>
                    <a:gd name="T11" fmla="*/ 37 h 57"/>
                    <a:gd name="T12" fmla="*/ 50 w 61"/>
                    <a:gd name="T13" fmla="*/ 57 h 57"/>
                    <a:gd name="T14" fmla="*/ 59 w 61"/>
                    <a:gd name="T15" fmla="*/ 44 h 57"/>
                    <a:gd name="T16" fmla="*/ 45 w 61"/>
                    <a:gd name="T17" fmla="*/ 15 h 57"/>
                    <a:gd name="T18" fmla="*/ 16 w 61"/>
                    <a:gd name="T19"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1" h="57">
                      <a:moveTo>
                        <a:pt x="16" y="0"/>
                      </a:moveTo>
                      <a:cubicBezTo>
                        <a:pt x="14" y="0"/>
                        <a:pt x="12" y="0"/>
                        <a:pt x="10" y="1"/>
                      </a:cubicBezTo>
                      <a:cubicBezTo>
                        <a:pt x="7" y="2"/>
                        <a:pt x="2" y="4"/>
                        <a:pt x="1" y="7"/>
                      </a:cubicBezTo>
                      <a:cubicBezTo>
                        <a:pt x="0" y="8"/>
                        <a:pt x="0" y="9"/>
                        <a:pt x="1" y="11"/>
                      </a:cubicBezTo>
                      <a:cubicBezTo>
                        <a:pt x="2" y="15"/>
                        <a:pt x="9" y="15"/>
                        <a:pt x="13" y="16"/>
                      </a:cubicBezTo>
                      <a:cubicBezTo>
                        <a:pt x="25" y="19"/>
                        <a:pt x="35" y="26"/>
                        <a:pt x="41" y="37"/>
                      </a:cubicBezTo>
                      <a:cubicBezTo>
                        <a:pt x="44" y="44"/>
                        <a:pt x="46" y="51"/>
                        <a:pt x="50" y="57"/>
                      </a:cubicBezTo>
                      <a:cubicBezTo>
                        <a:pt x="55" y="55"/>
                        <a:pt x="58" y="49"/>
                        <a:pt x="59" y="44"/>
                      </a:cubicBezTo>
                      <a:cubicBezTo>
                        <a:pt x="61" y="33"/>
                        <a:pt x="52" y="23"/>
                        <a:pt x="45" y="15"/>
                      </a:cubicBezTo>
                      <a:cubicBezTo>
                        <a:pt x="38" y="8"/>
                        <a:pt x="27" y="0"/>
                        <a:pt x="16" y="0"/>
                      </a:cubicBezTo>
                    </a:path>
                  </a:pathLst>
                </a:custGeom>
                <a:solidFill>
                  <a:srgbClr val="FEE9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grpSp>
        </p:grpSp>
        <p:sp>
          <p:nvSpPr>
            <p:cNvPr id="8" name="文本框 558">
              <a:extLst>
                <a:ext uri="{FF2B5EF4-FFF2-40B4-BE49-F238E27FC236}">
                  <a16:creationId xmlns:a16="http://schemas.microsoft.com/office/drawing/2014/main" id="{A880DFBD-7074-4FA4-B8CF-750C87C4584C}"/>
                </a:ext>
              </a:extLst>
            </p:cNvPr>
            <p:cNvSpPr txBox="1"/>
            <p:nvPr/>
          </p:nvSpPr>
          <p:spPr>
            <a:xfrm>
              <a:off x="2199920" y="2233755"/>
              <a:ext cx="3463784" cy="584775"/>
            </a:xfrm>
            <a:prstGeom prst="rect">
              <a:avLst/>
            </a:prstGeom>
            <a:noFill/>
          </p:spPr>
          <p:txBody>
            <a:bodyPr wrap="square" rtlCol="0">
              <a:spAutoFit/>
              <a:scene3d>
                <a:camera prst="orthographicFront"/>
                <a:lightRig rig="threePt" dir="t"/>
              </a:scene3d>
              <a:sp3d contourW="12700"/>
            </a:bodyPr>
            <a:lstStyle/>
            <a:p>
              <a:pPr algn="ctr"/>
              <a:r>
                <a:rPr lang="en-US" altLang="zh-CN" sz="32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Các</a:t>
              </a:r>
              <a:r>
                <a:rPr lang="en-US" altLang="zh-CN" sz="32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2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bạn</a:t>
              </a:r>
              <a:r>
                <a:rPr lang="en-US" altLang="zh-CN" sz="32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2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trong</a:t>
              </a:r>
              <a:r>
                <a:rPr lang="en-US" altLang="zh-CN" sz="32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2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tranh</a:t>
              </a:r>
              <a:r>
                <a:rPr lang="en-US" altLang="zh-CN" sz="32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2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đang</a:t>
              </a:r>
              <a:r>
                <a:rPr lang="en-US" altLang="zh-CN" sz="32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2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làm</a:t>
              </a:r>
              <a:r>
                <a:rPr lang="en-US" altLang="zh-CN" sz="32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2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gì</a:t>
              </a:r>
              <a:r>
                <a:rPr lang="en-US" altLang="zh-CN" sz="32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a:t>
              </a:r>
              <a:endParaRPr lang="zh-CN" altLang="en-US" sz="32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endParaRPr>
            </a:p>
          </p:txBody>
        </p:sp>
      </p:grpSp>
      <p:grpSp>
        <p:nvGrpSpPr>
          <p:cNvPr id="68" name="组合 567">
            <a:extLst>
              <a:ext uri="{FF2B5EF4-FFF2-40B4-BE49-F238E27FC236}">
                <a16:creationId xmlns:a16="http://schemas.microsoft.com/office/drawing/2014/main" id="{1AE98D97-0D3F-47DD-93F9-1D7118A0992C}"/>
              </a:ext>
            </a:extLst>
          </p:cNvPr>
          <p:cNvGrpSpPr/>
          <p:nvPr/>
        </p:nvGrpSpPr>
        <p:grpSpPr>
          <a:xfrm>
            <a:off x="959440" y="4891117"/>
            <a:ext cx="11046253" cy="1211173"/>
            <a:chOff x="1330899" y="1678703"/>
            <a:chExt cx="4506713" cy="1211173"/>
          </a:xfrm>
        </p:grpSpPr>
        <p:grpSp>
          <p:nvGrpSpPr>
            <p:cNvPr id="69" name="组合 376">
              <a:extLst>
                <a:ext uri="{FF2B5EF4-FFF2-40B4-BE49-F238E27FC236}">
                  <a16:creationId xmlns:a16="http://schemas.microsoft.com/office/drawing/2014/main" id="{C70B6F5D-F22B-43A9-B7C8-9B48F7363CAC}"/>
                </a:ext>
              </a:extLst>
            </p:cNvPr>
            <p:cNvGrpSpPr/>
            <p:nvPr/>
          </p:nvGrpSpPr>
          <p:grpSpPr>
            <a:xfrm>
              <a:off x="1330899" y="1678703"/>
              <a:ext cx="4506713" cy="1211173"/>
              <a:chOff x="2972472" y="1362075"/>
              <a:chExt cx="5830217" cy="1566863"/>
            </a:xfrm>
          </p:grpSpPr>
          <p:sp>
            <p:nvSpPr>
              <p:cNvPr id="71" name="Freeform 5">
                <a:extLst>
                  <a:ext uri="{FF2B5EF4-FFF2-40B4-BE49-F238E27FC236}">
                    <a16:creationId xmlns:a16="http://schemas.microsoft.com/office/drawing/2014/main" id="{F487783C-32B0-4027-8EAB-CB18CCC46714}"/>
                  </a:ext>
                </a:extLst>
              </p:cNvPr>
              <p:cNvSpPr>
                <a:spLocks/>
              </p:cNvSpPr>
              <p:nvPr/>
            </p:nvSpPr>
            <p:spPr bwMode="auto">
              <a:xfrm>
                <a:off x="3605214" y="1920875"/>
                <a:ext cx="5197475" cy="995363"/>
              </a:xfrm>
              <a:custGeom>
                <a:avLst/>
                <a:gdLst>
                  <a:gd name="T0" fmla="*/ 4 w 1226"/>
                  <a:gd name="T1" fmla="*/ 50 h 234"/>
                  <a:gd name="T2" fmla="*/ 61 w 1226"/>
                  <a:gd name="T3" fmla="*/ 44 h 234"/>
                  <a:gd name="T4" fmla="*/ 73 w 1226"/>
                  <a:gd name="T5" fmla="*/ 44 h 234"/>
                  <a:gd name="T6" fmla="*/ 427 w 1226"/>
                  <a:gd name="T7" fmla="*/ 55 h 234"/>
                  <a:gd name="T8" fmla="*/ 530 w 1226"/>
                  <a:gd name="T9" fmla="*/ 58 h 234"/>
                  <a:gd name="T10" fmla="*/ 1036 w 1226"/>
                  <a:gd name="T11" fmla="*/ 18 h 234"/>
                  <a:gd name="T12" fmla="*/ 1161 w 1226"/>
                  <a:gd name="T13" fmla="*/ 22 h 234"/>
                  <a:gd name="T14" fmla="*/ 1135 w 1226"/>
                  <a:gd name="T15" fmla="*/ 177 h 234"/>
                  <a:gd name="T16" fmla="*/ 1021 w 1226"/>
                  <a:gd name="T17" fmla="*/ 209 h 234"/>
                  <a:gd name="T18" fmla="*/ 868 w 1226"/>
                  <a:gd name="T19" fmla="*/ 217 h 234"/>
                  <a:gd name="T20" fmla="*/ 691 w 1226"/>
                  <a:gd name="T21" fmla="*/ 231 h 234"/>
                  <a:gd name="T22" fmla="*/ 554 w 1226"/>
                  <a:gd name="T23" fmla="*/ 233 h 234"/>
                  <a:gd name="T24" fmla="*/ 613 w 1226"/>
                  <a:gd name="T25" fmla="*/ 234 h 234"/>
                  <a:gd name="T26" fmla="*/ 459 w 1226"/>
                  <a:gd name="T27" fmla="*/ 233 h 234"/>
                  <a:gd name="T28" fmla="*/ 314 w 1226"/>
                  <a:gd name="T29" fmla="*/ 233 h 234"/>
                  <a:gd name="T30" fmla="*/ 148 w 1226"/>
                  <a:gd name="T31" fmla="*/ 226 h 234"/>
                  <a:gd name="T32" fmla="*/ 68 w 1226"/>
                  <a:gd name="T33" fmla="*/ 219 h 234"/>
                  <a:gd name="T34" fmla="*/ 10 w 1226"/>
                  <a:gd name="T35" fmla="*/ 203 h 234"/>
                  <a:gd name="T36" fmla="*/ 7 w 1226"/>
                  <a:gd name="T37" fmla="*/ 166 h 234"/>
                  <a:gd name="T38" fmla="*/ 4 w 1226"/>
                  <a:gd name="T39" fmla="*/ 50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26" h="234">
                    <a:moveTo>
                      <a:pt x="4" y="50"/>
                    </a:moveTo>
                    <a:cubicBezTo>
                      <a:pt x="9" y="42"/>
                      <a:pt x="42" y="43"/>
                      <a:pt x="61" y="44"/>
                    </a:cubicBezTo>
                    <a:cubicBezTo>
                      <a:pt x="66" y="44"/>
                      <a:pt x="71" y="44"/>
                      <a:pt x="73" y="44"/>
                    </a:cubicBezTo>
                    <a:cubicBezTo>
                      <a:pt x="191" y="44"/>
                      <a:pt x="309" y="52"/>
                      <a:pt x="427" y="55"/>
                    </a:cubicBezTo>
                    <a:cubicBezTo>
                      <a:pt x="461" y="56"/>
                      <a:pt x="496" y="57"/>
                      <a:pt x="530" y="58"/>
                    </a:cubicBezTo>
                    <a:cubicBezTo>
                      <a:pt x="643" y="63"/>
                      <a:pt x="979" y="30"/>
                      <a:pt x="1036" y="18"/>
                    </a:cubicBezTo>
                    <a:cubicBezTo>
                      <a:pt x="1075" y="10"/>
                      <a:pt x="1125" y="0"/>
                      <a:pt x="1161" y="22"/>
                    </a:cubicBezTo>
                    <a:cubicBezTo>
                      <a:pt x="1226" y="61"/>
                      <a:pt x="1184" y="144"/>
                      <a:pt x="1135" y="177"/>
                    </a:cubicBezTo>
                    <a:cubicBezTo>
                      <a:pt x="1101" y="199"/>
                      <a:pt x="1060" y="205"/>
                      <a:pt x="1021" y="209"/>
                    </a:cubicBezTo>
                    <a:cubicBezTo>
                      <a:pt x="970" y="213"/>
                      <a:pt x="919" y="214"/>
                      <a:pt x="868" y="217"/>
                    </a:cubicBezTo>
                    <a:cubicBezTo>
                      <a:pt x="809" y="220"/>
                      <a:pt x="750" y="228"/>
                      <a:pt x="691" y="231"/>
                    </a:cubicBezTo>
                    <a:cubicBezTo>
                      <a:pt x="645" y="233"/>
                      <a:pt x="600" y="233"/>
                      <a:pt x="554" y="233"/>
                    </a:cubicBezTo>
                    <a:cubicBezTo>
                      <a:pt x="574" y="233"/>
                      <a:pt x="593" y="233"/>
                      <a:pt x="613" y="234"/>
                    </a:cubicBezTo>
                    <a:cubicBezTo>
                      <a:pt x="562" y="233"/>
                      <a:pt x="510" y="233"/>
                      <a:pt x="459" y="233"/>
                    </a:cubicBezTo>
                    <a:cubicBezTo>
                      <a:pt x="411" y="233"/>
                      <a:pt x="362" y="234"/>
                      <a:pt x="314" y="233"/>
                    </a:cubicBezTo>
                    <a:cubicBezTo>
                      <a:pt x="259" y="232"/>
                      <a:pt x="203" y="230"/>
                      <a:pt x="148" y="226"/>
                    </a:cubicBezTo>
                    <a:cubicBezTo>
                      <a:pt x="121" y="223"/>
                      <a:pt x="95" y="221"/>
                      <a:pt x="68" y="219"/>
                    </a:cubicBezTo>
                    <a:cubicBezTo>
                      <a:pt x="49" y="217"/>
                      <a:pt x="23" y="220"/>
                      <a:pt x="10" y="203"/>
                    </a:cubicBezTo>
                    <a:cubicBezTo>
                      <a:pt x="4" y="196"/>
                      <a:pt x="9" y="186"/>
                      <a:pt x="7" y="166"/>
                    </a:cubicBezTo>
                    <a:cubicBezTo>
                      <a:pt x="7" y="152"/>
                      <a:pt x="0" y="51"/>
                      <a:pt x="4" y="5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2" name="Freeform 6">
                <a:extLst>
                  <a:ext uri="{FF2B5EF4-FFF2-40B4-BE49-F238E27FC236}">
                    <a16:creationId xmlns:a16="http://schemas.microsoft.com/office/drawing/2014/main" id="{57324A63-40B7-452C-AFA8-B8EAEE234656}"/>
                  </a:ext>
                </a:extLst>
              </p:cNvPr>
              <p:cNvSpPr>
                <a:spLocks/>
              </p:cNvSpPr>
              <p:nvPr/>
            </p:nvSpPr>
            <p:spPr bwMode="auto">
              <a:xfrm>
                <a:off x="3589339" y="1946275"/>
                <a:ext cx="5124450" cy="982663"/>
              </a:xfrm>
              <a:custGeom>
                <a:avLst/>
                <a:gdLst>
                  <a:gd name="T0" fmla="*/ 11 w 1209"/>
                  <a:gd name="T1" fmla="*/ 45 h 231"/>
                  <a:gd name="T2" fmla="*/ 66 w 1209"/>
                  <a:gd name="T3" fmla="*/ 40 h 231"/>
                  <a:gd name="T4" fmla="*/ 146 w 1209"/>
                  <a:gd name="T5" fmla="*/ 41 h 231"/>
                  <a:gd name="T6" fmla="*/ 343 w 1209"/>
                  <a:gd name="T7" fmla="*/ 48 h 231"/>
                  <a:gd name="T8" fmla="*/ 623 w 1209"/>
                  <a:gd name="T9" fmla="*/ 53 h 231"/>
                  <a:gd name="T10" fmla="*/ 864 w 1209"/>
                  <a:gd name="T11" fmla="*/ 35 h 231"/>
                  <a:gd name="T12" fmla="*/ 1036 w 1209"/>
                  <a:gd name="T13" fmla="*/ 15 h 231"/>
                  <a:gd name="T14" fmla="*/ 1135 w 1209"/>
                  <a:gd name="T15" fmla="*/ 7 h 231"/>
                  <a:gd name="T16" fmla="*/ 1196 w 1209"/>
                  <a:gd name="T17" fmla="*/ 74 h 231"/>
                  <a:gd name="T18" fmla="*/ 1161 w 1209"/>
                  <a:gd name="T19" fmla="*/ 149 h 231"/>
                  <a:gd name="T20" fmla="*/ 1058 w 1209"/>
                  <a:gd name="T21" fmla="*/ 197 h 231"/>
                  <a:gd name="T22" fmla="*/ 818 w 1209"/>
                  <a:gd name="T23" fmla="*/ 213 h 231"/>
                  <a:gd name="T24" fmla="*/ 559 w 1209"/>
                  <a:gd name="T25" fmla="*/ 225 h 231"/>
                  <a:gd name="T26" fmla="*/ 557 w 1209"/>
                  <a:gd name="T27" fmla="*/ 228 h 231"/>
                  <a:gd name="T28" fmla="*/ 586 w 1209"/>
                  <a:gd name="T29" fmla="*/ 229 h 231"/>
                  <a:gd name="T30" fmla="*/ 601 w 1209"/>
                  <a:gd name="T31" fmla="*/ 229 h 231"/>
                  <a:gd name="T32" fmla="*/ 610 w 1209"/>
                  <a:gd name="T33" fmla="*/ 226 h 231"/>
                  <a:gd name="T34" fmla="*/ 547 w 1209"/>
                  <a:gd name="T35" fmla="*/ 225 h 231"/>
                  <a:gd name="T36" fmla="*/ 422 w 1209"/>
                  <a:gd name="T37" fmla="*/ 226 h 231"/>
                  <a:gd name="T38" fmla="*/ 168 w 1209"/>
                  <a:gd name="T39" fmla="*/ 219 h 231"/>
                  <a:gd name="T40" fmla="*/ 53 w 1209"/>
                  <a:gd name="T41" fmla="*/ 210 h 231"/>
                  <a:gd name="T42" fmla="*/ 14 w 1209"/>
                  <a:gd name="T43" fmla="*/ 178 h 231"/>
                  <a:gd name="T44" fmla="*/ 14 w 1209"/>
                  <a:gd name="T45" fmla="*/ 152 h 231"/>
                  <a:gd name="T46" fmla="*/ 11 w 1209"/>
                  <a:gd name="T47" fmla="*/ 94 h 231"/>
                  <a:gd name="T48" fmla="*/ 10 w 1209"/>
                  <a:gd name="T49" fmla="*/ 61 h 231"/>
                  <a:gd name="T50" fmla="*/ 10 w 1209"/>
                  <a:gd name="T51" fmla="*/ 45 h 231"/>
                  <a:gd name="T52" fmla="*/ 7 w 1209"/>
                  <a:gd name="T53" fmla="*/ 43 h 231"/>
                  <a:gd name="T54" fmla="*/ 4 w 1209"/>
                  <a:gd name="T55" fmla="*/ 75 h 231"/>
                  <a:gd name="T56" fmla="*/ 7 w 1209"/>
                  <a:gd name="T57" fmla="*/ 139 h 231"/>
                  <a:gd name="T58" fmla="*/ 8 w 1209"/>
                  <a:gd name="T59" fmla="*/ 160 h 231"/>
                  <a:gd name="T60" fmla="*/ 10 w 1209"/>
                  <a:gd name="T61" fmla="*/ 195 h 231"/>
                  <a:gd name="T62" fmla="*/ 79 w 1209"/>
                  <a:gd name="T63" fmla="*/ 215 h 231"/>
                  <a:gd name="T64" fmla="*/ 349 w 1209"/>
                  <a:gd name="T65" fmla="*/ 229 h 231"/>
                  <a:gd name="T66" fmla="*/ 465 w 1209"/>
                  <a:gd name="T67" fmla="*/ 229 h 231"/>
                  <a:gd name="T68" fmla="*/ 616 w 1209"/>
                  <a:gd name="T69" fmla="*/ 229 h 231"/>
                  <a:gd name="T70" fmla="*/ 618 w 1209"/>
                  <a:gd name="T71" fmla="*/ 226 h 231"/>
                  <a:gd name="T72" fmla="*/ 574 w 1209"/>
                  <a:gd name="T73" fmla="*/ 225 h 231"/>
                  <a:gd name="T74" fmla="*/ 572 w 1209"/>
                  <a:gd name="T75" fmla="*/ 229 h 231"/>
                  <a:gd name="T76" fmla="*/ 595 w 1209"/>
                  <a:gd name="T77" fmla="*/ 229 h 231"/>
                  <a:gd name="T78" fmla="*/ 687 w 1209"/>
                  <a:gd name="T79" fmla="*/ 227 h 231"/>
                  <a:gd name="T80" fmla="*/ 879 w 1209"/>
                  <a:gd name="T81" fmla="*/ 212 h 231"/>
                  <a:gd name="T82" fmla="*/ 1064 w 1209"/>
                  <a:gd name="T83" fmla="*/ 200 h 231"/>
                  <a:gd name="T84" fmla="*/ 1172 w 1209"/>
                  <a:gd name="T85" fmla="*/ 143 h 231"/>
                  <a:gd name="T86" fmla="*/ 1197 w 1209"/>
                  <a:gd name="T87" fmla="*/ 47 h 231"/>
                  <a:gd name="T88" fmla="*/ 1101 w 1209"/>
                  <a:gd name="T89" fmla="*/ 1 h 231"/>
                  <a:gd name="T90" fmla="*/ 1010 w 1209"/>
                  <a:gd name="T91" fmla="*/ 15 h 231"/>
                  <a:gd name="T92" fmla="*/ 920 w 1209"/>
                  <a:gd name="T93" fmla="*/ 26 h 231"/>
                  <a:gd name="T94" fmla="*/ 538 w 1209"/>
                  <a:gd name="T95" fmla="*/ 51 h 231"/>
                  <a:gd name="T96" fmla="*/ 212 w 1209"/>
                  <a:gd name="T97" fmla="*/ 39 h 231"/>
                  <a:gd name="T98" fmla="*/ 69 w 1209"/>
                  <a:gd name="T99" fmla="*/ 36 h 231"/>
                  <a:gd name="T100" fmla="*/ 6 w 1209"/>
                  <a:gd name="T101" fmla="*/ 43 h 231"/>
                  <a:gd name="T102" fmla="*/ 11 w 1209"/>
                  <a:gd name="T103" fmla="*/ 45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209" h="231">
                    <a:moveTo>
                      <a:pt x="11" y="45"/>
                    </a:moveTo>
                    <a:cubicBezTo>
                      <a:pt x="20" y="33"/>
                      <a:pt x="54" y="39"/>
                      <a:pt x="66" y="40"/>
                    </a:cubicBezTo>
                    <a:cubicBezTo>
                      <a:pt x="93" y="41"/>
                      <a:pt x="120" y="40"/>
                      <a:pt x="146" y="41"/>
                    </a:cubicBezTo>
                    <a:cubicBezTo>
                      <a:pt x="212" y="42"/>
                      <a:pt x="278" y="45"/>
                      <a:pt x="343" y="48"/>
                    </a:cubicBezTo>
                    <a:cubicBezTo>
                      <a:pt x="436" y="52"/>
                      <a:pt x="530" y="57"/>
                      <a:pt x="623" y="53"/>
                    </a:cubicBezTo>
                    <a:cubicBezTo>
                      <a:pt x="703" y="49"/>
                      <a:pt x="784" y="43"/>
                      <a:pt x="864" y="35"/>
                    </a:cubicBezTo>
                    <a:cubicBezTo>
                      <a:pt x="921" y="30"/>
                      <a:pt x="980" y="25"/>
                      <a:pt x="1036" y="15"/>
                    </a:cubicBezTo>
                    <a:cubicBezTo>
                      <a:pt x="1069" y="8"/>
                      <a:pt x="1102" y="1"/>
                      <a:pt x="1135" y="7"/>
                    </a:cubicBezTo>
                    <a:cubicBezTo>
                      <a:pt x="1169" y="13"/>
                      <a:pt x="1195" y="39"/>
                      <a:pt x="1196" y="74"/>
                    </a:cubicBezTo>
                    <a:cubicBezTo>
                      <a:pt x="1196" y="102"/>
                      <a:pt x="1179" y="129"/>
                      <a:pt x="1161" y="149"/>
                    </a:cubicBezTo>
                    <a:cubicBezTo>
                      <a:pt x="1135" y="179"/>
                      <a:pt x="1096" y="191"/>
                      <a:pt x="1058" y="197"/>
                    </a:cubicBezTo>
                    <a:cubicBezTo>
                      <a:pt x="979" y="210"/>
                      <a:pt x="898" y="206"/>
                      <a:pt x="818" y="213"/>
                    </a:cubicBezTo>
                    <a:cubicBezTo>
                      <a:pt x="732" y="220"/>
                      <a:pt x="646" y="226"/>
                      <a:pt x="559" y="225"/>
                    </a:cubicBezTo>
                    <a:cubicBezTo>
                      <a:pt x="556" y="225"/>
                      <a:pt x="553" y="228"/>
                      <a:pt x="557" y="228"/>
                    </a:cubicBezTo>
                    <a:cubicBezTo>
                      <a:pt x="567" y="229"/>
                      <a:pt x="576" y="229"/>
                      <a:pt x="586" y="229"/>
                    </a:cubicBezTo>
                    <a:cubicBezTo>
                      <a:pt x="591" y="229"/>
                      <a:pt x="596" y="229"/>
                      <a:pt x="601" y="229"/>
                    </a:cubicBezTo>
                    <a:cubicBezTo>
                      <a:pt x="606" y="231"/>
                      <a:pt x="610" y="230"/>
                      <a:pt x="610" y="226"/>
                    </a:cubicBezTo>
                    <a:cubicBezTo>
                      <a:pt x="589" y="225"/>
                      <a:pt x="568" y="225"/>
                      <a:pt x="547" y="225"/>
                    </a:cubicBezTo>
                    <a:cubicBezTo>
                      <a:pt x="505" y="225"/>
                      <a:pt x="464" y="225"/>
                      <a:pt x="422" y="226"/>
                    </a:cubicBezTo>
                    <a:cubicBezTo>
                      <a:pt x="337" y="226"/>
                      <a:pt x="253" y="225"/>
                      <a:pt x="168" y="219"/>
                    </a:cubicBezTo>
                    <a:cubicBezTo>
                      <a:pt x="130" y="216"/>
                      <a:pt x="91" y="212"/>
                      <a:pt x="53" y="210"/>
                    </a:cubicBezTo>
                    <a:cubicBezTo>
                      <a:pt x="32" y="209"/>
                      <a:pt x="13" y="202"/>
                      <a:pt x="14" y="178"/>
                    </a:cubicBezTo>
                    <a:cubicBezTo>
                      <a:pt x="15" y="170"/>
                      <a:pt x="14" y="161"/>
                      <a:pt x="14" y="152"/>
                    </a:cubicBezTo>
                    <a:cubicBezTo>
                      <a:pt x="13" y="133"/>
                      <a:pt x="12" y="114"/>
                      <a:pt x="11" y="94"/>
                    </a:cubicBezTo>
                    <a:cubicBezTo>
                      <a:pt x="10" y="83"/>
                      <a:pt x="10" y="72"/>
                      <a:pt x="10" y="61"/>
                    </a:cubicBezTo>
                    <a:cubicBezTo>
                      <a:pt x="10" y="59"/>
                      <a:pt x="9" y="46"/>
                      <a:pt x="10" y="45"/>
                    </a:cubicBezTo>
                    <a:cubicBezTo>
                      <a:pt x="13" y="43"/>
                      <a:pt x="9" y="42"/>
                      <a:pt x="7" y="43"/>
                    </a:cubicBezTo>
                    <a:cubicBezTo>
                      <a:pt x="0" y="48"/>
                      <a:pt x="4" y="69"/>
                      <a:pt x="4" y="75"/>
                    </a:cubicBezTo>
                    <a:cubicBezTo>
                      <a:pt x="5" y="97"/>
                      <a:pt x="6" y="118"/>
                      <a:pt x="7" y="139"/>
                    </a:cubicBezTo>
                    <a:cubicBezTo>
                      <a:pt x="8" y="146"/>
                      <a:pt x="8" y="153"/>
                      <a:pt x="8" y="160"/>
                    </a:cubicBezTo>
                    <a:cubicBezTo>
                      <a:pt x="9" y="168"/>
                      <a:pt x="5" y="187"/>
                      <a:pt x="10" y="195"/>
                    </a:cubicBezTo>
                    <a:cubicBezTo>
                      <a:pt x="23" y="218"/>
                      <a:pt x="57" y="214"/>
                      <a:pt x="79" y="215"/>
                    </a:cubicBezTo>
                    <a:cubicBezTo>
                      <a:pt x="169" y="222"/>
                      <a:pt x="258" y="228"/>
                      <a:pt x="349" y="229"/>
                    </a:cubicBezTo>
                    <a:cubicBezTo>
                      <a:pt x="387" y="229"/>
                      <a:pt x="426" y="229"/>
                      <a:pt x="465" y="229"/>
                    </a:cubicBezTo>
                    <a:cubicBezTo>
                      <a:pt x="516" y="229"/>
                      <a:pt x="566" y="229"/>
                      <a:pt x="616" y="229"/>
                    </a:cubicBezTo>
                    <a:cubicBezTo>
                      <a:pt x="619" y="229"/>
                      <a:pt x="622" y="226"/>
                      <a:pt x="618" y="226"/>
                    </a:cubicBezTo>
                    <a:cubicBezTo>
                      <a:pt x="603" y="225"/>
                      <a:pt x="589" y="225"/>
                      <a:pt x="574" y="225"/>
                    </a:cubicBezTo>
                    <a:cubicBezTo>
                      <a:pt x="567" y="225"/>
                      <a:pt x="557" y="228"/>
                      <a:pt x="572" y="229"/>
                    </a:cubicBezTo>
                    <a:cubicBezTo>
                      <a:pt x="580" y="229"/>
                      <a:pt x="587" y="229"/>
                      <a:pt x="595" y="229"/>
                    </a:cubicBezTo>
                    <a:cubicBezTo>
                      <a:pt x="626" y="229"/>
                      <a:pt x="656" y="228"/>
                      <a:pt x="687" y="227"/>
                    </a:cubicBezTo>
                    <a:cubicBezTo>
                      <a:pt x="751" y="224"/>
                      <a:pt x="815" y="216"/>
                      <a:pt x="879" y="212"/>
                    </a:cubicBezTo>
                    <a:cubicBezTo>
                      <a:pt x="941" y="209"/>
                      <a:pt x="1003" y="209"/>
                      <a:pt x="1064" y="200"/>
                    </a:cubicBezTo>
                    <a:cubicBezTo>
                      <a:pt x="1106" y="193"/>
                      <a:pt x="1145" y="176"/>
                      <a:pt x="1172" y="143"/>
                    </a:cubicBezTo>
                    <a:cubicBezTo>
                      <a:pt x="1194" y="117"/>
                      <a:pt x="1209" y="80"/>
                      <a:pt x="1197" y="47"/>
                    </a:cubicBezTo>
                    <a:cubicBezTo>
                      <a:pt x="1183" y="9"/>
                      <a:pt x="1136" y="0"/>
                      <a:pt x="1101" y="1"/>
                    </a:cubicBezTo>
                    <a:cubicBezTo>
                      <a:pt x="1070" y="2"/>
                      <a:pt x="1040" y="11"/>
                      <a:pt x="1010" y="15"/>
                    </a:cubicBezTo>
                    <a:cubicBezTo>
                      <a:pt x="980" y="19"/>
                      <a:pt x="950" y="23"/>
                      <a:pt x="920" y="26"/>
                    </a:cubicBezTo>
                    <a:cubicBezTo>
                      <a:pt x="794" y="39"/>
                      <a:pt x="665" y="54"/>
                      <a:pt x="538" y="51"/>
                    </a:cubicBezTo>
                    <a:cubicBezTo>
                      <a:pt x="429" y="47"/>
                      <a:pt x="320" y="43"/>
                      <a:pt x="212" y="39"/>
                    </a:cubicBezTo>
                    <a:cubicBezTo>
                      <a:pt x="164" y="37"/>
                      <a:pt x="116" y="38"/>
                      <a:pt x="69" y="36"/>
                    </a:cubicBezTo>
                    <a:cubicBezTo>
                      <a:pt x="53" y="35"/>
                      <a:pt x="18" y="29"/>
                      <a:pt x="6" y="43"/>
                    </a:cubicBezTo>
                    <a:cubicBezTo>
                      <a:pt x="4" y="46"/>
                      <a:pt x="9" y="46"/>
                      <a:pt x="11" y="45"/>
                    </a:cubicBezTo>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grpSp>
            <p:nvGrpSpPr>
              <p:cNvPr id="73" name="组合 375">
                <a:extLst>
                  <a:ext uri="{FF2B5EF4-FFF2-40B4-BE49-F238E27FC236}">
                    <a16:creationId xmlns:a16="http://schemas.microsoft.com/office/drawing/2014/main" id="{EDA42876-3C47-4E4A-B21F-1CEB313E0C67}"/>
                  </a:ext>
                </a:extLst>
              </p:cNvPr>
              <p:cNvGrpSpPr/>
              <p:nvPr/>
            </p:nvGrpSpPr>
            <p:grpSpPr>
              <a:xfrm>
                <a:off x="2972472" y="1362075"/>
                <a:ext cx="1164099" cy="1506537"/>
                <a:chOff x="2105026" y="333375"/>
                <a:chExt cx="1958975" cy="2535238"/>
              </a:xfrm>
            </p:grpSpPr>
            <p:sp>
              <p:nvSpPr>
                <p:cNvPr id="74" name="Freeform 15">
                  <a:extLst>
                    <a:ext uri="{FF2B5EF4-FFF2-40B4-BE49-F238E27FC236}">
                      <a16:creationId xmlns:a16="http://schemas.microsoft.com/office/drawing/2014/main" id="{3BA79C8A-E261-421D-8DB7-A104D00AD300}"/>
                    </a:ext>
                  </a:extLst>
                </p:cNvPr>
                <p:cNvSpPr>
                  <a:spLocks/>
                </p:cNvSpPr>
                <p:nvPr/>
              </p:nvSpPr>
              <p:spPr bwMode="auto">
                <a:xfrm>
                  <a:off x="2843214" y="1827213"/>
                  <a:ext cx="350838" cy="296863"/>
                </a:xfrm>
                <a:custGeom>
                  <a:avLst/>
                  <a:gdLst>
                    <a:gd name="T0" fmla="*/ 83 w 83"/>
                    <a:gd name="T1" fmla="*/ 41 h 70"/>
                    <a:gd name="T2" fmla="*/ 9 w 83"/>
                    <a:gd name="T3" fmla="*/ 20 h 70"/>
                    <a:gd name="T4" fmla="*/ 83 w 83"/>
                    <a:gd name="T5" fmla="*/ 48 h 70"/>
                    <a:gd name="T6" fmla="*/ 83 w 83"/>
                    <a:gd name="T7" fmla="*/ 41 h 70"/>
                  </a:gdLst>
                  <a:ahLst/>
                  <a:cxnLst>
                    <a:cxn ang="0">
                      <a:pos x="T0" y="T1"/>
                    </a:cxn>
                    <a:cxn ang="0">
                      <a:pos x="T2" y="T3"/>
                    </a:cxn>
                    <a:cxn ang="0">
                      <a:pos x="T4" y="T5"/>
                    </a:cxn>
                    <a:cxn ang="0">
                      <a:pos x="T6" y="T7"/>
                    </a:cxn>
                  </a:cxnLst>
                  <a:rect l="0" t="0" r="r" b="b"/>
                  <a:pathLst>
                    <a:path w="83" h="70">
                      <a:moveTo>
                        <a:pt x="83" y="41"/>
                      </a:moveTo>
                      <a:cubicBezTo>
                        <a:pt x="64" y="28"/>
                        <a:pt x="23" y="0"/>
                        <a:pt x="9" y="20"/>
                      </a:cubicBezTo>
                      <a:cubicBezTo>
                        <a:pt x="0" y="31"/>
                        <a:pt x="26" y="70"/>
                        <a:pt x="83" y="48"/>
                      </a:cubicBezTo>
                      <a:lnTo>
                        <a:pt x="83" y="41"/>
                      </a:lnTo>
                      <a:close/>
                    </a:path>
                  </a:pathLst>
                </a:custGeom>
                <a:solidFill>
                  <a:srgbClr val="BED3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5" name="Freeform 16">
                  <a:extLst>
                    <a:ext uri="{FF2B5EF4-FFF2-40B4-BE49-F238E27FC236}">
                      <a16:creationId xmlns:a16="http://schemas.microsoft.com/office/drawing/2014/main" id="{E7656806-C4D4-4C20-A9EA-341867F73512}"/>
                    </a:ext>
                  </a:extLst>
                </p:cNvPr>
                <p:cNvSpPr>
                  <a:spLocks/>
                </p:cNvSpPr>
                <p:nvPr/>
              </p:nvSpPr>
              <p:spPr bwMode="auto">
                <a:xfrm>
                  <a:off x="3228976" y="1830388"/>
                  <a:ext cx="376238" cy="315913"/>
                </a:xfrm>
                <a:custGeom>
                  <a:avLst/>
                  <a:gdLst>
                    <a:gd name="T0" fmla="*/ 0 w 89"/>
                    <a:gd name="T1" fmla="*/ 50 h 74"/>
                    <a:gd name="T2" fmla="*/ 84 w 89"/>
                    <a:gd name="T3" fmla="*/ 28 h 74"/>
                    <a:gd name="T4" fmla="*/ 1 w 89"/>
                    <a:gd name="T5" fmla="*/ 60 h 74"/>
                    <a:gd name="T6" fmla="*/ 0 w 89"/>
                    <a:gd name="T7" fmla="*/ 50 h 74"/>
                  </a:gdLst>
                  <a:ahLst/>
                  <a:cxnLst>
                    <a:cxn ang="0">
                      <a:pos x="T0" y="T1"/>
                    </a:cxn>
                    <a:cxn ang="0">
                      <a:pos x="T2" y="T3"/>
                    </a:cxn>
                    <a:cxn ang="0">
                      <a:pos x="T4" y="T5"/>
                    </a:cxn>
                    <a:cxn ang="0">
                      <a:pos x="T6" y="T7"/>
                    </a:cxn>
                  </a:cxnLst>
                  <a:rect l="0" t="0" r="r" b="b"/>
                  <a:pathLst>
                    <a:path w="89" h="74">
                      <a:moveTo>
                        <a:pt x="0" y="50"/>
                      </a:moveTo>
                      <a:cubicBezTo>
                        <a:pt x="16" y="34"/>
                        <a:pt x="70" y="0"/>
                        <a:pt x="84" y="28"/>
                      </a:cubicBezTo>
                      <a:cubicBezTo>
                        <a:pt x="89" y="40"/>
                        <a:pt x="47" y="74"/>
                        <a:pt x="1" y="60"/>
                      </a:cubicBezTo>
                      <a:lnTo>
                        <a:pt x="0" y="50"/>
                      </a:lnTo>
                      <a:close/>
                    </a:path>
                  </a:pathLst>
                </a:custGeom>
                <a:solidFill>
                  <a:srgbClr val="BED3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6" name="Freeform 17">
                  <a:extLst>
                    <a:ext uri="{FF2B5EF4-FFF2-40B4-BE49-F238E27FC236}">
                      <a16:creationId xmlns:a16="http://schemas.microsoft.com/office/drawing/2014/main" id="{198175D2-9C97-4A26-A0A9-ACBA7C73C5CA}"/>
                    </a:ext>
                  </a:extLst>
                </p:cNvPr>
                <p:cNvSpPr>
                  <a:spLocks/>
                </p:cNvSpPr>
                <p:nvPr/>
              </p:nvSpPr>
              <p:spPr bwMode="auto">
                <a:xfrm>
                  <a:off x="3206751" y="1809750"/>
                  <a:ext cx="423863" cy="284163"/>
                </a:xfrm>
                <a:custGeom>
                  <a:avLst/>
                  <a:gdLst>
                    <a:gd name="T0" fmla="*/ 7 w 100"/>
                    <a:gd name="T1" fmla="*/ 50 h 67"/>
                    <a:gd name="T2" fmla="*/ 78 w 100"/>
                    <a:gd name="T3" fmla="*/ 20 h 67"/>
                    <a:gd name="T4" fmla="*/ 78 w 100"/>
                    <a:gd name="T5" fmla="*/ 45 h 67"/>
                    <a:gd name="T6" fmla="*/ 7 w 100"/>
                    <a:gd name="T7" fmla="*/ 59 h 67"/>
                    <a:gd name="T8" fmla="*/ 3 w 100"/>
                    <a:gd name="T9" fmla="*/ 61 h 67"/>
                    <a:gd name="T10" fmla="*/ 68 w 100"/>
                    <a:gd name="T11" fmla="*/ 55 h 67"/>
                    <a:gd name="T12" fmla="*/ 87 w 100"/>
                    <a:gd name="T13" fmla="*/ 21 h 67"/>
                    <a:gd name="T14" fmla="*/ 1 w 100"/>
                    <a:gd name="T15" fmla="*/ 50 h 67"/>
                    <a:gd name="T16" fmla="*/ 7 w 100"/>
                    <a:gd name="T17" fmla="*/ 5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0" h="67">
                      <a:moveTo>
                        <a:pt x="7" y="50"/>
                      </a:moveTo>
                      <a:cubicBezTo>
                        <a:pt x="21" y="35"/>
                        <a:pt x="57" y="10"/>
                        <a:pt x="78" y="20"/>
                      </a:cubicBezTo>
                      <a:cubicBezTo>
                        <a:pt x="89" y="25"/>
                        <a:pt x="84" y="38"/>
                        <a:pt x="78" y="45"/>
                      </a:cubicBezTo>
                      <a:cubicBezTo>
                        <a:pt x="62" y="64"/>
                        <a:pt x="30" y="65"/>
                        <a:pt x="7" y="59"/>
                      </a:cubicBezTo>
                      <a:cubicBezTo>
                        <a:pt x="6" y="59"/>
                        <a:pt x="1" y="61"/>
                        <a:pt x="3" y="61"/>
                      </a:cubicBezTo>
                      <a:cubicBezTo>
                        <a:pt x="25" y="67"/>
                        <a:pt x="47" y="66"/>
                        <a:pt x="68" y="55"/>
                      </a:cubicBezTo>
                      <a:cubicBezTo>
                        <a:pt x="79" y="50"/>
                        <a:pt x="100" y="34"/>
                        <a:pt x="87" y="21"/>
                      </a:cubicBezTo>
                      <a:cubicBezTo>
                        <a:pt x="66" y="0"/>
                        <a:pt x="16" y="35"/>
                        <a:pt x="1" y="50"/>
                      </a:cubicBezTo>
                      <a:cubicBezTo>
                        <a:pt x="0" y="51"/>
                        <a:pt x="6" y="51"/>
                        <a:pt x="7" y="50"/>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7" name="Freeform 18">
                  <a:extLst>
                    <a:ext uri="{FF2B5EF4-FFF2-40B4-BE49-F238E27FC236}">
                      <a16:creationId xmlns:a16="http://schemas.microsoft.com/office/drawing/2014/main" id="{6207B65D-9490-4D49-B8EA-24FF99E6D5CA}"/>
                    </a:ext>
                  </a:extLst>
                </p:cNvPr>
                <p:cNvSpPr>
                  <a:spLocks/>
                </p:cNvSpPr>
                <p:nvPr/>
              </p:nvSpPr>
              <p:spPr bwMode="auto">
                <a:xfrm>
                  <a:off x="3168651" y="1673225"/>
                  <a:ext cx="76200" cy="476250"/>
                </a:xfrm>
                <a:custGeom>
                  <a:avLst/>
                  <a:gdLst>
                    <a:gd name="T0" fmla="*/ 7 w 18"/>
                    <a:gd name="T1" fmla="*/ 4 h 112"/>
                    <a:gd name="T2" fmla="*/ 11 w 18"/>
                    <a:gd name="T3" fmla="*/ 109 h 112"/>
                    <a:gd name="T4" fmla="*/ 17 w 18"/>
                    <a:gd name="T5" fmla="*/ 107 h 112"/>
                    <a:gd name="T6" fmla="*/ 13 w 18"/>
                    <a:gd name="T7" fmla="*/ 3 h 112"/>
                    <a:gd name="T8" fmla="*/ 7 w 18"/>
                    <a:gd name="T9" fmla="*/ 4 h 112"/>
                  </a:gdLst>
                  <a:ahLst/>
                  <a:cxnLst>
                    <a:cxn ang="0">
                      <a:pos x="T0" y="T1"/>
                    </a:cxn>
                    <a:cxn ang="0">
                      <a:pos x="T2" y="T3"/>
                    </a:cxn>
                    <a:cxn ang="0">
                      <a:pos x="T4" y="T5"/>
                    </a:cxn>
                    <a:cxn ang="0">
                      <a:pos x="T6" y="T7"/>
                    </a:cxn>
                    <a:cxn ang="0">
                      <a:pos x="T8" y="T9"/>
                    </a:cxn>
                  </a:cxnLst>
                  <a:rect l="0" t="0" r="r" b="b"/>
                  <a:pathLst>
                    <a:path w="18" h="112">
                      <a:moveTo>
                        <a:pt x="7" y="4"/>
                      </a:moveTo>
                      <a:cubicBezTo>
                        <a:pt x="0" y="38"/>
                        <a:pt x="6" y="75"/>
                        <a:pt x="11" y="109"/>
                      </a:cubicBezTo>
                      <a:cubicBezTo>
                        <a:pt x="12" y="112"/>
                        <a:pt x="18" y="110"/>
                        <a:pt x="17" y="107"/>
                      </a:cubicBezTo>
                      <a:cubicBezTo>
                        <a:pt x="11" y="74"/>
                        <a:pt x="6" y="37"/>
                        <a:pt x="13" y="3"/>
                      </a:cubicBezTo>
                      <a:cubicBezTo>
                        <a:pt x="13" y="0"/>
                        <a:pt x="7" y="1"/>
                        <a:pt x="7" y="4"/>
                      </a:cubicBezTo>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8" name="Freeform 19">
                  <a:extLst>
                    <a:ext uri="{FF2B5EF4-FFF2-40B4-BE49-F238E27FC236}">
                      <a16:creationId xmlns:a16="http://schemas.microsoft.com/office/drawing/2014/main" id="{08DE0D54-3406-41F8-AF60-CA436FD885ED}"/>
                    </a:ext>
                  </a:extLst>
                </p:cNvPr>
                <p:cNvSpPr>
                  <a:spLocks/>
                </p:cNvSpPr>
                <p:nvPr/>
              </p:nvSpPr>
              <p:spPr bwMode="auto">
                <a:xfrm>
                  <a:off x="2597151" y="708025"/>
                  <a:ext cx="1466850" cy="1160463"/>
                </a:xfrm>
                <a:custGeom>
                  <a:avLst/>
                  <a:gdLst>
                    <a:gd name="T0" fmla="*/ 106 w 346"/>
                    <a:gd name="T1" fmla="*/ 70 h 273"/>
                    <a:gd name="T2" fmla="*/ 145 w 346"/>
                    <a:gd name="T3" fmla="*/ 10 h 273"/>
                    <a:gd name="T4" fmla="*/ 223 w 346"/>
                    <a:gd name="T5" fmla="*/ 53 h 273"/>
                    <a:gd name="T6" fmla="*/ 301 w 346"/>
                    <a:gd name="T7" fmla="*/ 46 h 273"/>
                    <a:gd name="T8" fmla="*/ 300 w 346"/>
                    <a:gd name="T9" fmla="*/ 123 h 273"/>
                    <a:gd name="T10" fmla="*/ 337 w 346"/>
                    <a:gd name="T11" fmla="*/ 167 h 273"/>
                    <a:gd name="T12" fmla="*/ 260 w 346"/>
                    <a:gd name="T13" fmla="*/ 205 h 273"/>
                    <a:gd name="T14" fmla="*/ 212 w 346"/>
                    <a:gd name="T15" fmla="*/ 266 h 273"/>
                    <a:gd name="T16" fmla="*/ 154 w 346"/>
                    <a:gd name="T17" fmla="*/ 224 h 273"/>
                    <a:gd name="T18" fmla="*/ 139 w 346"/>
                    <a:gd name="T19" fmla="*/ 241 h 273"/>
                    <a:gd name="T20" fmla="*/ 63 w 346"/>
                    <a:gd name="T21" fmla="*/ 248 h 273"/>
                    <a:gd name="T22" fmla="*/ 53 w 346"/>
                    <a:gd name="T23" fmla="*/ 174 h 273"/>
                    <a:gd name="T24" fmla="*/ 14 w 346"/>
                    <a:gd name="T25" fmla="*/ 103 h 273"/>
                    <a:gd name="T26" fmla="*/ 106 w 346"/>
                    <a:gd name="T27" fmla="*/ 70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46" h="273">
                      <a:moveTo>
                        <a:pt x="106" y="70"/>
                      </a:moveTo>
                      <a:cubicBezTo>
                        <a:pt x="106" y="70"/>
                        <a:pt x="94" y="21"/>
                        <a:pt x="145" y="10"/>
                      </a:cubicBezTo>
                      <a:cubicBezTo>
                        <a:pt x="195" y="0"/>
                        <a:pt x="220" y="24"/>
                        <a:pt x="223" y="53"/>
                      </a:cubicBezTo>
                      <a:cubicBezTo>
                        <a:pt x="223" y="53"/>
                        <a:pt x="262" y="9"/>
                        <a:pt x="301" y="46"/>
                      </a:cubicBezTo>
                      <a:cubicBezTo>
                        <a:pt x="346" y="89"/>
                        <a:pt x="307" y="116"/>
                        <a:pt x="300" y="123"/>
                      </a:cubicBezTo>
                      <a:cubicBezTo>
                        <a:pt x="300" y="123"/>
                        <a:pt x="342" y="133"/>
                        <a:pt x="337" y="167"/>
                      </a:cubicBezTo>
                      <a:cubicBezTo>
                        <a:pt x="332" y="210"/>
                        <a:pt x="299" y="236"/>
                        <a:pt x="260" y="205"/>
                      </a:cubicBezTo>
                      <a:cubicBezTo>
                        <a:pt x="260" y="205"/>
                        <a:pt x="271" y="257"/>
                        <a:pt x="212" y="266"/>
                      </a:cubicBezTo>
                      <a:cubicBezTo>
                        <a:pt x="156" y="273"/>
                        <a:pt x="155" y="226"/>
                        <a:pt x="154" y="224"/>
                      </a:cubicBezTo>
                      <a:cubicBezTo>
                        <a:pt x="154" y="224"/>
                        <a:pt x="148" y="233"/>
                        <a:pt x="139" y="241"/>
                      </a:cubicBezTo>
                      <a:cubicBezTo>
                        <a:pt x="124" y="255"/>
                        <a:pt x="98" y="268"/>
                        <a:pt x="63" y="248"/>
                      </a:cubicBezTo>
                      <a:cubicBezTo>
                        <a:pt x="14" y="220"/>
                        <a:pt x="44" y="172"/>
                        <a:pt x="53" y="174"/>
                      </a:cubicBezTo>
                      <a:cubicBezTo>
                        <a:pt x="53" y="174"/>
                        <a:pt x="0" y="155"/>
                        <a:pt x="14" y="103"/>
                      </a:cubicBezTo>
                      <a:cubicBezTo>
                        <a:pt x="26" y="58"/>
                        <a:pt x="84" y="50"/>
                        <a:pt x="106" y="70"/>
                      </a:cubicBezTo>
                    </a:path>
                  </a:pathLst>
                </a:custGeom>
                <a:solidFill>
                  <a:srgbClr val="FCC0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9" name="Freeform 20">
                  <a:extLst>
                    <a:ext uri="{FF2B5EF4-FFF2-40B4-BE49-F238E27FC236}">
                      <a16:creationId xmlns:a16="http://schemas.microsoft.com/office/drawing/2014/main" id="{3B587AA4-6181-4936-A9D9-F9283A02ECF0}"/>
                    </a:ext>
                  </a:extLst>
                </p:cNvPr>
                <p:cNvSpPr>
                  <a:spLocks noEditPoints="1"/>
                </p:cNvSpPr>
                <p:nvPr/>
              </p:nvSpPr>
              <p:spPr bwMode="auto">
                <a:xfrm>
                  <a:off x="3838576" y="1231900"/>
                  <a:ext cx="187325" cy="403225"/>
                </a:xfrm>
                <a:custGeom>
                  <a:avLst/>
                  <a:gdLst>
                    <a:gd name="T0" fmla="*/ 0 w 44"/>
                    <a:gd name="T1" fmla="*/ 95 h 95"/>
                    <a:gd name="T2" fmla="*/ 0 w 44"/>
                    <a:gd name="T3" fmla="*/ 95 h 95"/>
                    <a:gd name="T4" fmla="*/ 0 w 44"/>
                    <a:gd name="T5" fmla="*/ 95 h 95"/>
                    <a:gd name="T6" fmla="*/ 0 w 44"/>
                    <a:gd name="T7" fmla="*/ 95 h 95"/>
                    <a:gd name="T8" fmla="*/ 44 w 44"/>
                    <a:gd name="T9" fmla="*/ 46 h 95"/>
                    <a:gd name="T10" fmla="*/ 0 w 44"/>
                    <a:gd name="T11" fmla="*/ 95 h 95"/>
                    <a:gd name="T12" fmla="*/ 44 w 44"/>
                    <a:gd name="T13" fmla="*/ 46 h 95"/>
                    <a:gd name="T14" fmla="*/ 44 w 44"/>
                    <a:gd name="T15" fmla="*/ 45 h 95"/>
                    <a:gd name="T16" fmla="*/ 44 w 44"/>
                    <a:gd name="T17" fmla="*/ 45 h 95"/>
                    <a:gd name="T18" fmla="*/ 44 w 44"/>
                    <a:gd name="T19" fmla="*/ 45 h 95"/>
                    <a:gd name="T20" fmla="*/ 44 w 44"/>
                    <a:gd name="T21" fmla="*/ 45 h 95"/>
                    <a:gd name="T22" fmla="*/ 44 w 44"/>
                    <a:gd name="T23" fmla="*/ 45 h 95"/>
                    <a:gd name="T24" fmla="*/ 44 w 44"/>
                    <a:gd name="T25" fmla="*/ 45 h 95"/>
                    <a:gd name="T26" fmla="*/ 7 w 44"/>
                    <a:gd name="T27" fmla="*/ 0 h 95"/>
                    <a:gd name="T28" fmla="*/ 7 w 44"/>
                    <a:gd name="T29" fmla="*/ 0 h 95"/>
                    <a:gd name="T30" fmla="*/ 7 w 44"/>
                    <a:gd name="T31"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 h="95">
                      <a:moveTo>
                        <a:pt x="0" y="95"/>
                      </a:moveTo>
                      <a:cubicBezTo>
                        <a:pt x="0" y="95"/>
                        <a:pt x="0" y="95"/>
                        <a:pt x="0" y="95"/>
                      </a:cubicBezTo>
                      <a:cubicBezTo>
                        <a:pt x="0" y="95"/>
                        <a:pt x="0" y="95"/>
                        <a:pt x="0" y="95"/>
                      </a:cubicBezTo>
                      <a:cubicBezTo>
                        <a:pt x="0" y="95"/>
                        <a:pt x="0" y="95"/>
                        <a:pt x="0" y="95"/>
                      </a:cubicBezTo>
                      <a:moveTo>
                        <a:pt x="44" y="46"/>
                      </a:moveTo>
                      <a:cubicBezTo>
                        <a:pt x="40" y="75"/>
                        <a:pt x="23" y="95"/>
                        <a:pt x="0" y="95"/>
                      </a:cubicBezTo>
                      <a:cubicBezTo>
                        <a:pt x="23" y="95"/>
                        <a:pt x="40" y="75"/>
                        <a:pt x="44" y="46"/>
                      </a:cubicBezTo>
                      <a:moveTo>
                        <a:pt x="44" y="45"/>
                      </a:moveTo>
                      <a:cubicBezTo>
                        <a:pt x="44" y="45"/>
                        <a:pt x="44" y="45"/>
                        <a:pt x="44" y="45"/>
                      </a:cubicBezTo>
                      <a:cubicBezTo>
                        <a:pt x="44" y="45"/>
                        <a:pt x="44" y="45"/>
                        <a:pt x="44" y="45"/>
                      </a:cubicBezTo>
                      <a:moveTo>
                        <a:pt x="44" y="45"/>
                      </a:moveTo>
                      <a:cubicBezTo>
                        <a:pt x="44" y="45"/>
                        <a:pt x="44" y="45"/>
                        <a:pt x="44" y="45"/>
                      </a:cubicBezTo>
                      <a:cubicBezTo>
                        <a:pt x="44" y="45"/>
                        <a:pt x="44" y="45"/>
                        <a:pt x="44" y="45"/>
                      </a:cubicBezTo>
                      <a:moveTo>
                        <a:pt x="7" y="0"/>
                      </a:moveTo>
                      <a:cubicBezTo>
                        <a:pt x="7" y="0"/>
                        <a:pt x="7" y="0"/>
                        <a:pt x="7" y="0"/>
                      </a:cubicBezTo>
                      <a:cubicBezTo>
                        <a:pt x="7" y="0"/>
                        <a:pt x="7" y="0"/>
                        <a:pt x="7" y="0"/>
                      </a:cubicBezTo>
                    </a:path>
                  </a:pathLst>
                </a:custGeom>
                <a:solidFill>
                  <a:srgbClr val="FEE9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0" name="Freeform 21">
                  <a:extLst>
                    <a:ext uri="{FF2B5EF4-FFF2-40B4-BE49-F238E27FC236}">
                      <a16:creationId xmlns:a16="http://schemas.microsoft.com/office/drawing/2014/main" id="{921DED2F-E2D5-4780-8A92-C53281995C7F}"/>
                    </a:ext>
                  </a:extLst>
                </p:cNvPr>
                <p:cNvSpPr>
                  <a:spLocks/>
                </p:cNvSpPr>
                <p:nvPr/>
              </p:nvSpPr>
              <p:spPr bwMode="auto">
                <a:xfrm>
                  <a:off x="3825876" y="1027113"/>
                  <a:ext cx="203200" cy="608013"/>
                </a:xfrm>
                <a:custGeom>
                  <a:avLst/>
                  <a:gdLst>
                    <a:gd name="T0" fmla="*/ 31 w 48"/>
                    <a:gd name="T1" fmla="*/ 0 h 143"/>
                    <a:gd name="T2" fmla="*/ 24 w 48"/>
                    <a:gd name="T3" fmla="*/ 9 h 143"/>
                    <a:gd name="T4" fmla="*/ 7 w 48"/>
                    <a:gd name="T5" fmla="*/ 45 h 143"/>
                    <a:gd name="T6" fmla="*/ 14 w 48"/>
                    <a:gd name="T7" fmla="*/ 50 h 143"/>
                    <a:gd name="T8" fmla="*/ 30 w 48"/>
                    <a:gd name="T9" fmla="*/ 62 h 143"/>
                    <a:gd name="T10" fmla="*/ 36 w 48"/>
                    <a:gd name="T11" fmla="*/ 113 h 143"/>
                    <a:gd name="T12" fmla="*/ 0 w 48"/>
                    <a:gd name="T13" fmla="*/ 143 h 143"/>
                    <a:gd name="T14" fmla="*/ 3 w 48"/>
                    <a:gd name="T15" fmla="*/ 143 h 143"/>
                    <a:gd name="T16" fmla="*/ 3 w 48"/>
                    <a:gd name="T17" fmla="*/ 143 h 143"/>
                    <a:gd name="T18" fmla="*/ 3 w 48"/>
                    <a:gd name="T19" fmla="*/ 143 h 143"/>
                    <a:gd name="T20" fmla="*/ 47 w 48"/>
                    <a:gd name="T21" fmla="*/ 94 h 143"/>
                    <a:gd name="T22" fmla="*/ 47 w 48"/>
                    <a:gd name="T23" fmla="*/ 93 h 143"/>
                    <a:gd name="T24" fmla="*/ 47 w 48"/>
                    <a:gd name="T25" fmla="*/ 93 h 143"/>
                    <a:gd name="T26" fmla="*/ 47 w 48"/>
                    <a:gd name="T27" fmla="*/ 93 h 143"/>
                    <a:gd name="T28" fmla="*/ 47 w 48"/>
                    <a:gd name="T29" fmla="*/ 93 h 143"/>
                    <a:gd name="T30" fmla="*/ 47 w 48"/>
                    <a:gd name="T31" fmla="*/ 92 h 143"/>
                    <a:gd name="T32" fmla="*/ 48 w 48"/>
                    <a:gd name="T33" fmla="*/ 87 h 143"/>
                    <a:gd name="T34" fmla="*/ 10 w 48"/>
                    <a:gd name="T35" fmla="*/ 48 h 143"/>
                    <a:gd name="T36" fmla="*/ 10 w 48"/>
                    <a:gd name="T37" fmla="*/ 48 h 143"/>
                    <a:gd name="T38" fmla="*/ 10 w 48"/>
                    <a:gd name="T39" fmla="*/ 48 h 143"/>
                    <a:gd name="T40" fmla="*/ 10 w 48"/>
                    <a:gd name="T41" fmla="*/ 48 h 143"/>
                    <a:gd name="T42" fmla="*/ 10 w 48"/>
                    <a:gd name="T43" fmla="*/ 48 h 143"/>
                    <a:gd name="T44" fmla="*/ 31 w 48"/>
                    <a:gd name="T45" fmla="*/ 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8" h="143">
                      <a:moveTo>
                        <a:pt x="31" y="0"/>
                      </a:moveTo>
                      <a:cubicBezTo>
                        <a:pt x="29" y="3"/>
                        <a:pt x="27" y="6"/>
                        <a:pt x="24" y="9"/>
                      </a:cubicBezTo>
                      <a:cubicBezTo>
                        <a:pt x="25" y="22"/>
                        <a:pt x="19" y="34"/>
                        <a:pt x="7" y="45"/>
                      </a:cubicBezTo>
                      <a:cubicBezTo>
                        <a:pt x="1" y="49"/>
                        <a:pt x="8" y="48"/>
                        <a:pt x="14" y="50"/>
                      </a:cubicBezTo>
                      <a:cubicBezTo>
                        <a:pt x="20" y="53"/>
                        <a:pt x="26" y="57"/>
                        <a:pt x="30" y="62"/>
                      </a:cubicBezTo>
                      <a:cubicBezTo>
                        <a:pt x="44" y="76"/>
                        <a:pt x="44" y="96"/>
                        <a:pt x="36" y="113"/>
                      </a:cubicBezTo>
                      <a:cubicBezTo>
                        <a:pt x="27" y="131"/>
                        <a:pt x="14" y="141"/>
                        <a:pt x="0" y="143"/>
                      </a:cubicBezTo>
                      <a:cubicBezTo>
                        <a:pt x="1" y="143"/>
                        <a:pt x="2" y="143"/>
                        <a:pt x="3" y="143"/>
                      </a:cubicBezTo>
                      <a:cubicBezTo>
                        <a:pt x="3" y="143"/>
                        <a:pt x="3" y="143"/>
                        <a:pt x="3" y="143"/>
                      </a:cubicBezTo>
                      <a:cubicBezTo>
                        <a:pt x="3" y="143"/>
                        <a:pt x="3" y="143"/>
                        <a:pt x="3" y="143"/>
                      </a:cubicBezTo>
                      <a:cubicBezTo>
                        <a:pt x="26" y="143"/>
                        <a:pt x="43" y="123"/>
                        <a:pt x="47" y="94"/>
                      </a:cubicBezTo>
                      <a:cubicBezTo>
                        <a:pt x="47" y="94"/>
                        <a:pt x="47" y="94"/>
                        <a:pt x="47" y="93"/>
                      </a:cubicBezTo>
                      <a:cubicBezTo>
                        <a:pt x="47" y="93"/>
                        <a:pt x="47" y="93"/>
                        <a:pt x="47" y="93"/>
                      </a:cubicBezTo>
                      <a:cubicBezTo>
                        <a:pt x="47" y="93"/>
                        <a:pt x="47" y="93"/>
                        <a:pt x="47" y="93"/>
                      </a:cubicBezTo>
                      <a:cubicBezTo>
                        <a:pt x="47" y="93"/>
                        <a:pt x="47" y="93"/>
                        <a:pt x="47" y="93"/>
                      </a:cubicBezTo>
                      <a:cubicBezTo>
                        <a:pt x="47" y="93"/>
                        <a:pt x="47" y="92"/>
                        <a:pt x="47" y="92"/>
                      </a:cubicBezTo>
                      <a:cubicBezTo>
                        <a:pt x="48" y="91"/>
                        <a:pt x="48" y="89"/>
                        <a:pt x="48" y="87"/>
                      </a:cubicBezTo>
                      <a:cubicBezTo>
                        <a:pt x="48" y="57"/>
                        <a:pt x="10" y="48"/>
                        <a:pt x="10" y="48"/>
                      </a:cubicBezTo>
                      <a:cubicBezTo>
                        <a:pt x="10" y="48"/>
                        <a:pt x="10" y="48"/>
                        <a:pt x="10" y="48"/>
                      </a:cubicBezTo>
                      <a:cubicBezTo>
                        <a:pt x="10" y="48"/>
                        <a:pt x="10" y="48"/>
                        <a:pt x="10" y="48"/>
                      </a:cubicBezTo>
                      <a:cubicBezTo>
                        <a:pt x="10" y="48"/>
                        <a:pt x="10" y="48"/>
                        <a:pt x="10" y="48"/>
                      </a:cubicBezTo>
                      <a:cubicBezTo>
                        <a:pt x="10" y="48"/>
                        <a:pt x="10" y="48"/>
                        <a:pt x="10" y="48"/>
                      </a:cubicBezTo>
                      <a:cubicBezTo>
                        <a:pt x="15" y="43"/>
                        <a:pt x="39" y="26"/>
                        <a:pt x="31" y="0"/>
                      </a:cubicBezTo>
                    </a:path>
                  </a:pathLst>
                </a:custGeom>
                <a:solidFill>
                  <a:srgbClr val="FBB0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1" name="Freeform 22">
                  <a:extLst>
                    <a:ext uri="{FF2B5EF4-FFF2-40B4-BE49-F238E27FC236}">
                      <a16:creationId xmlns:a16="http://schemas.microsoft.com/office/drawing/2014/main" id="{9F3B3111-8AAB-4BF8-ADE7-1CEE7CA2634C}"/>
                    </a:ext>
                  </a:extLst>
                </p:cNvPr>
                <p:cNvSpPr>
                  <a:spLocks noEditPoints="1"/>
                </p:cNvSpPr>
                <p:nvPr/>
              </p:nvSpPr>
              <p:spPr bwMode="auto">
                <a:xfrm>
                  <a:off x="2800351" y="1660525"/>
                  <a:ext cx="449263" cy="128588"/>
                </a:xfrm>
                <a:custGeom>
                  <a:avLst/>
                  <a:gdLst>
                    <a:gd name="T0" fmla="*/ 5 w 106"/>
                    <a:gd name="T1" fmla="*/ 17 h 30"/>
                    <a:gd name="T2" fmla="*/ 0 w 106"/>
                    <a:gd name="T3" fmla="*/ 18 h 30"/>
                    <a:gd name="T4" fmla="*/ 20 w 106"/>
                    <a:gd name="T5" fmla="*/ 29 h 30"/>
                    <a:gd name="T6" fmla="*/ 27 w 106"/>
                    <a:gd name="T7" fmla="*/ 30 h 30"/>
                    <a:gd name="T8" fmla="*/ 15 w 106"/>
                    <a:gd name="T9" fmla="*/ 24 h 30"/>
                    <a:gd name="T10" fmla="*/ 5 w 106"/>
                    <a:gd name="T11" fmla="*/ 17 h 30"/>
                    <a:gd name="T12" fmla="*/ 106 w 106"/>
                    <a:gd name="T13" fmla="*/ 0 h 30"/>
                    <a:gd name="T14" fmla="*/ 106 w 106"/>
                    <a:gd name="T15" fmla="*/ 0 h 30"/>
                    <a:gd name="T16" fmla="*/ 106 w 106"/>
                    <a:gd name="T1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6" h="30">
                      <a:moveTo>
                        <a:pt x="5" y="17"/>
                      </a:moveTo>
                      <a:cubicBezTo>
                        <a:pt x="3" y="17"/>
                        <a:pt x="2" y="18"/>
                        <a:pt x="0" y="18"/>
                      </a:cubicBezTo>
                      <a:cubicBezTo>
                        <a:pt x="6" y="23"/>
                        <a:pt x="13" y="26"/>
                        <a:pt x="20" y="29"/>
                      </a:cubicBezTo>
                      <a:cubicBezTo>
                        <a:pt x="22" y="29"/>
                        <a:pt x="25" y="30"/>
                        <a:pt x="27" y="30"/>
                      </a:cubicBezTo>
                      <a:cubicBezTo>
                        <a:pt x="23" y="28"/>
                        <a:pt x="19" y="26"/>
                        <a:pt x="15" y="24"/>
                      </a:cubicBezTo>
                      <a:cubicBezTo>
                        <a:pt x="11" y="22"/>
                        <a:pt x="8" y="19"/>
                        <a:pt x="5" y="17"/>
                      </a:cubicBezTo>
                      <a:moveTo>
                        <a:pt x="106" y="0"/>
                      </a:moveTo>
                      <a:cubicBezTo>
                        <a:pt x="106" y="0"/>
                        <a:pt x="106" y="0"/>
                        <a:pt x="106" y="0"/>
                      </a:cubicBezTo>
                      <a:cubicBezTo>
                        <a:pt x="106" y="0"/>
                        <a:pt x="106" y="0"/>
                        <a:pt x="106" y="0"/>
                      </a:cubicBezTo>
                    </a:path>
                  </a:pathLst>
                </a:custGeom>
                <a:solidFill>
                  <a:srgbClr val="FEE9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2" name="Freeform 23">
                  <a:extLst>
                    <a:ext uri="{FF2B5EF4-FFF2-40B4-BE49-F238E27FC236}">
                      <a16:creationId xmlns:a16="http://schemas.microsoft.com/office/drawing/2014/main" id="{B29A6A8E-BC9C-4754-8611-DE115549E4FD}"/>
                    </a:ext>
                  </a:extLst>
                </p:cNvPr>
                <p:cNvSpPr>
                  <a:spLocks noEditPoints="1"/>
                </p:cNvSpPr>
                <p:nvPr/>
              </p:nvSpPr>
              <p:spPr bwMode="auto">
                <a:xfrm>
                  <a:off x="2820989" y="1095375"/>
                  <a:ext cx="1169988" cy="739775"/>
                </a:xfrm>
                <a:custGeom>
                  <a:avLst/>
                  <a:gdLst>
                    <a:gd name="T0" fmla="*/ 167 w 276"/>
                    <a:gd name="T1" fmla="*/ 139 h 174"/>
                    <a:gd name="T2" fmla="*/ 178 w 276"/>
                    <a:gd name="T3" fmla="*/ 132 h 174"/>
                    <a:gd name="T4" fmla="*/ 181 w 276"/>
                    <a:gd name="T5" fmla="*/ 145 h 174"/>
                    <a:gd name="T6" fmla="*/ 138 w 276"/>
                    <a:gd name="T7" fmla="*/ 165 h 174"/>
                    <a:gd name="T8" fmla="*/ 112 w 276"/>
                    <a:gd name="T9" fmla="*/ 144 h 174"/>
                    <a:gd name="T10" fmla="*/ 140 w 276"/>
                    <a:gd name="T11" fmla="*/ 149 h 174"/>
                    <a:gd name="T12" fmla="*/ 221 w 276"/>
                    <a:gd name="T13" fmla="*/ 111 h 174"/>
                    <a:gd name="T14" fmla="*/ 251 w 276"/>
                    <a:gd name="T15" fmla="*/ 64 h 174"/>
                    <a:gd name="T16" fmla="*/ 255 w 276"/>
                    <a:gd name="T17" fmla="*/ 50 h 174"/>
                    <a:gd name="T18" fmla="*/ 264 w 276"/>
                    <a:gd name="T19" fmla="*/ 57 h 174"/>
                    <a:gd name="T20" fmla="*/ 236 w 276"/>
                    <a:gd name="T21" fmla="*/ 116 h 174"/>
                    <a:gd name="T22" fmla="*/ 257 w 276"/>
                    <a:gd name="T23" fmla="*/ 0 h 174"/>
                    <a:gd name="T24" fmla="*/ 38 w 276"/>
                    <a:gd name="T25" fmla="*/ 141 h 174"/>
                    <a:gd name="T26" fmla="*/ 50 w 276"/>
                    <a:gd name="T27" fmla="*/ 140 h 174"/>
                    <a:gd name="T28" fmla="*/ 56 w 276"/>
                    <a:gd name="T29" fmla="*/ 145 h 174"/>
                    <a:gd name="T30" fmla="*/ 34 w 276"/>
                    <a:gd name="T31" fmla="*/ 158 h 174"/>
                    <a:gd name="T32" fmla="*/ 6 w 276"/>
                    <a:gd name="T33" fmla="*/ 149 h 174"/>
                    <a:gd name="T34" fmla="*/ 10 w 276"/>
                    <a:gd name="T35" fmla="*/ 157 h 174"/>
                    <a:gd name="T36" fmla="*/ 28 w 276"/>
                    <a:gd name="T37" fmla="*/ 163 h 174"/>
                    <a:gd name="T38" fmla="*/ 84 w 276"/>
                    <a:gd name="T39" fmla="*/ 140 h 174"/>
                    <a:gd name="T40" fmla="*/ 93 w 276"/>
                    <a:gd name="T41" fmla="*/ 132 h 174"/>
                    <a:gd name="T42" fmla="*/ 96 w 276"/>
                    <a:gd name="T43" fmla="*/ 137 h 174"/>
                    <a:gd name="T44" fmla="*/ 101 w 276"/>
                    <a:gd name="T45" fmla="*/ 133 h 174"/>
                    <a:gd name="T46" fmla="*/ 101 w 276"/>
                    <a:gd name="T47" fmla="*/ 133 h 174"/>
                    <a:gd name="T48" fmla="*/ 139 w 276"/>
                    <a:gd name="T49" fmla="*/ 174 h 174"/>
                    <a:gd name="T50" fmla="*/ 195 w 276"/>
                    <a:gd name="T51" fmla="*/ 115 h 174"/>
                    <a:gd name="T52" fmla="*/ 200 w 276"/>
                    <a:gd name="T53" fmla="*/ 113 h 174"/>
                    <a:gd name="T54" fmla="*/ 207 w 276"/>
                    <a:gd name="T55" fmla="*/ 114 h 174"/>
                    <a:gd name="T56" fmla="*/ 207 w 276"/>
                    <a:gd name="T57" fmla="*/ 114 h 174"/>
                    <a:gd name="T58" fmla="*/ 232 w 276"/>
                    <a:gd name="T59" fmla="*/ 124 h 174"/>
                    <a:gd name="T60" fmla="*/ 270 w 276"/>
                    <a:gd name="T61" fmla="*/ 60 h 174"/>
                    <a:gd name="T62" fmla="*/ 235 w 276"/>
                    <a:gd name="T63" fmla="*/ 32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76" h="174">
                      <a:moveTo>
                        <a:pt x="140" y="149"/>
                      </a:moveTo>
                      <a:cubicBezTo>
                        <a:pt x="150" y="149"/>
                        <a:pt x="159" y="145"/>
                        <a:pt x="167" y="139"/>
                      </a:cubicBezTo>
                      <a:cubicBezTo>
                        <a:pt x="170" y="137"/>
                        <a:pt x="173" y="132"/>
                        <a:pt x="177" y="132"/>
                      </a:cubicBezTo>
                      <a:cubicBezTo>
                        <a:pt x="178" y="132"/>
                        <a:pt x="178" y="132"/>
                        <a:pt x="178" y="132"/>
                      </a:cubicBezTo>
                      <a:cubicBezTo>
                        <a:pt x="180" y="133"/>
                        <a:pt x="181" y="133"/>
                        <a:pt x="181" y="134"/>
                      </a:cubicBezTo>
                      <a:cubicBezTo>
                        <a:pt x="183" y="137"/>
                        <a:pt x="182" y="142"/>
                        <a:pt x="181" y="145"/>
                      </a:cubicBezTo>
                      <a:cubicBezTo>
                        <a:pt x="176" y="158"/>
                        <a:pt x="160" y="163"/>
                        <a:pt x="148" y="165"/>
                      </a:cubicBezTo>
                      <a:cubicBezTo>
                        <a:pt x="145" y="165"/>
                        <a:pt x="142" y="165"/>
                        <a:pt x="138" y="165"/>
                      </a:cubicBezTo>
                      <a:cubicBezTo>
                        <a:pt x="130" y="165"/>
                        <a:pt x="122" y="164"/>
                        <a:pt x="117" y="158"/>
                      </a:cubicBezTo>
                      <a:cubicBezTo>
                        <a:pt x="113" y="155"/>
                        <a:pt x="110" y="149"/>
                        <a:pt x="112" y="144"/>
                      </a:cubicBezTo>
                      <a:cubicBezTo>
                        <a:pt x="119" y="144"/>
                        <a:pt x="126" y="147"/>
                        <a:pt x="133" y="148"/>
                      </a:cubicBezTo>
                      <a:cubicBezTo>
                        <a:pt x="135" y="148"/>
                        <a:pt x="138" y="149"/>
                        <a:pt x="140" y="149"/>
                      </a:cubicBezTo>
                      <a:moveTo>
                        <a:pt x="234" y="116"/>
                      </a:moveTo>
                      <a:cubicBezTo>
                        <a:pt x="229" y="116"/>
                        <a:pt x="224" y="115"/>
                        <a:pt x="221" y="111"/>
                      </a:cubicBezTo>
                      <a:cubicBezTo>
                        <a:pt x="226" y="105"/>
                        <a:pt x="232" y="102"/>
                        <a:pt x="238" y="97"/>
                      </a:cubicBezTo>
                      <a:cubicBezTo>
                        <a:pt x="247" y="88"/>
                        <a:pt x="250" y="76"/>
                        <a:pt x="251" y="64"/>
                      </a:cubicBezTo>
                      <a:cubicBezTo>
                        <a:pt x="251" y="60"/>
                        <a:pt x="248" y="54"/>
                        <a:pt x="252" y="51"/>
                      </a:cubicBezTo>
                      <a:cubicBezTo>
                        <a:pt x="253" y="50"/>
                        <a:pt x="254" y="50"/>
                        <a:pt x="255" y="50"/>
                      </a:cubicBezTo>
                      <a:cubicBezTo>
                        <a:pt x="255" y="50"/>
                        <a:pt x="255" y="50"/>
                        <a:pt x="255" y="50"/>
                      </a:cubicBezTo>
                      <a:cubicBezTo>
                        <a:pt x="259" y="50"/>
                        <a:pt x="262" y="54"/>
                        <a:pt x="264" y="57"/>
                      </a:cubicBezTo>
                      <a:cubicBezTo>
                        <a:pt x="271" y="68"/>
                        <a:pt x="266" y="84"/>
                        <a:pt x="260" y="95"/>
                      </a:cubicBezTo>
                      <a:cubicBezTo>
                        <a:pt x="255" y="103"/>
                        <a:pt x="247" y="115"/>
                        <a:pt x="236" y="116"/>
                      </a:cubicBezTo>
                      <a:cubicBezTo>
                        <a:pt x="235" y="116"/>
                        <a:pt x="234" y="116"/>
                        <a:pt x="234" y="116"/>
                      </a:cubicBezTo>
                      <a:moveTo>
                        <a:pt x="257" y="0"/>
                      </a:moveTo>
                      <a:cubicBezTo>
                        <a:pt x="204" y="74"/>
                        <a:pt x="132" y="110"/>
                        <a:pt x="34" y="141"/>
                      </a:cubicBezTo>
                      <a:cubicBezTo>
                        <a:pt x="35" y="141"/>
                        <a:pt x="36" y="141"/>
                        <a:pt x="38" y="141"/>
                      </a:cubicBezTo>
                      <a:cubicBezTo>
                        <a:pt x="39" y="141"/>
                        <a:pt x="40" y="141"/>
                        <a:pt x="41" y="141"/>
                      </a:cubicBezTo>
                      <a:cubicBezTo>
                        <a:pt x="43" y="141"/>
                        <a:pt x="47" y="140"/>
                        <a:pt x="50" y="140"/>
                      </a:cubicBezTo>
                      <a:cubicBezTo>
                        <a:pt x="51" y="140"/>
                        <a:pt x="53" y="140"/>
                        <a:pt x="54" y="141"/>
                      </a:cubicBezTo>
                      <a:cubicBezTo>
                        <a:pt x="55" y="142"/>
                        <a:pt x="56" y="143"/>
                        <a:pt x="56" y="145"/>
                      </a:cubicBezTo>
                      <a:cubicBezTo>
                        <a:pt x="55" y="148"/>
                        <a:pt x="52" y="152"/>
                        <a:pt x="49" y="154"/>
                      </a:cubicBezTo>
                      <a:cubicBezTo>
                        <a:pt x="45" y="157"/>
                        <a:pt x="40" y="158"/>
                        <a:pt x="34" y="158"/>
                      </a:cubicBezTo>
                      <a:cubicBezTo>
                        <a:pt x="26" y="158"/>
                        <a:pt x="18" y="155"/>
                        <a:pt x="11" y="152"/>
                      </a:cubicBezTo>
                      <a:cubicBezTo>
                        <a:pt x="9" y="151"/>
                        <a:pt x="8" y="150"/>
                        <a:pt x="6" y="149"/>
                      </a:cubicBezTo>
                      <a:cubicBezTo>
                        <a:pt x="4" y="149"/>
                        <a:pt x="2" y="150"/>
                        <a:pt x="0" y="150"/>
                      </a:cubicBezTo>
                      <a:cubicBezTo>
                        <a:pt x="3" y="152"/>
                        <a:pt x="6" y="155"/>
                        <a:pt x="10" y="157"/>
                      </a:cubicBezTo>
                      <a:cubicBezTo>
                        <a:pt x="14" y="159"/>
                        <a:pt x="18" y="161"/>
                        <a:pt x="22" y="163"/>
                      </a:cubicBezTo>
                      <a:cubicBezTo>
                        <a:pt x="24" y="163"/>
                        <a:pt x="26" y="163"/>
                        <a:pt x="28" y="163"/>
                      </a:cubicBezTo>
                      <a:cubicBezTo>
                        <a:pt x="45" y="163"/>
                        <a:pt x="60" y="158"/>
                        <a:pt x="72" y="152"/>
                      </a:cubicBezTo>
                      <a:cubicBezTo>
                        <a:pt x="76" y="149"/>
                        <a:pt x="80" y="145"/>
                        <a:pt x="84" y="140"/>
                      </a:cubicBezTo>
                      <a:cubicBezTo>
                        <a:pt x="86" y="137"/>
                        <a:pt x="88" y="133"/>
                        <a:pt x="91" y="132"/>
                      </a:cubicBezTo>
                      <a:cubicBezTo>
                        <a:pt x="92" y="132"/>
                        <a:pt x="93" y="132"/>
                        <a:pt x="93" y="132"/>
                      </a:cubicBezTo>
                      <a:cubicBezTo>
                        <a:pt x="94" y="132"/>
                        <a:pt x="94" y="132"/>
                        <a:pt x="95" y="133"/>
                      </a:cubicBezTo>
                      <a:cubicBezTo>
                        <a:pt x="95" y="134"/>
                        <a:pt x="96" y="136"/>
                        <a:pt x="96" y="137"/>
                      </a:cubicBezTo>
                      <a:cubicBezTo>
                        <a:pt x="99" y="135"/>
                        <a:pt x="101" y="133"/>
                        <a:pt x="101" y="133"/>
                      </a:cubicBezTo>
                      <a:cubicBezTo>
                        <a:pt x="101" y="133"/>
                        <a:pt x="101" y="133"/>
                        <a:pt x="101" y="133"/>
                      </a:cubicBezTo>
                      <a:cubicBezTo>
                        <a:pt x="101" y="133"/>
                        <a:pt x="101" y="133"/>
                        <a:pt x="101" y="133"/>
                      </a:cubicBezTo>
                      <a:cubicBezTo>
                        <a:pt x="101" y="133"/>
                        <a:pt x="101" y="133"/>
                        <a:pt x="101" y="133"/>
                      </a:cubicBezTo>
                      <a:cubicBezTo>
                        <a:pt x="102" y="135"/>
                        <a:pt x="103" y="168"/>
                        <a:pt x="135" y="174"/>
                      </a:cubicBezTo>
                      <a:cubicBezTo>
                        <a:pt x="136" y="174"/>
                        <a:pt x="137" y="174"/>
                        <a:pt x="139" y="174"/>
                      </a:cubicBezTo>
                      <a:cubicBezTo>
                        <a:pt x="142" y="174"/>
                        <a:pt x="146" y="174"/>
                        <a:pt x="150" y="173"/>
                      </a:cubicBezTo>
                      <a:cubicBezTo>
                        <a:pt x="180" y="168"/>
                        <a:pt x="201" y="145"/>
                        <a:pt x="195" y="115"/>
                      </a:cubicBezTo>
                      <a:cubicBezTo>
                        <a:pt x="194" y="114"/>
                        <a:pt x="197" y="113"/>
                        <a:pt x="199" y="113"/>
                      </a:cubicBezTo>
                      <a:cubicBezTo>
                        <a:pt x="200" y="113"/>
                        <a:pt x="200" y="113"/>
                        <a:pt x="200" y="113"/>
                      </a:cubicBezTo>
                      <a:cubicBezTo>
                        <a:pt x="203" y="115"/>
                        <a:pt x="205" y="116"/>
                        <a:pt x="207" y="118"/>
                      </a:cubicBezTo>
                      <a:cubicBezTo>
                        <a:pt x="207" y="115"/>
                        <a:pt x="207" y="114"/>
                        <a:pt x="207" y="114"/>
                      </a:cubicBezTo>
                      <a:cubicBezTo>
                        <a:pt x="207" y="114"/>
                        <a:pt x="207" y="114"/>
                        <a:pt x="207" y="114"/>
                      </a:cubicBezTo>
                      <a:cubicBezTo>
                        <a:pt x="207" y="114"/>
                        <a:pt x="207" y="114"/>
                        <a:pt x="207" y="114"/>
                      </a:cubicBezTo>
                      <a:cubicBezTo>
                        <a:pt x="212" y="118"/>
                        <a:pt x="217" y="121"/>
                        <a:pt x="222" y="123"/>
                      </a:cubicBezTo>
                      <a:cubicBezTo>
                        <a:pt x="225" y="124"/>
                        <a:pt x="229" y="124"/>
                        <a:pt x="232" y="124"/>
                      </a:cubicBezTo>
                      <a:cubicBezTo>
                        <a:pt x="245" y="124"/>
                        <a:pt x="258" y="118"/>
                        <a:pt x="265" y="103"/>
                      </a:cubicBezTo>
                      <a:cubicBezTo>
                        <a:pt x="270" y="90"/>
                        <a:pt x="276" y="73"/>
                        <a:pt x="270" y="60"/>
                      </a:cubicBezTo>
                      <a:cubicBezTo>
                        <a:pt x="264" y="46"/>
                        <a:pt x="250" y="37"/>
                        <a:pt x="235" y="33"/>
                      </a:cubicBezTo>
                      <a:cubicBezTo>
                        <a:pt x="235" y="33"/>
                        <a:pt x="234" y="32"/>
                        <a:pt x="235" y="32"/>
                      </a:cubicBezTo>
                      <a:cubicBezTo>
                        <a:pt x="245" y="23"/>
                        <a:pt x="254" y="12"/>
                        <a:pt x="257" y="0"/>
                      </a:cubicBezTo>
                    </a:path>
                  </a:pathLst>
                </a:custGeom>
                <a:solidFill>
                  <a:srgbClr val="FBB0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3" name="Freeform 24">
                  <a:extLst>
                    <a:ext uri="{FF2B5EF4-FFF2-40B4-BE49-F238E27FC236}">
                      <a16:creationId xmlns:a16="http://schemas.microsoft.com/office/drawing/2014/main" id="{1D26AC59-91A9-4E1D-9AA6-47636D2AE176}"/>
                    </a:ext>
                  </a:extLst>
                </p:cNvPr>
                <p:cNvSpPr>
                  <a:spLocks/>
                </p:cNvSpPr>
                <p:nvPr/>
              </p:nvSpPr>
              <p:spPr bwMode="auto">
                <a:xfrm>
                  <a:off x="3462339" y="1839913"/>
                  <a:ext cx="33338" cy="0"/>
                </a:xfrm>
                <a:custGeom>
                  <a:avLst/>
                  <a:gdLst>
                    <a:gd name="T0" fmla="*/ 8 w 8"/>
                    <a:gd name="T1" fmla="*/ 0 w 8"/>
                    <a:gd name="T2" fmla="*/ 0 w 8"/>
                    <a:gd name="T3" fmla="*/ 8 w 8"/>
                  </a:gdLst>
                  <a:ahLst/>
                  <a:cxnLst>
                    <a:cxn ang="0">
                      <a:pos x="T0" y="0"/>
                    </a:cxn>
                    <a:cxn ang="0">
                      <a:pos x="T1" y="0"/>
                    </a:cxn>
                    <a:cxn ang="0">
                      <a:pos x="T2" y="0"/>
                    </a:cxn>
                    <a:cxn ang="0">
                      <a:pos x="T3" y="0"/>
                    </a:cxn>
                  </a:cxnLst>
                  <a:rect l="0" t="0" r="r" b="b"/>
                  <a:pathLst>
                    <a:path w="8">
                      <a:moveTo>
                        <a:pt x="8" y="0"/>
                      </a:moveTo>
                      <a:cubicBezTo>
                        <a:pt x="5" y="0"/>
                        <a:pt x="2" y="0"/>
                        <a:pt x="0" y="0"/>
                      </a:cubicBezTo>
                      <a:cubicBezTo>
                        <a:pt x="0" y="0"/>
                        <a:pt x="0" y="0"/>
                        <a:pt x="0" y="0"/>
                      </a:cubicBezTo>
                      <a:cubicBezTo>
                        <a:pt x="2" y="0"/>
                        <a:pt x="5" y="0"/>
                        <a:pt x="8" y="0"/>
                      </a:cubicBezTo>
                    </a:path>
                  </a:pathLst>
                </a:custGeom>
                <a:solidFill>
                  <a:srgbClr val="FEE9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4" name="Freeform 25">
                  <a:extLst>
                    <a:ext uri="{FF2B5EF4-FFF2-40B4-BE49-F238E27FC236}">
                      <a16:creationId xmlns:a16="http://schemas.microsoft.com/office/drawing/2014/main" id="{E4AAF4B1-B7CF-4B95-B100-066979C55C9D}"/>
                    </a:ext>
                  </a:extLst>
                </p:cNvPr>
                <p:cNvSpPr>
                  <a:spLocks noEditPoints="1"/>
                </p:cNvSpPr>
                <p:nvPr/>
              </p:nvSpPr>
              <p:spPr bwMode="auto">
                <a:xfrm>
                  <a:off x="3178176" y="1601788"/>
                  <a:ext cx="525463" cy="238125"/>
                </a:xfrm>
                <a:custGeom>
                  <a:avLst/>
                  <a:gdLst>
                    <a:gd name="T0" fmla="*/ 6 w 124"/>
                    <a:gd name="T1" fmla="*/ 20 h 56"/>
                    <a:gd name="T2" fmla="*/ 0 w 124"/>
                    <a:gd name="T3" fmla="*/ 26 h 56"/>
                    <a:gd name="T4" fmla="*/ 6 w 124"/>
                    <a:gd name="T5" fmla="*/ 22 h 56"/>
                    <a:gd name="T6" fmla="*/ 6 w 124"/>
                    <a:gd name="T7" fmla="*/ 20 h 56"/>
                    <a:gd name="T8" fmla="*/ 117 w 124"/>
                    <a:gd name="T9" fmla="*/ 0 h 56"/>
                    <a:gd name="T10" fmla="*/ 117 w 124"/>
                    <a:gd name="T11" fmla="*/ 6 h 56"/>
                    <a:gd name="T12" fmla="*/ 77 w 124"/>
                    <a:gd name="T13" fmla="*/ 55 h 56"/>
                    <a:gd name="T14" fmla="*/ 67 w 124"/>
                    <a:gd name="T15" fmla="*/ 56 h 56"/>
                    <a:gd name="T16" fmla="*/ 75 w 124"/>
                    <a:gd name="T17" fmla="*/ 56 h 56"/>
                    <a:gd name="T18" fmla="*/ 75 w 124"/>
                    <a:gd name="T19" fmla="*/ 56 h 56"/>
                    <a:gd name="T20" fmla="*/ 124 w 124"/>
                    <a:gd name="T21" fmla="*/ 4 h 56"/>
                    <a:gd name="T22" fmla="*/ 124 w 124"/>
                    <a:gd name="T23" fmla="*/ 4 h 56"/>
                    <a:gd name="T24" fmla="*/ 117 w 124"/>
                    <a:gd name="T25"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 h="56">
                      <a:moveTo>
                        <a:pt x="6" y="20"/>
                      </a:moveTo>
                      <a:cubicBezTo>
                        <a:pt x="4" y="22"/>
                        <a:pt x="2" y="24"/>
                        <a:pt x="0" y="26"/>
                      </a:cubicBezTo>
                      <a:cubicBezTo>
                        <a:pt x="3" y="25"/>
                        <a:pt x="4" y="23"/>
                        <a:pt x="6" y="22"/>
                      </a:cubicBezTo>
                      <a:cubicBezTo>
                        <a:pt x="6" y="21"/>
                        <a:pt x="6" y="21"/>
                        <a:pt x="6" y="20"/>
                      </a:cubicBezTo>
                      <a:moveTo>
                        <a:pt x="117" y="0"/>
                      </a:moveTo>
                      <a:cubicBezTo>
                        <a:pt x="117" y="2"/>
                        <a:pt x="117" y="4"/>
                        <a:pt x="117" y="6"/>
                      </a:cubicBezTo>
                      <a:cubicBezTo>
                        <a:pt x="116" y="30"/>
                        <a:pt x="101" y="49"/>
                        <a:pt x="77" y="55"/>
                      </a:cubicBezTo>
                      <a:cubicBezTo>
                        <a:pt x="74" y="55"/>
                        <a:pt x="70" y="56"/>
                        <a:pt x="67" y="56"/>
                      </a:cubicBezTo>
                      <a:cubicBezTo>
                        <a:pt x="69" y="56"/>
                        <a:pt x="72" y="56"/>
                        <a:pt x="75" y="56"/>
                      </a:cubicBezTo>
                      <a:cubicBezTo>
                        <a:pt x="75" y="56"/>
                        <a:pt x="75" y="56"/>
                        <a:pt x="75" y="56"/>
                      </a:cubicBezTo>
                      <a:cubicBezTo>
                        <a:pt x="118" y="50"/>
                        <a:pt x="124" y="20"/>
                        <a:pt x="124" y="4"/>
                      </a:cubicBezTo>
                      <a:cubicBezTo>
                        <a:pt x="124" y="4"/>
                        <a:pt x="124" y="4"/>
                        <a:pt x="124" y="4"/>
                      </a:cubicBezTo>
                      <a:cubicBezTo>
                        <a:pt x="122" y="3"/>
                        <a:pt x="119" y="1"/>
                        <a:pt x="117" y="0"/>
                      </a:cubicBezTo>
                    </a:path>
                  </a:pathLst>
                </a:custGeom>
                <a:solidFill>
                  <a:srgbClr val="FBB0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5" name="Freeform 26">
                  <a:extLst>
                    <a:ext uri="{FF2B5EF4-FFF2-40B4-BE49-F238E27FC236}">
                      <a16:creationId xmlns:a16="http://schemas.microsoft.com/office/drawing/2014/main" id="{DA97BAED-2A5E-4FA8-B0E0-0723DADDF59F}"/>
                    </a:ext>
                  </a:extLst>
                </p:cNvPr>
                <p:cNvSpPr>
                  <a:spLocks/>
                </p:cNvSpPr>
                <p:nvPr/>
              </p:nvSpPr>
              <p:spPr bwMode="auto">
                <a:xfrm>
                  <a:off x="2770189" y="1741488"/>
                  <a:ext cx="17463" cy="7938"/>
                </a:xfrm>
                <a:custGeom>
                  <a:avLst/>
                  <a:gdLst>
                    <a:gd name="T0" fmla="*/ 1 w 4"/>
                    <a:gd name="T1" fmla="*/ 0 h 2"/>
                    <a:gd name="T2" fmla="*/ 1 w 4"/>
                    <a:gd name="T3" fmla="*/ 0 h 2"/>
                    <a:gd name="T4" fmla="*/ 4 w 4"/>
                    <a:gd name="T5" fmla="*/ 2 h 2"/>
                    <a:gd name="T6" fmla="*/ 1 w 4"/>
                    <a:gd name="T7" fmla="*/ 0 h 2"/>
                  </a:gdLst>
                  <a:ahLst/>
                  <a:cxnLst>
                    <a:cxn ang="0">
                      <a:pos x="T0" y="T1"/>
                    </a:cxn>
                    <a:cxn ang="0">
                      <a:pos x="T2" y="T3"/>
                    </a:cxn>
                    <a:cxn ang="0">
                      <a:pos x="T4" y="T5"/>
                    </a:cxn>
                    <a:cxn ang="0">
                      <a:pos x="T6" y="T7"/>
                    </a:cxn>
                  </a:cxnLst>
                  <a:rect l="0" t="0" r="r" b="b"/>
                  <a:pathLst>
                    <a:path w="4" h="2">
                      <a:moveTo>
                        <a:pt x="1" y="0"/>
                      </a:moveTo>
                      <a:cubicBezTo>
                        <a:pt x="1" y="0"/>
                        <a:pt x="0" y="0"/>
                        <a:pt x="1" y="0"/>
                      </a:cubicBezTo>
                      <a:cubicBezTo>
                        <a:pt x="2" y="1"/>
                        <a:pt x="3" y="1"/>
                        <a:pt x="4" y="2"/>
                      </a:cubicBezTo>
                      <a:cubicBezTo>
                        <a:pt x="3" y="1"/>
                        <a:pt x="2" y="1"/>
                        <a:pt x="1" y="0"/>
                      </a:cubicBezTo>
                    </a:path>
                  </a:pathLst>
                </a:custGeom>
                <a:solidFill>
                  <a:srgbClr val="FEE9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6" name="Freeform 27">
                  <a:extLst>
                    <a:ext uri="{FF2B5EF4-FFF2-40B4-BE49-F238E27FC236}">
                      <a16:creationId xmlns:a16="http://schemas.microsoft.com/office/drawing/2014/main" id="{C75368BE-C1C5-4B39-8835-387B655F6C99}"/>
                    </a:ext>
                  </a:extLst>
                </p:cNvPr>
                <p:cNvSpPr>
                  <a:spLocks/>
                </p:cNvSpPr>
                <p:nvPr/>
              </p:nvSpPr>
              <p:spPr bwMode="auto">
                <a:xfrm>
                  <a:off x="2482851" y="622300"/>
                  <a:ext cx="1530350" cy="1233488"/>
                </a:xfrm>
                <a:custGeom>
                  <a:avLst/>
                  <a:gdLst>
                    <a:gd name="T0" fmla="*/ 126 w 361"/>
                    <a:gd name="T1" fmla="*/ 89 h 290"/>
                    <a:gd name="T2" fmla="*/ 137 w 361"/>
                    <a:gd name="T3" fmla="*/ 45 h 290"/>
                    <a:gd name="T4" fmla="*/ 217 w 361"/>
                    <a:gd name="T5" fmla="*/ 38 h 290"/>
                    <a:gd name="T6" fmla="*/ 237 w 361"/>
                    <a:gd name="T7" fmla="*/ 74 h 290"/>
                    <a:gd name="T8" fmla="*/ 243 w 361"/>
                    <a:gd name="T9" fmla="*/ 73 h 290"/>
                    <a:gd name="T10" fmla="*/ 261 w 361"/>
                    <a:gd name="T11" fmla="*/ 59 h 290"/>
                    <a:gd name="T12" fmla="*/ 332 w 361"/>
                    <a:gd name="T13" fmla="*/ 87 h 290"/>
                    <a:gd name="T14" fmla="*/ 315 w 361"/>
                    <a:gd name="T15" fmla="*/ 143 h 290"/>
                    <a:gd name="T16" fmla="*/ 315 w 361"/>
                    <a:gd name="T17" fmla="*/ 144 h 290"/>
                    <a:gd name="T18" fmla="*/ 350 w 361"/>
                    <a:gd name="T19" fmla="*/ 171 h 290"/>
                    <a:gd name="T20" fmla="*/ 345 w 361"/>
                    <a:gd name="T21" fmla="*/ 214 h 290"/>
                    <a:gd name="T22" fmla="*/ 280 w 361"/>
                    <a:gd name="T23" fmla="*/ 224 h 290"/>
                    <a:gd name="T24" fmla="*/ 275 w 361"/>
                    <a:gd name="T25" fmla="*/ 226 h 290"/>
                    <a:gd name="T26" fmla="*/ 230 w 361"/>
                    <a:gd name="T27" fmla="*/ 284 h 290"/>
                    <a:gd name="T28" fmla="*/ 175 w 361"/>
                    <a:gd name="T29" fmla="*/ 244 h 290"/>
                    <a:gd name="T30" fmla="*/ 171 w 361"/>
                    <a:gd name="T31" fmla="*/ 243 h 290"/>
                    <a:gd name="T32" fmla="*/ 164 w 361"/>
                    <a:gd name="T33" fmla="*/ 251 h 290"/>
                    <a:gd name="T34" fmla="*/ 104 w 361"/>
                    <a:gd name="T35" fmla="*/ 275 h 290"/>
                    <a:gd name="T36" fmla="*/ 58 w 361"/>
                    <a:gd name="T37" fmla="*/ 235 h 290"/>
                    <a:gd name="T38" fmla="*/ 71 w 361"/>
                    <a:gd name="T39" fmla="*/ 195 h 290"/>
                    <a:gd name="T40" fmla="*/ 73 w 361"/>
                    <a:gd name="T41" fmla="*/ 193 h 290"/>
                    <a:gd name="T42" fmla="*/ 33 w 361"/>
                    <a:gd name="T43" fmla="*/ 147 h 290"/>
                    <a:gd name="T44" fmla="*/ 121 w 361"/>
                    <a:gd name="T45" fmla="*/ 91 h 290"/>
                    <a:gd name="T46" fmla="*/ 126 w 361"/>
                    <a:gd name="T47" fmla="*/ 89 h 290"/>
                    <a:gd name="T48" fmla="*/ 36 w 361"/>
                    <a:gd name="T49" fmla="*/ 171 h 290"/>
                    <a:gd name="T50" fmla="*/ 62 w 361"/>
                    <a:gd name="T51" fmla="*/ 192 h 290"/>
                    <a:gd name="T52" fmla="*/ 68 w 361"/>
                    <a:gd name="T53" fmla="*/ 194 h 290"/>
                    <a:gd name="T54" fmla="*/ 65 w 361"/>
                    <a:gd name="T55" fmla="*/ 196 h 290"/>
                    <a:gd name="T56" fmla="*/ 73 w 361"/>
                    <a:gd name="T57" fmla="*/ 266 h 290"/>
                    <a:gd name="T58" fmla="*/ 151 w 361"/>
                    <a:gd name="T59" fmla="*/ 267 h 290"/>
                    <a:gd name="T60" fmla="*/ 172 w 361"/>
                    <a:gd name="T61" fmla="*/ 246 h 290"/>
                    <a:gd name="T62" fmla="*/ 169 w 361"/>
                    <a:gd name="T63" fmla="*/ 248 h 290"/>
                    <a:gd name="T64" fmla="*/ 173 w 361"/>
                    <a:gd name="T65" fmla="*/ 262 h 290"/>
                    <a:gd name="T66" fmla="*/ 241 w 361"/>
                    <a:gd name="T67" fmla="*/ 285 h 290"/>
                    <a:gd name="T68" fmla="*/ 281 w 361"/>
                    <a:gd name="T69" fmla="*/ 236 h 290"/>
                    <a:gd name="T70" fmla="*/ 281 w 361"/>
                    <a:gd name="T71" fmla="*/ 224 h 290"/>
                    <a:gd name="T72" fmla="*/ 275 w 361"/>
                    <a:gd name="T73" fmla="*/ 226 h 290"/>
                    <a:gd name="T74" fmla="*/ 353 w 361"/>
                    <a:gd name="T75" fmla="*/ 208 h 290"/>
                    <a:gd name="T76" fmla="*/ 347 w 361"/>
                    <a:gd name="T77" fmla="*/ 157 h 290"/>
                    <a:gd name="T78" fmla="*/ 331 w 361"/>
                    <a:gd name="T79" fmla="*/ 145 h 290"/>
                    <a:gd name="T80" fmla="*/ 324 w 361"/>
                    <a:gd name="T81" fmla="*/ 140 h 290"/>
                    <a:gd name="T82" fmla="*/ 306 w 361"/>
                    <a:gd name="T83" fmla="*/ 54 h 290"/>
                    <a:gd name="T84" fmla="*/ 238 w 361"/>
                    <a:gd name="T85" fmla="*/ 73 h 290"/>
                    <a:gd name="T86" fmla="*/ 243 w 361"/>
                    <a:gd name="T87" fmla="*/ 72 h 290"/>
                    <a:gd name="T88" fmla="*/ 120 w 361"/>
                    <a:gd name="T89" fmla="*/ 91 h 290"/>
                    <a:gd name="T90" fmla="*/ 126 w 361"/>
                    <a:gd name="T91" fmla="*/ 89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61" h="290">
                      <a:moveTo>
                        <a:pt x="126" y="89"/>
                      </a:moveTo>
                      <a:cubicBezTo>
                        <a:pt x="123" y="74"/>
                        <a:pt x="126" y="57"/>
                        <a:pt x="137" y="45"/>
                      </a:cubicBezTo>
                      <a:cubicBezTo>
                        <a:pt x="155" y="24"/>
                        <a:pt x="195" y="25"/>
                        <a:pt x="217" y="38"/>
                      </a:cubicBezTo>
                      <a:cubicBezTo>
                        <a:pt x="230" y="46"/>
                        <a:pt x="236" y="60"/>
                        <a:pt x="237" y="74"/>
                      </a:cubicBezTo>
                      <a:cubicBezTo>
                        <a:pt x="238" y="75"/>
                        <a:pt x="242" y="73"/>
                        <a:pt x="243" y="73"/>
                      </a:cubicBezTo>
                      <a:cubicBezTo>
                        <a:pt x="248" y="67"/>
                        <a:pt x="255" y="63"/>
                        <a:pt x="261" y="59"/>
                      </a:cubicBezTo>
                      <a:cubicBezTo>
                        <a:pt x="290" y="42"/>
                        <a:pt x="317" y="63"/>
                        <a:pt x="332" y="87"/>
                      </a:cubicBezTo>
                      <a:cubicBezTo>
                        <a:pt x="345" y="109"/>
                        <a:pt x="331" y="128"/>
                        <a:pt x="315" y="143"/>
                      </a:cubicBezTo>
                      <a:cubicBezTo>
                        <a:pt x="314" y="143"/>
                        <a:pt x="315" y="144"/>
                        <a:pt x="315" y="144"/>
                      </a:cubicBezTo>
                      <a:cubicBezTo>
                        <a:pt x="330" y="148"/>
                        <a:pt x="344" y="157"/>
                        <a:pt x="350" y="171"/>
                      </a:cubicBezTo>
                      <a:cubicBezTo>
                        <a:pt x="356" y="184"/>
                        <a:pt x="350" y="201"/>
                        <a:pt x="345" y="214"/>
                      </a:cubicBezTo>
                      <a:cubicBezTo>
                        <a:pt x="332" y="242"/>
                        <a:pt x="302" y="240"/>
                        <a:pt x="280" y="224"/>
                      </a:cubicBezTo>
                      <a:cubicBezTo>
                        <a:pt x="279" y="223"/>
                        <a:pt x="274" y="224"/>
                        <a:pt x="275" y="226"/>
                      </a:cubicBezTo>
                      <a:cubicBezTo>
                        <a:pt x="281" y="256"/>
                        <a:pt x="260" y="279"/>
                        <a:pt x="230" y="284"/>
                      </a:cubicBezTo>
                      <a:cubicBezTo>
                        <a:pt x="196" y="290"/>
                        <a:pt x="183" y="271"/>
                        <a:pt x="175" y="244"/>
                      </a:cubicBezTo>
                      <a:cubicBezTo>
                        <a:pt x="174" y="243"/>
                        <a:pt x="172" y="243"/>
                        <a:pt x="171" y="243"/>
                      </a:cubicBezTo>
                      <a:cubicBezTo>
                        <a:pt x="168" y="244"/>
                        <a:pt x="166" y="248"/>
                        <a:pt x="164" y="251"/>
                      </a:cubicBezTo>
                      <a:cubicBezTo>
                        <a:pt x="149" y="269"/>
                        <a:pt x="128" y="280"/>
                        <a:pt x="104" y="275"/>
                      </a:cubicBezTo>
                      <a:cubicBezTo>
                        <a:pt x="83" y="271"/>
                        <a:pt x="62" y="256"/>
                        <a:pt x="58" y="235"/>
                      </a:cubicBezTo>
                      <a:cubicBezTo>
                        <a:pt x="56" y="226"/>
                        <a:pt x="60" y="198"/>
                        <a:pt x="71" y="195"/>
                      </a:cubicBezTo>
                      <a:cubicBezTo>
                        <a:pt x="72" y="195"/>
                        <a:pt x="75" y="194"/>
                        <a:pt x="73" y="193"/>
                      </a:cubicBezTo>
                      <a:cubicBezTo>
                        <a:pt x="53" y="185"/>
                        <a:pt x="37" y="168"/>
                        <a:pt x="33" y="147"/>
                      </a:cubicBezTo>
                      <a:cubicBezTo>
                        <a:pt x="24" y="101"/>
                        <a:pt x="83" y="60"/>
                        <a:pt x="121" y="91"/>
                      </a:cubicBezTo>
                      <a:cubicBezTo>
                        <a:pt x="122" y="92"/>
                        <a:pt x="127" y="90"/>
                        <a:pt x="126" y="89"/>
                      </a:cubicBezTo>
                      <a:cubicBezTo>
                        <a:pt x="77" y="48"/>
                        <a:pt x="0" y="116"/>
                        <a:pt x="36" y="171"/>
                      </a:cubicBezTo>
                      <a:cubicBezTo>
                        <a:pt x="42" y="180"/>
                        <a:pt x="52" y="187"/>
                        <a:pt x="62" y="192"/>
                      </a:cubicBezTo>
                      <a:cubicBezTo>
                        <a:pt x="65" y="194"/>
                        <a:pt x="67" y="194"/>
                        <a:pt x="68" y="194"/>
                      </a:cubicBezTo>
                      <a:cubicBezTo>
                        <a:pt x="69" y="194"/>
                        <a:pt x="68" y="193"/>
                        <a:pt x="65" y="196"/>
                      </a:cubicBezTo>
                      <a:cubicBezTo>
                        <a:pt x="43" y="217"/>
                        <a:pt x="50" y="249"/>
                        <a:pt x="73" y="266"/>
                      </a:cubicBezTo>
                      <a:cubicBezTo>
                        <a:pt x="97" y="283"/>
                        <a:pt x="127" y="283"/>
                        <a:pt x="151" y="267"/>
                      </a:cubicBezTo>
                      <a:cubicBezTo>
                        <a:pt x="160" y="262"/>
                        <a:pt x="166" y="254"/>
                        <a:pt x="172" y="246"/>
                      </a:cubicBezTo>
                      <a:cubicBezTo>
                        <a:pt x="175" y="243"/>
                        <a:pt x="169" y="244"/>
                        <a:pt x="169" y="248"/>
                      </a:cubicBezTo>
                      <a:cubicBezTo>
                        <a:pt x="170" y="253"/>
                        <a:pt x="172" y="258"/>
                        <a:pt x="173" y="262"/>
                      </a:cubicBezTo>
                      <a:cubicBezTo>
                        <a:pt x="184" y="290"/>
                        <a:pt x="216" y="290"/>
                        <a:pt x="241" y="285"/>
                      </a:cubicBezTo>
                      <a:cubicBezTo>
                        <a:pt x="265" y="279"/>
                        <a:pt x="280" y="260"/>
                        <a:pt x="281" y="236"/>
                      </a:cubicBezTo>
                      <a:cubicBezTo>
                        <a:pt x="281" y="232"/>
                        <a:pt x="281" y="228"/>
                        <a:pt x="281" y="224"/>
                      </a:cubicBezTo>
                      <a:cubicBezTo>
                        <a:pt x="279" y="225"/>
                        <a:pt x="277" y="226"/>
                        <a:pt x="275" y="226"/>
                      </a:cubicBezTo>
                      <a:cubicBezTo>
                        <a:pt x="304" y="247"/>
                        <a:pt x="337" y="242"/>
                        <a:pt x="353" y="208"/>
                      </a:cubicBezTo>
                      <a:cubicBezTo>
                        <a:pt x="361" y="191"/>
                        <a:pt x="361" y="171"/>
                        <a:pt x="347" y="157"/>
                      </a:cubicBezTo>
                      <a:cubicBezTo>
                        <a:pt x="343" y="152"/>
                        <a:pt x="337" y="148"/>
                        <a:pt x="331" y="145"/>
                      </a:cubicBezTo>
                      <a:cubicBezTo>
                        <a:pt x="325" y="143"/>
                        <a:pt x="318" y="144"/>
                        <a:pt x="324" y="140"/>
                      </a:cubicBezTo>
                      <a:cubicBezTo>
                        <a:pt x="356" y="112"/>
                        <a:pt x="341" y="73"/>
                        <a:pt x="306" y="54"/>
                      </a:cubicBezTo>
                      <a:cubicBezTo>
                        <a:pt x="283" y="42"/>
                        <a:pt x="254" y="56"/>
                        <a:pt x="238" y="73"/>
                      </a:cubicBezTo>
                      <a:cubicBezTo>
                        <a:pt x="239" y="73"/>
                        <a:pt x="241" y="72"/>
                        <a:pt x="243" y="72"/>
                      </a:cubicBezTo>
                      <a:cubicBezTo>
                        <a:pt x="235" y="0"/>
                        <a:pt x="104" y="17"/>
                        <a:pt x="120" y="91"/>
                      </a:cubicBezTo>
                      <a:cubicBezTo>
                        <a:pt x="121" y="92"/>
                        <a:pt x="127" y="91"/>
                        <a:pt x="126" y="89"/>
                      </a:cubicBezTo>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7" name="Freeform 28">
                  <a:extLst>
                    <a:ext uri="{FF2B5EF4-FFF2-40B4-BE49-F238E27FC236}">
                      <a16:creationId xmlns:a16="http://schemas.microsoft.com/office/drawing/2014/main" id="{09159DEB-CD0F-4470-93E9-6E3417D088B7}"/>
                    </a:ext>
                  </a:extLst>
                </p:cNvPr>
                <p:cNvSpPr>
                  <a:spLocks/>
                </p:cNvSpPr>
                <p:nvPr/>
              </p:nvSpPr>
              <p:spPr bwMode="auto">
                <a:xfrm>
                  <a:off x="2843214" y="1004888"/>
                  <a:ext cx="1008063" cy="655638"/>
                </a:xfrm>
                <a:custGeom>
                  <a:avLst/>
                  <a:gdLst>
                    <a:gd name="T0" fmla="*/ 105 w 238"/>
                    <a:gd name="T1" fmla="*/ 3 h 154"/>
                    <a:gd name="T2" fmla="*/ 6 w 238"/>
                    <a:gd name="T3" fmla="*/ 74 h 154"/>
                    <a:gd name="T4" fmla="*/ 123 w 238"/>
                    <a:gd name="T5" fmla="*/ 149 h 154"/>
                    <a:gd name="T6" fmla="*/ 222 w 238"/>
                    <a:gd name="T7" fmla="*/ 100 h 154"/>
                    <a:gd name="T8" fmla="*/ 177 w 238"/>
                    <a:gd name="T9" fmla="*/ 9 h 154"/>
                    <a:gd name="T10" fmla="*/ 105 w 238"/>
                    <a:gd name="T11" fmla="*/ 3 h 154"/>
                  </a:gdLst>
                  <a:ahLst/>
                  <a:cxnLst>
                    <a:cxn ang="0">
                      <a:pos x="T0" y="T1"/>
                    </a:cxn>
                    <a:cxn ang="0">
                      <a:pos x="T2" y="T3"/>
                    </a:cxn>
                    <a:cxn ang="0">
                      <a:pos x="T4" y="T5"/>
                    </a:cxn>
                    <a:cxn ang="0">
                      <a:pos x="T6" y="T7"/>
                    </a:cxn>
                    <a:cxn ang="0">
                      <a:pos x="T8" y="T9"/>
                    </a:cxn>
                    <a:cxn ang="0">
                      <a:pos x="T10" y="T11"/>
                    </a:cxn>
                  </a:cxnLst>
                  <a:rect l="0" t="0" r="r" b="b"/>
                  <a:pathLst>
                    <a:path w="238" h="154">
                      <a:moveTo>
                        <a:pt x="105" y="3"/>
                      </a:moveTo>
                      <a:cubicBezTo>
                        <a:pt x="68" y="7"/>
                        <a:pt x="11" y="26"/>
                        <a:pt x="6" y="74"/>
                      </a:cubicBezTo>
                      <a:cubicBezTo>
                        <a:pt x="0" y="139"/>
                        <a:pt x="79" y="154"/>
                        <a:pt x="123" y="149"/>
                      </a:cubicBezTo>
                      <a:cubicBezTo>
                        <a:pt x="159" y="144"/>
                        <a:pt x="206" y="141"/>
                        <a:pt x="222" y="100"/>
                      </a:cubicBezTo>
                      <a:cubicBezTo>
                        <a:pt x="238" y="61"/>
                        <a:pt x="211" y="20"/>
                        <a:pt x="177" y="9"/>
                      </a:cubicBezTo>
                      <a:cubicBezTo>
                        <a:pt x="155" y="1"/>
                        <a:pt x="128" y="0"/>
                        <a:pt x="105"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8" name="Freeform 29">
                  <a:extLst>
                    <a:ext uri="{FF2B5EF4-FFF2-40B4-BE49-F238E27FC236}">
                      <a16:creationId xmlns:a16="http://schemas.microsoft.com/office/drawing/2014/main" id="{44ABD129-79C1-4598-9BC2-04CF40C366F1}"/>
                    </a:ext>
                  </a:extLst>
                </p:cNvPr>
                <p:cNvSpPr>
                  <a:spLocks/>
                </p:cNvSpPr>
                <p:nvPr/>
              </p:nvSpPr>
              <p:spPr bwMode="auto">
                <a:xfrm>
                  <a:off x="2805114" y="958850"/>
                  <a:ext cx="1017588" cy="668338"/>
                </a:xfrm>
                <a:custGeom>
                  <a:avLst/>
                  <a:gdLst>
                    <a:gd name="T0" fmla="*/ 108 w 240"/>
                    <a:gd name="T1" fmla="*/ 4 h 157"/>
                    <a:gd name="T2" fmla="*/ 5 w 240"/>
                    <a:gd name="T3" fmla="*/ 82 h 157"/>
                    <a:gd name="T4" fmla="*/ 106 w 240"/>
                    <a:gd name="T5" fmla="*/ 156 h 157"/>
                    <a:gd name="T6" fmla="*/ 228 w 240"/>
                    <a:gd name="T7" fmla="*/ 102 h 157"/>
                    <a:gd name="T8" fmla="*/ 205 w 240"/>
                    <a:gd name="T9" fmla="*/ 23 h 157"/>
                    <a:gd name="T10" fmla="*/ 108 w 240"/>
                    <a:gd name="T11" fmla="*/ 4 h 157"/>
                    <a:gd name="T12" fmla="*/ 106 w 240"/>
                    <a:gd name="T13" fmla="*/ 6 h 157"/>
                    <a:gd name="T14" fmla="*/ 226 w 240"/>
                    <a:gd name="T15" fmla="*/ 81 h 157"/>
                    <a:gd name="T16" fmla="*/ 102 w 240"/>
                    <a:gd name="T17" fmla="*/ 153 h 157"/>
                    <a:gd name="T18" fmla="*/ 12 w 240"/>
                    <a:gd name="T19" fmla="*/ 94 h 157"/>
                    <a:gd name="T20" fmla="*/ 107 w 240"/>
                    <a:gd name="T21" fmla="*/ 6 h 157"/>
                    <a:gd name="T22" fmla="*/ 108 w 240"/>
                    <a:gd name="T23" fmla="*/ 4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0" h="157">
                      <a:moveTo>
                        <a:pt x="108" y="4"/>
                      </a:moveTo>
                      <a:cubicBezTo>
                        <a:pt x="63" y="10"/>
                        <a:pt x="9" y="31"/>
                        <a:pt x="5" y="82"/>
                      </a:cubicBezTo>
                      <a:cubicBezTo>
                        <a:pt x="2" y="135"/>
                        <a:pt x="64" y="155"/>
                        <a:pt x="106" y="156"/>
                      </a:cubicBezTo>
                      <a:cubicBezTo>
                        <a:pt x="150" y="157"/>
                        <a:pt x="208" y="146"/>
                        <a:pt x="228" y="102"/>
                      </a:cubicBezTo>
                      <a:cubicBezTo>
                        <a:pt x="240" y="74"/>
                        <a:pt x="226" y="42"/>
                        <a:pt x="205" y="23"/>
                      </a:cubicBezTo>
                      <a:cubicBezTo>
                        <a:pt x="180" y="0"/>
                        <a:pt x="140" y="1"/>
                        <a:pt x="108" y="4"/>
                      </a:cubicBezTo>
                      <a:cubicBezTo>
                        <a:pt x="107" y="4"/>
                        <a:pt x="102" y="7"/>
                        <a:pt x="106" y="6"/>
                      </a:cubicBezTo>
                      <a:cubicBezTo>
                        <a:pt x="159" y="1"/>
                        <a:pt x="225" y="16"/>
                        <a:pt x="226" y="81"/>
                      </a:cubicBezTo>
                      <a:cubicBezTo>
                        <a:pt x="228" y="142"/>
                        <a:pt x="148" y="156"/>
                        <a:pt x="102" y="153"/>
                      </a:cubicBezTo>
                      <a:cubicBezTo>
                        <a:pt x="64" y="151"/>
                        <a:pt x="21" y="134"/>
                        <a:pt x="12" y="94"/>
                      </a:cubicBezTo>
                      <a:cubicBezTo>
                        <a:pt x="0" y="39"/>
                        <a:pt x="63" y="12"/>
                        <a:pt x="107" y="6"/>
                      </a:cubicBezTo>
                      <a:cubicBezTo>
                        <a:pt x="109" y="6"/>
                        <a:pt x="112" y="3"/>
                        <a:pt x="108" y="4"/>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9" name="Freeform 30">
                  <a:extLst>
                    <a:ext uri="{FF2B5EF4-FFF2-40B4-BE49-F238E27FC236}">
                      <a16:creationId xmlns:a16="http://schemas.microsoft.com/office/drawing/2014/main" id="{D2AEC4FD-6BAA-4415-AC79-A5AEE1F6219D}"/>
                    </a:ext>
                  </a:extLst>
                </p:cNvPr>
                <p:cNvSpPr>
                  <a:spLocks/>
                </p:cNvSpPr>
                <p:nvPr/>
              </p:nvSpPr>
              <p:spPr bwMode="auto">
                <a:xfrm>
                  <a:off x="2906714" y="1052513"/>
                  <a:ext cx="771525" cy="136525"/>
                </a:xfrm>
                <a:custGeom>
                  <a:avLst/>
                  <a:gdLst>
                    <a:gd name="T0" fmla="*/ 3 w 182"/>
                    <a:gd name="T1" fmla="*/ 17 h 32"/>
                    <a:gd name="T2" fmla="*/ 179 w 182"/>
                    <a:gd name="T3" fmla="*/ 2 h 32"/>
                    <a:gd name="T4" fmla="*/ 175 w 182"/>
                    <a:gd name="T5" fmla="*/ 1 h 32"/>
                    <a:gd name="T6" fmla="*/ 7 w 182"/>
                    <a:gd name="T7" fmla="*/ 14 h 32"/>
                    <a:gd name="T8" fmla="*/ 3 w 182"/>
                    <a:gd name="T9" fmla="*/ 17 h 32"/>
                  </a:gdLst>
                  <a:ahLst/>
                  <a:cxnLst>
                    <a:cxn ang="0">
                      <a:pos x="T0" y="T1"/>
                    </a:cxn>
                    <a:cxn ang="0">
                      <a:pos x="T2" y="T3"/>
                    </a:cxn>
                    <a:cxn ang="0">
                      <a:pos x="T4" y="T5"/>
                    </a:cxn>
                    <a:cxn ang="0">
                      <a:pos x="T6" y="T7"/>
                    </a:cxn>
                    <a:cxn ang="0">
                      <a:pos x="T8" y="T9"/>
                    </a:cxn>
                  </a:cxnLst>
                  <a:rect l="0" t="0" r="r" b="b"/>
                  <a:pathLst>
                    <a:path w="182" h="32">
                      <a:moveTo>
                        <a:pt x="3" y="17"/>
                      </a:moveTo>
                      <a:cubicBezTo>
                        <a:pt x="60" y="32"/>
                        <a:pt x="126" y="28"/>
                        <a:pt x="179" y="2"/>
                      </a:cubicBezTo>
                      <a:cubicBezTo>
                        <a:pt x="182" y="1"/>
                        <a:pt x="177" y="0"/>
                        <a:pt x="175" y="1"/>
                      </a:cubicBezTo>
                      <a:cubicBezTo>
                        <a:pt x="125" y="26"/>
                        <a:pt x="61" y="28"/>
                        <a:pt x="7" y="14"/>
                      </a:cubicBezTo>
                      <a:cubicBezTo>
                        <a:pt x="5" y="13"/>
                        <a:pt x="0" y="16"/>
                        <a:pt x="3" y="17"/>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0" name="Freeform 31">
                  <a:extLst>
                    <a:ext uri="{FF2B5EF4-FFF2-40B4-BE49-F238E27FC236}">
                      <a16:creationId xmlns:a16="http://schemas.microsoft.com/office/drawing/2014/main" id="{D1FDDED9-C41A-4EFC-9DEF-C96666E55D96}"/>
                    </a:ext>
                  </a:extLst>
                </p:cNvPr>
                <p:cNvSpPr>
                  <a:spLocks/>
                </p:cNvSpPr>
                <p:nvPr/>
              </p:nvSpPr>
              <p:spPr bwMode="auto">
                <a:xfrm>
                  <a:off x="2838451" y="1163638"/>
                  <a:ext cx="928688" cy="215900"/>
                </a:xfrm>
                <a:custGeom>
                  <a:avLst/>
                  <a:gdLst>
                    <a:gd name="T0" fmla="*/ 0 w 219"/>
                    <a:gd name="T1" fmla="*/ 26 h 51"/>
                    <a:gd name="T2" fmla="*/ 216 w 219"/>
                    <a:gd name="T3" fmla="*/ 1 h 51"/>
                    <a:gd name="T4" fmla="*/ 212 w 219"/>
                    <a:gd name="T5" fmla="*/ 1 h 51"/>
                    <a:gd name="T6" fmla="*/ 6 w 219"/>
                    <a:gd name="T7" fmla="*/ 24 h 51"/>
                    <a:gd name="T8" fmla="*/ 0 w 219"/>
                    <a:gd name="T9" fmla="*/ 26 h 51"/>
                  </a:gdLst>
                  <a:ahLst/>
                  <a:cxnLst>
                    <a:cxn ang="0">
                      <a:pos x="T0" y="T1"/>
                    </a:cxn>
                    <a:cxn ang="0">
                      <a:pos x="T2" y="T3"/>
                    </a:cxn>
                    <a:cxn ang="0">
                      <a:pos x="T4" y="T5"/>
                    </a:cxn>
                    <a:cxn ang="0">
                      <a:pos x="T6" y="T7"/>
                    </a:cxn>
                    <a:cxn ang="0">
                      <a:pos x="T8" y="T9"/>
                    </a:cxn>
                  </a:cxnLst>
                  <a:rect l="0" t="0" r="r" b="b"/>
                  <a:pathLst>
                    <a:path w="219" h="51">
                      <a:moveTo>
                        <a:pt x="0" y="26"/>
                      </a:moveTo>
                      <a:cubicBezTo>
                        <a:pt x="70" y="51"/>
                        <a:pt x="155" y="44"/>
                        <a:pt x="216" y="1"/>
                      </a:cubicBezTo>
                      <a:cubicBezTo>
                        <a:pt x="219" y="0"/>
                        <a:pt x="213" y="0"/>
                        <a:pt x="212" y="1"/>
                      </a:cubicBezTo>
                      <a:cubicBezTo>
                        <a:pt x="153" y="42"/>
                        <a:pt x="72" y="48"/>
                        <a:pt x="6" y="24"/>
                      </a:cubicBezTo>
                      <a:cubicBezTo>
                        <a:pt x="4" y="23"/>
                        <a:pt x="0" y="26"/>
                        <a:pt x="0" y="26"/>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1" name="Freeform 32">
                  <a:extLst>
                    <a:ext uri="{FF2B5EF4-FFF2-40B4-BE49-F238E27FC236}">
                      <a16:creationId xmlns:a16="http://schemas.microsoft.com/office/drawing/2014/main" id="{A924C8F1-D92D-4F61-9050-6B3BB45AC4A4}"/>
                    </a:ext>
                  </a:extLst>
                </p:cNvPr>
                <p:cNvSpPr>
                  <a:spLocks/>
                </p:cNvSpPr>
                <p:nvPr/>
              </p:nvSpPr>
              <p:spPr bwMode="auto">
                <a:xfrm>
                  <a:off x="2863851" y="1316038"/>
                  <a:ext cx="928688" cy="233363"/>
                </a:xfrm>
                <a:custGeom>
                  <a:avLst/>
                  <a:gdLst>
                    <a:gd name="T0" fmla="*/ 4 w 219"/>
                    <a:gd name="T1" fmla="*/ 34 h 55"/>
                    <a:gd name="T2" fmla="*/ 216 w 219"/>
                    <a:gd name="T3" fmla="*/ 5 h 55"/>
                    <a:gd name="T4" fmla="*/ 212 w 219"/>
                    <a:gd name="T5" fmla="*/ 2 h 55"/>
                    <a:gd name="T6" fmla="*/ 7 w 219"/>
                    <a:gd name="T7" fmla="*/ 30 h 55"/>
                    <a:gd name="T8" fmla="*/ 4 w 219"/>
                    <a:gd name="T9" fmla="*/ 34 h 55"/>
                  </a:gdLst>
                  <a:ahLst/>
                  <a:cxnLst>
                    <a:cxn ang="0">
                      <a:pos x="T0" y="T1"/>
                    </a:cxn>
                    <a:cxn ang="0">
                      <a:pos x="T2" y="T3"/>
                    </a:cxn>
                    <a:cxn ang="0">
                      <a:pos x="T4" y="T5"/>
                    </a:cxn>
                    <a:cxn ang="0">
                      <a:pos x="T6" y="T7"/>
                    </a:cxn>
                    <a:cxn ang="0">
                      <a:pos x="T8" y="T9"/>
                    </a:cxn>
                  </a:cxnLst>
                  <a:rect l="0" t="0" r="r" b="b"/>
                  <a:pathLst>
                    <a:path w="219" h="55">
                      <a:moveTo>
                        <a:pt x="4" y="34"/>
                      </a:moveTo>
                      <a:cubicBezTo>
                        <a:pt x="74" y="55"/>
                        <a:pt x="156" y="45"/>
                        <a:pt x="216" y="5"/>
                      </a:cubicBezTo>
                      <a:cubicBezTo>
                        <a:pt x="219" y="2"/>
                        <a:pt x="215" y="0"/>
                        <a:pt x="212" y="2"/>
                      </a:cubicBezTo>
                      <a:cubicBezTo>
                        <a:pt x="154" y="41"/>
                        <a:pt x="74" y="50"/>
                        <a:pt x="7" y="30"/>
                      </a:cubicBezTo>
                      <a:cubicBezTo>
                        <a:pt x="5" y="29"/>
                        <a:pt x="0" y="33"/>
                        <a:pt x="4" y="34"/>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2" name="Freeform 33">
                  <a:extLst>
                    <a:ext uri="{FF2B5EF4-FFF2-40B4-BE49-F238E27FC236}">
                      <a16:creationId xmlns:a16="http://schemas.microsoft.com/office/drawing/2014/main" id="{9B7CE1BB-2AD2-4CFD-A1B7-5D41E8D8D642}"/>
                    </a:ext>
                  </a:extLst>
                </p:cNvPr>
                <p:cNvSpPr>
                  <a:spLocks/>
                </p:cNvSpPr>
                <p:nvPr/>
              </p:nvSpPr>
              <p:spPr bwMode="auto">
                <a:xfrm>
                  <a:off x="2947989" y="1019175"/>
                  <a:ext cx="230188" cy="595313"/>
                </a:xfrm>
                <a:custGeom>
                  <a:avLst/>
                  <a:gdLst>
                    <a:gd name="T0" fmla="*/ 27 w 54"/>
                    <a:gd name="T1" fmla="*/ 3 h 140"/>
                    <a:gd name="T2" fmla="*/ 47 w 54"/>
                    <a:gd name="T3" fmla="*/ 139 h 140"/>
                    <a:gd name="T4" fmla="*/ 51 w 54"/>
                    <a:gd name="T5" fmla="*/ 135 h 140"/>
                    <a:gd name="T6" fmla="*/ 32 w 54"/>
                    <a:gd name="T7" fmla="*/ 3 h 140"/>
                    <a:gd name="T8" fmla="*/ 27 w 54"/>
                    <a:gd name="T9" fmla="*/ 3 h 140"/>
                  </a:gdLst>
                  <a:ahLst/>
                  <a:cxnLst>
                    <a:cxn ang="0">
                      <a:pos x="T0" y="T1"/>
                    </a:cxn>
                    <a:cxn ang="0">
                      <a:pos x="T2" y="T3"/>
                    </a:cxn>
                    <a:cxn ang="0">
                      <a:pos x="T4" y="T5"/>
                    </a:cxn>
                    <a:cxn ang="0">
                      <a:pos x="T6" y="T7"/>
                    </a:cxn>
                    <a:cxn ang="0">
                      <a:pos x="T8" y="T9"/>
                    </a:cxn>
                  </a:cxnLst>
                  <a:rect l="0" t="0" r="r" b="b"/>
                  <a:pathLst>
                    <a:path w="54" h="140">
                      <a:moveTo>
                        <a:pt x="27" y="3"/>
                      </a:moveTo>
                      <a:cubicBezTo>
                        <a:pt x="0" y="48"/>
                        <a:pt x="2" y="106"/>
                        <a:pt x="47" y="139"/>
                      </a:cubicBezTo>
                      <a:cubicBezTo>
                        <a:pt x="49" y="140"/>
                        <a:pt x="54" y="137"/>
                        <a:pt x="51" y="135"/>
                      </a:cubicBezTo>
                      <a:cubicBezTo>
                        <a:pt x="8" y="103"/>
                        <a:pt x="6" y="47"/>
                        <a:pt x="32" y="3"/>
                      </a:cubicBezTo>
                      <a:cubicBezTo>
                        <a:pt x="34" y="0"/>
                        <a:pt x="28" y="1"/>
                        <a:pt x="27" y="3"/>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3" name="Freeform 34">
                  <a:extLst>
                    <a:ext uri="{FF2B5EF4-FFF2-40B4-BE49-F238E27FC236}">
                      <a16:creationId xmlns:a16="http://schemas.microsoft.com/office/drawing/2014/main" id="{B7EFFDDC-9874-4FED-993B-FC54244894F0}"/>
                    </a:ext>
                  </a:extLst>
                </p:cNvPr>
                <p:cNvSpPr>
                  <a:spLocks/>
                </p:cNvSpPr>
                <p:nvPr/>
              </p:nvSpPr>
              <p:spPr bwMode="auto">
                <a:xfrm>
                  <a:off x="3181351" y="971550"/>
                  <a:ext cx="179388" cy="655638"/>
                </a:xfrm>
                <a:custGeom>
                  <a:avLst/>
                  <a:gdLst>
                    <a:gd name="T0" fmla="*/ 10 w 42"/>
                    <a:gd name="T1" fmla="*/ 4 h 154"/>
                    <a:gd name="T2" fmla="*/ 35 w 42"/>
                    <a:gd name="T3" fmla="*/ 152 h 154"/>
                    <a:gd name="T4" fmla="*/ 40 w 42"/>
                    <a:gd name="T5" fmla="*/ 149 h 154"/>
                    <a:gd name="T6" fmla="*/ 16 w 42"/>
                    <a:gd name="T7" fmla="*/ 3 h 154"/>
                    <a:gd name="T8" fmla="*/ 10 w 42"/>
                    <a:gd name="T9" fmla="*/ 4 h 154"/>
                  </a:gdLst>
                  <a:ahLst/>
                  <a:cxnLst>
                    <a:cxn ang="0">
                      <a:pos x="T0" y="T1"/>
                    </a:cxn>
                    <a:cxn ang="0">
                      <a:pos x="T2" y="T3"/>
                    </a:cxn>
                    <a:cxn ang="0">
                      <a:pos x="T4" y="T5"/>
                    </a:cxn>
                    <a:cxn ang="0">
                      <a:pos x="T6" y="T7"/>
                    </a:cxn>
                    <a:cxn ang="0">
                      <a:pos x="T8" y="T9"/>
                    </a:cxn>
                  </a:cxnLst>
                  <a:rect l="0" t="0" r="r" b="b"/>
                  <a:pathLst>
                    <a:path w="42" h="154">
                      <a:moveTo>
                        <a:pt x="10" y="4"/>
                      </a:moveTo>
                      <a:cubicBezTo>
                        <a:pt x="0" y="52"/>
                        <a:pt x="0" y="114"/>
                        <a:pt x="35" y="152"/>
                      </a:cubicBezTo>
                      <a:cubicBezTo>
                        <a:pt x="36" y="154"/>
                        <a:pt x="42" y="152"/>
                        <a:pt x="40" y="149"/>
                      </a:cubicBezTo>
                      <a:cubicBezTo>
                        <a:pt x="6" y="112"/>
                        <a:pt x="6" y="50"/>
                        <a:pt x="16" y="3"/>
                      </a:cubicBezTo>
                      <a:cubicBezTo>
                        <a:pt x="16" y="0"/>
                        <a:pt x="10" y="1"/>
                        <a:pt x="10" y="4"/>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4" name="Freeform 35">
                  <a:extLst>
                    <a:ext uri="{FF2B5EF4-FFF2-40B4-BE49-F238E27FC236}">
                      <a16:creationId xmlns:a16="http://schemas.microsoft.com/office/drawing/2014/main" id="{38D3ED9E-FCBE-4CC4-8471-ADF22D15984B}"/>
                    </a:ext>
                  </a:extLst>
                </p:cNvPr>
                <p:cNvSpPr>
                  <a:spLocks/>
                </p:cNvSpPr>
                <p:nvPr/>
              </p:nvSpPr>
              <p:spPr bwMode="auto">
                <a:xfrm>
                  <a:off x="3373439" y="971550"/>
                  <a:ext cx="142875" cy="620713"/>
                </a:xfrm>
                <a:custGeom>
                  <a:avLst/>
                  <a:gdLst>
                    <a:gd name="T0" fmla="*/ 9 w 34"/>
                    <a:gd name="T1" fmla="*/ 3 h 146"/>
                    <a:gd name="T2" fmla="*/ 28 w 34"/>
                    <a:gd name="T3" fmla="*/ 145 h 146"/>
                    <a:gd name="T4" fmla="*/ 34 w 34"/>
                    <a:gd name="T5" fmla="*/ 143 h 146"/>
                    <a:gd name="T6" fmla="*/ 14 w 34"/>
                    <a:gd name="T7" fmla="*/ 2 h 146"/>
                    <a:gd name="T8" fmla="*/ 9 w 34"/>
                    <a:gd name="T9" fmla="*/ 3 h 146"/>
                  </a:gdLst>
                  <a:ahLst/>
                  <a:cxnLst>
                    <a:cxn ang="0">
                      <a:pos x="T0" y="T1"/>
                    </a:cxn>
                    <a:cxn ang="0">
                      <a:pos x="T2" y="T3"/>
                    </a:cxn>
                    <a:cxn ang="0">
                      <a:pos x="T4" y="T5"/>
                    </a:cxn>
                    <a:cxn ang="0">
                      <a:pos x="T6" y="T7"/>
                    </a:cxn>
                    <a:cxn ang="0">
                      <a:pos x="T8" y="T9"/>
                    </a:cxn>
                  </a:cxnLst>
                  <a:rect l="0" t="0" r="r" b="b"/>
                  <a:pathLst>
                    <a:path w="34" h="146">
                      <a:moveTo>
                        <a:pt x="9" y="3"/>
                      </a:moveTo>
                      <a:cubicBezTo>
                        <a:pt x="0" y="50"/>
                        <a:pt x="7" y="102"/>
                        <a:pt x="28" y="145"/>
                      </a:cubicBezTo>
                      <a:cubicBezTo>
                        <a:pt x="29" y="146"/>
                        <a:pt x="34" y="145"/>
                        <a:pt x="34" y="143"/>
                      </a:cubicBezTo>
                      <a:cubicBezTo>
                        <a:pt x="13" y="101"/>
                        <a:pt x="6" y="49"/>
                        <a:pt x="14" y="2"/>
                      </a:cubicBezTo>
                      <a:cubicBezTo>
                        <a:pt x="15" y="0"/>
                        <a:pt x="9" y="1"/>
                        <a:pt x="9" y="3"/>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5" name="Freeform 36">
                  <a:extLst>
                    <a:ext uri="{FF2B5EF4-FFF2-40B4-BE49-F238E27FC236}">
                      <a16:creationId xmlns:a16="http://schemas.microsoft.com/office/drawing/2014/main" id="{991CEC89-294C-4F54-8FB2-4751FCC2D0BA}"/>
                    </a:ext>
                  </a:extLst>
                </p:cNvPr>
                <p:cNvSpPr>
                  <a:spLocks/>
                </p:cNvSpPr>
                <p:nvPr/>
              </p:nvSpPr>
              <p:spPr bwMode="auto">
                <a:xfrm>
                  <a:off x="3546476" y="992188"/>
                  <a:ext cx="157163" cy="519113"/>
                </a:xfrm>
                <a:custGeom>
                  <a:avLst/>
                  <a:gdLst>
                    <a:gd name="T0" fmla="*/ 0 w 37"/>
                    <a:gd name="T1" fmla="*/ 3 h 122"/>
                    <a:gd name="T2" fmla="*/ 29 w 37"/>
                    <a:gd name="T3" fmla="*/ 120 h 122"/>
                    <a:gd name="T4" fmla="*/ 35 w 37"/>
                    <a:gd name="T5" fmla="*/ 117 h 122"/>
                    <a:gd name="T6" fmla="*/ 6 w 37"/>
                    <a:gd name="T7" fmla="*/ 3 h 122"/>
                    <a:gd name="T8" fmla="*/ 0 w 37"/>
                    <a:gd name="T9" fmla="*/ 3 h 122"/>
                  </a:gdLst>
                  <a:ahLst/>
                  <a:cxnLst>
                    <a:cxn ang="0">
                      <a:pos x="T0" y="T1"/>
                    </a:cxn>
                    <a:cxn ang="0">
                      <a:pos x="T2" y="T3"/>
                    </a:cxn>
                    <a:cxn ang="0">
                      <a:pos x="T4" y="T5"/>
                    </a:cxn>
                    <a:cxn ang="0">
                      <a:pos x="T6" y="T7"/>
                    </a:cxn>
                    <a:cxn ang="0">
                      <a:pos x="T8" y="T9"/>
                    </a:cxn>
                  </a:cxnLst>
                  <a:rect l="0" t="0" r="r" b="b"/>
                  <a:pathLst>
                    <a:path w="37" h="122">
                      <a:moveTo>
                        <a:pt x="0" y="3"/>
                      </a:moveTo>
                      <a:cubicBezTo>
                        <a:pt x="1" y="40"/>
                        <a:pt x="3" y="92"/>
                        <a:pt x="29" y="120"/>
                      </a:cubicBezTo>
                      <a:cubicBezTo>
                        <a:pt x="31" y="122"/>
                        <a:pt x="37" y="119"/>
                        <a:pt x="35" y="117"/>
                      </a:cubicBezTo>
                      <a:cubicBezTo>
                        <a:pt x="9" y="90"/>
                        <a:pt x="7" y="38"/>
                        <a:pt x="6" y="3"/>
                      </a:cubicBezTo>
                      <a:cubicBezTo>
                        <a:pt x="6" y="0"/>
                        <a:pt x="0" y="1"/>
                        <a:pt x="0" y="3"/>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6" name="Freeform 37">
                  <a:extLst>
                    <a:ext uri="{FF2B5EF4-FFF2-40B4-BE49-F238E27FC236}">
                      <a16:creationId xmlns:a16="http://schemas.microsoft.com/office/drawing/2014/main" id="{0C59B3A4-2971-4D53-979C-27324D5B0698}"/>
                    </a:ext>
                  </a:extLst>
                </p:cNvPr>
                <p:cNvSpPr>
                  <a:spLocks/>
                </p:cNvSpPr>
                <p:nvPr/>
              </p:nvSpPr>
              <p:spPr bwMode="auto">
                <a:xfrm>
                  <a:off x="2863851" y="2303463"/>
                  <a:ext cx="966788" cy="565150"/>
                </a:xfrm>
                <a:custGeom>
                  <a:avLst/>
                  <a:gdLst>
                    <a:gd name="T0" fmla="*/ 0 w 609"/>
                    <a:gd name="T1" fmla="*/ 19 h 356"/>
                    <a:gd name="T2" fmla="*/ 59 w 609"/>
                    <a:gd name="T3" fmla="*/ 356 h 356"/>
                    <a:gd name="T4" fmla="*/ 542 w 609"/>
                    <a:gd name="T5" fmla="*/ 356 h 356"/>
                    <a:gd name="T6" fmla="*/ 609 w 609"/>
                    <a:gd name="T7" fmla="*/ 0 h 356"/>
                    <a:gd name="T8" fmla="*/ 0 w 609"/>
                    <a:gd name="T9" fmla="*/ 19 h 356"/>
                  </a:gdLst>
                  <a:ahLst/>
                  <a:cxnLst>
                    <a:cxn ang="0">
                      <a:pos x="T0" y="T1"/>
                    </a:cxn>
                    <a:cxn ang="0">
                      <a:pos x="T2" y="T3"/>
                    </a:cxn>
                    <a:cxn ang="0">
                      <a:pos x="T4" y="T5"/>
                    </a:cxn>
                    <a:cxn ang="0">
                      <a:pos x="T6" y="T7"/>
                    </a:cxn>
                    <a:cxn ang="0">
                      <a:pos x="T8" y="T9"/>
                    </a:cxn>
                  </a:cxnLst>
                  <a:rect l="0" t="0" r="r" b="b"/>
                  <a:pathLst>
                    <a:path w="609" h="356">
                      <a:moveTo>
                        <a:pt x="0" y="19"/>
                      </a:moveTo>
                      <a:lnTo>
                        <a:pt x="59" y="356"/>
                      </a:lnTo>
                      <a:lnTo>
                        <a:pt x="542" y="356"/>
                      </a:lnTo>
                      <a:lnTo>
                        <a:pt x="609" y="0"/>
                      </a:lnTo>
                      <a:lnTo>
                        <a:pt x="0" y="19"/>
                      </a:lnTo>
                      <a:close/>
                    </a:path>
                  </a:pathLst>
                </a:custGeom>
                <a:solidFill>
                  <a:srgbClr val="E0A8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7" name="Freeform 38">
                  <a:extLst>
                    <a:ext uri="{FF2B5EF4-FFF2-40B4-BE49-F238E27FC236}">
                      <a16:creationId xmlns:a16="http://schemas.microsoft.com/office/drawing/2014/main" id="{C1C731DC-0D4B-48BD-A295-250C9EBE4AA9}"/>
                    </a:ext>
                  </a:extLst>
                </p:cNvPr>
                <p:cNvSpPr>
                  <a:spLocks/>
                </p:cNvSpPr>
                <p:nvPr/>
              </p:nvSpPr>
              <p:spPr bwMode="auto">
                <a:xfrm>
                  <a:off x="2863851" y="2303463"/>
                  <a:ext cx="966788" cy="565150"/>
                </a:xfrm>
                <a:custGeom>
                  <a:avLst/>
                  <a:gdLst>
                    <a:gd name="T0" fmla="*/ 0 w 609"/>
                    <a:gd name="T1" fmla="*/ 19 h 356"/>
                    <a:gd name="T2" fmla="*/ 59 w 609"/>
                    <a:gd name="T3" fmla="*/ 356 h 356"/>
                    <a:gd name="T4" fmla="*/ 542 w 609"/>
                    <a:gd name="T5" fmla="*/ 356 h 356"/>
                    <a:gd name="T6" fmla="*/ 609 w 609"/>
                    <a:gd name="T7" fmla="*/ 0 h 356"/>
                    <a:gd name="T8" fmla="*/ 0 w 609"/>
                    <a:gd name="T9" fmla="*/ 19 h 356"/>
                  </a:gdLst>
                  <a:ahLst/>
                  <a:cxnLst>
                    <a:cxn ang="0">
                      <a:pos x="T0" y="T1"/>
                    </a:cxn>
                    <a:cxn ang="0">
                      <a:pos x="T2" y="T3"/>
                    </a:cxn>
                    <a:cxn ang="0">
                      <a:pos x="T4" y="T5"/>
                    </a:cxn>
                    <a:cxn ang="0">
                      <a:pos x="T6" y="T7"/>
                    </a:cxn>
                    <a:cxn ang="0">
                      <a:pos x="T8" y="T9"/>
                    </a:cxn>
                  </a:cxnLst>
                  <a:rect l="0" t="0" r="r" b="b"/>
                  <a:pathLst>
                    <a:path w="609" h="356">
                      <a:moveTo>
                        <a:pt x="0" y="19"/>
                      </a:moveTo>
                      <a:lnTo>
                        <a:pt x="59" y="356"/>
                      </a:lnTo>
                      <a:lnTo>
                        <a:pt x="542" y="356"/>
                      </a:lnTo>
                      <a:lnTo>
                        <a:pt x="609" y="0"/>
                      </a:lnTo>
                      <a:lnTo>
                        <a:pt x="0" y="1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8" name="Freeform 39">
                  <a:extLst>
                    <a:ext uri="{FF2B5EF4-FFF2-40B4-BE49-F238E27FC236}">
                      <a16:creationId xmlns:a16="http://schemas.microsoft.com/office/drawing/2014/main" id="{1CBBB032-7434-4A58-BE69-CB7BED65B766}"/>
                    </a:ext>
                  </a:extLst>
                </p:cNvPr>
                <p:cNvSpPr>
                  <a:spLocks/>
                </p:cNvSpPr>
                <p:nvPr/>
              </p:nvSpPr>
              <p:spPr bwMode="auto">
                <a:xfrm>
                  <a:off x="2944814" y="2303463"/>
                  <a:ext cx="885825" cy="565150"/>
                </a:xfrm>
                <a:custGeom>
                  <a:avLst/>
                  <a:gdLst>
                    <a:gd name="T0" fmla="*/ 209 w 209"/>
                    <a:gd name="T1" fmla="*/ 0 h 133"/>
                    <a:gd name="T2" fmla="*/ 188 w 209"/>
                    <a:gd name="T3" fmla="*/ 1 h 133"/>
                    <a:gd name="T4" fmla="*/ 0 w 209"/>
                    <a:gd name="T5" fmla="*/ 114 h 133"/>
                    <a:gd name="T6" fmla="*/ 3 w 209"/>
                    <a:gd name="T7" fmla="*/ 133 h 133"/>
                    <a:gd name="T8" fmla="*/ 184 w 209"/>
                    <a:gd name="T9" fmla="*/ 133 h 133"/>
                    <a:gd name="T10" fmla="*/ 209 w 209"/>
                    <a:gd name="T11" fmla="*/ 0 h 133"/>
                  </a:gdLst>
                  <a:ahLst/>
                  <a:cxnLst>
                    <a:cxn ang="0">
                      <a:pos x="T0" y="T1"/>
                    </a:cxn>
                    <a:cxn ang="0">
                      <a:pos x="T2" y="T3"/>
                    </a:cxn>
                    <a:cxn ang="0">
                      <a:pos x="T4" y="T5"/>
                    </a:cxn>
                    <a:cxn ang="0">
                      <a:pos x="T6" y="T7"/>
                    </a:cxn>
                    <a:cxn ang="0">
                      <a:pos x="T8" y="T9"/>
                    </a:cxn>
                    <a:cxn ang="0">
                      <a:pos x="T10" y="T11"/>
                    </a:cxn>
                  </a:cxnLst>
                  <a:rect l="0" t="0" r="r" b="b"/>
                  <a:pathLst>
                    <a:path w="209" h="133">
                      <a:moveTo>
                        <a:pt x="209" y="0"/>
                      </a:moveTo>
                      <a:cubicBezTo>
                        <a:pt x="188" y="1"/>
                        <a:pt x="188" y="1"/>
                        <a:pt x="188" y="1"/>
                      </a:cubicBezTo>
                      <a:cubicBezTo>
                        <a:pt x="132" y="47"/>
                        <a:pt x="68" y="93"/>
                        <a:pt x="0" y="114"/>
                      </a:cubicBezTo>
                      <a:cubicBezTo>
                        <a:pt x="3" y="133"/>
                        <a:pt x="3" y="133"/>
                        <a:pt x="3" y="133"/>
                      </a:cubicBezTo>
                      <a:cubicBezTo>
                        <a:pt x="184" y="133"/>
                        <a:pt x="184" y="133"/>
                        <a:pt x="184" y="133"/>
                      </a:cubicBezTo>
                      <a:cubicBezTo>
                        <a:pt x="209" y="0"/>
                        <a:pt x="209" y="0"/>
                        <a:pt x="209" y="0"/>
                      </a:cubicBezTo>
                    </a:path>
                  </a:pathLst>
                </a:custGeom>
                <a:solidFill>
                  <a:srgbClr val="D79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9" name="Freeform 40">
                  <a:extLst>
                    <a:ext uri="{FF2B5EF4-FFF2-40B4-BE49-F238E27FC236}">
                      <a16:creationId xmlns:a16="http://schemas.microsoft.com/office/drawing/2014/main" id="{68A90A52-17D4-4109-8F7C-14E7023FF36C}"/>
                    </a:ext>
                  </a:extLst>
                </p:cNvPr>
                <p:cNvSpPr>
                  <a:spLocks/>
                </p:cNvSpPr>
                <p:nvPr/>
              </p:nvSpPr>
              <p:spPr bwMode="auto">
                <a:xfrm>
                  <a:off x="2795589" y="2268538"/>
                  <a:ext cx="996950" cy="582613"/>
                </a:xfrm>
                <a:custGeom>
                  <a:avLst/>
                  <a:gdLst>
                    <a:gd name="T0" fmla="*/ 0 w 235"/>
                    <a:gd name="T1" fmla="*/ 9 h 137"/>
                    <a:gd name="T2" fmla="*/ 23 w 235"/>
                    <a:gd name="T3" fmla="*/ 136 h 137"/>
                    <a:gd name="T4" fmla="*/ 25 w 235"/>
                    <a:gd name="T5" fmla="*/ 137 h 137"/>
                    <a:gd name="T6" fmla="*/ 206 w 235"/>
                    <a:gd name="T7" fmla="*/ 137 h 137"/>
                    <a:gd name="T8" fmla="*/ 210 w 235"/>
                    <a:gd name="T9" fmla="*/ 135 h 137"/>
                    <a:gd name="T10" fmla="*/ 235 w 235"/>
                    <a:gd name="T11" fmla="*/ 2 h 137"/>
                    <a:gd name="T12" fmla="*/ 229 w 235"/>
                    <a:gd name="T13" fmla="*/ 3 h 137"/>
                    <a:gd name="T14" fmla="*/ 207 w 235"/>
                    <a:gd name="T15" fmla="*/ 123 h 137"/>
                    <a:gd name="T16" fmla="*/ 205 w 235"/>
                    <a:gd name="T17" fmla="*/ 132 h 137"/>
                    <a:gd name="T18" fmla="*/ 208 w 235"/>
                    <a:gd name="T19" fmla="*/ 134 h 137"/>
                    <a:gd name="T20" fmla="*/ 193 w 235"/>
                    <a:gd name="T21" fmla="*/ 134 h 137"/>
                    <a:gd name="T22" fmla="*/ 122 w 235"/>
                    <a:gd name="T23" fmla="*/ 134 h 137"/>
                    <a:gd name="T24" fmla="*/ 50 w 235"/>
                    <a:gd name="T25" fmla="*/ 134 h 137"/>
                    <a:gd name="T26" fmla="*/ 30 w 235"/>
                    <a:gd name="T27" fmla="*/ 134 h 137"/>
                    <a:gd name="T28" fmla="*/ 29 w 235"/>
                    <a:gd name="T29" fmla="*/ 134 h 137"/>
                    <a:gd name="T30" fmla="*/ 27 w 235"/>
                    <a:gd name="T31" fmla="*/ 127 h 137"/>
                    <a:gd name="T32" fmla="*/ 6 w 235"/>
                    <a:gd name="T33" fmla="*/ 8 h 137"/>
                    <a:gd name="T34" fmla="*/ 0 w 235"/>
                    <a:gd name="T35" fmla="*/ 9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5" h="137">
                      <a:moveTo>
                        <a:pt x="0" y="9"/>
                      </a:moveTo>
                      <a:cubicBezTo>
                        <a:pt x="8" y="52"/>
                        <a:pt x="15" y="94"/>
                        <a:pt x="23" y="136"/>
                      </a:cubicBezTo>
                      <a:cubicBezTo>
                        <a:pt x="23" y="137"/>
                        <a:pt x="24" y="137"/>
                        <a:pt x="25" y="137"/>
                      </a:cubicBezTo>
                      <a:cubicBezTo>
                        <a:pt x="85" y="137"/>
                        <a:pt x="145" y="137"/>
                        <a:pt x="206" y="137"/>
                      </a:cubicBezTo>
                      <a:cubicBezTo>
                        <a:pt x="207" y="137"/>
                        <a:pt x="210" y="136"/>
                        <a:pt x="210" y="135"/>
                      </a:cubicBezTo>
                      <a:cubicBezTo>
                        <a:pt x="218" y="91"/>
                        <a:pt x="226" y="46"/>
                        <a:pt x="235" y="2"/>
                      </a:cubicBezTo>
                      <a:cubicBezTo>
                        <a:pt x="235" y="0"/>
                        <a:pt x="229" y="1"/>
                        <a:pt x="229" y="3"/>
                      </a:cubicBezTo>
                      <a:cubicBezTo>
                        <a:pt x="221" y="43"/>
                        <a:pt x="214" y="83"/>
                        <a:pt x="207" y="123"/>
                      </a:cubicBezTo>
                      <a:cubicBezTo>
                        <a:pt x="206" y="126"/>
                        <a:pt x="205" y="129"/>
                        <a:pt x="205" y="132"/>
                      </a:cubicBezTo>
                      <a:cubicBezTo>
                        <a:pt x="204" y="137"/>
                        <a:pt x="204" y="134"/>
                        <a:pt x="208" y="134"/>
                      </a:cubicBezTo>
                      <a:cubicBezTo>
                        <a:pt x="203" y="134"/>
                        <a:pt x="198" y="134"/>
                        <a:pt x="193" y="134"/>
                      </a:cubicBezTo>
                      <a:cubicBezTo>
                        <a:pt x="169" y="134"/>
                        <a:pt x="145" y="134"/>
                        <a:pt x="122" y="134"/>
                      </a:cubicBezTo>
                      <a:cubicBezTo>
                        <a:pt x="98" y="134"/>
                        <a:pt x="74" y="134"/>
                        <a:pt x="50" y="134"/>
                      </a:cubicBezTo>
                      <a:cubicBezTo>
                        <a:pt x="43" y="134"/>
                        <a:pt x="36" y="134"/>
                        <a:pt x="30" y="134"/>
                      </a:cubicBezTo>
                      <a:cubicBezTo>
                        <a:pt x="26" y="134"/>
                        <a:pt x="28" y="134"/>
                        <a:pt x="29" y="134"/>
                      </a:cubicBezTo>
                      <a:cubicBezTo>
                        <a:pt x="28" y="132"/>
                        <a:pt x="28" y="130"/>
                        <a:pt x="27" y="127"/>
                      </a:cubicBezTo>
                      <a:cubicBezTo>
                        <a:pt x="20" y="88"/>
                        <a:pt x="13" y="48"/>
                        <a:pt x="6" y="8"/>
                      </a:cubicBezTo>
                      <a:cubicBezTo>
                        <a:pt x="6" y="6"/>
                        <a:pt x="0" y="8"/>
                        <a:pt x="0" y="9"/>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0" name="Freeform 41">
                  <a:extLst>
                    <a:ext uri="{FF2B5EF4-FFF2-40B4-BE49-F238E27FC236}">
                      <a16:creationId xmlns:a16="http://schemas.microsoft.com/office/drawing/2014/main" id="{F2382EF8-54D8-4154-A896-31812AE1453B}"/>
                    </a:ext>
                  </a:extLst>
                </p:cNvPr>
                <p:cNvSpPr>
                  <a:spLocks/>
                </p:cNvSpPr>
                <p:nvPr/>
              </p:nvSpPr>
              <p:spPr bwMode="auto">
                <a:xfrm>
                  <a:off x="2744789" y="2055813"/>
                  <a:ext cx="1195388" cy="344488"/>
                </a:xfrm>
                <a:custGeom>
                  <a:avLst/>
                  <a:gdLst>
                    <a:gd name="T0" fmla="*/ 0 w 282"/>
                    <a:gd name="T1" fmla="*/ 15 h 81"/>
                    <a:gd name="T2" fmla="*/ 282 w 282"/>
                    <a:gd name="T3" fmla="*/ 0 h 81"/>
                    <a:gd name="T4" fmla="*/ 278 w 282"/>
                    <a:gd name="T5" fmla="*/ 54 h 81"/>
                    <a:gd name="T6" fmla="*/ 6 w 282"/>
                    <a:gd name="T7" fmla="*/ 60 h 81"/>
                    <a:gd name="T8" fmla="*/ 0 w 282"/>
                    <a:gd name="T9" fmla="*/ 15 h 81"/>
                  </a:gdLst>
                  <a:ahLst/>
                  <a:cxnLst>
                    <a:cxn ang="0">
                      <a:pos x="T0" y="T1"/>
                    </a:cxn>
                    <a:cxn ang="0">
                      <a:pos x="T2" y="T3"/>
                    </a:cxn>
                    <a:cxn ang="0">
                      <a:pos x="T4" y="T5"/>
                    </a:cxn>
                    <a:cxn ang="0">
                      <a:pos x="T6" y="T7"/>
                    </a:cxn>
                    <a:cxn ang="0">
                      <a:pos x="T8" y="T9"/>
                    </a:cxn>
                  </a:cxnLst>
                  <a:rect l="0" t="0" r="r" b="b"/>
                  <a:pathLst>
                    <a:path w="282" h="81">
                      <a:moveTo>
                        <a:pt x="0" y="15"/>
                      </a:moveTo>
                      <a:cubicBezTo>
                        <a:pt x="0" y="15"/>
                        <a:pt x="121" y="44"/>
                        <a:pt x="282" y="0"/>
                      </a:cubicBezTo>
                      <a:cubicBezTo>
                        <a:pt x="278" y="54"/>
                        <a:pt x="278" y="54"/>
                        <a:pt x="278" y="54"/>
                      </a:cubicBezTo>
                      <a:cubicBezTo>
                        <a:pt x="278" y="54"/>
                        <a:pt x="110" y="81"/>
                        <a:pt x="6" y="60"/>
                      </a:cubicBezTo>
                      <a:cubicBezTo>
                        <a:pt x="6" y="60"/>
                        <a:pt x="0" y="38"/>
                        <a:pt x="0" y="15"/>
                      </a:cubicBezTo>
                      <a:close/>
                    </a:path>
                  </a:pathLst>
                </a:custGeom>
                <a:solidFill>
                  <a:srgbClr val="B591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1" name="Freeform 42">
                  <a:extLst>
                    <a:ext uri="{FF2B5EF4-FFF2-40B4-BE49-F238E27FC236}">
                      <a16:creationId xmlns:a16="http://schemas.microsoft.com/office/drawing/2014/main" id="{8C558820-17FB-4640-8308-5B02E70B2F9F}"/>
                    </a:ext>
                  </a:extLst>
                </p:cNvPr>
                <p:cNvSpPr>
                  <a:spLocks/>
                </p:cNvSpPr>
                <p:nvPr/>
              </p:nvSpPr>
              <p:spPr bwMode="auto">
                <a:xfrm>
                  <a:off x="2690814" y="2030413"/>
                  <a:ext cx="1220788" cy="336550"/>
                </a:xfrm>
                <a:custGeom>
                  <a:avLst/>
                  <a:gdLst>
                    <a:gd name="T0" fmla="*/ 1 w 288"/>
                    <a:gd name="T1" fmla="*/ 17 h 79"/>
                    <a:gd name="T2" fmla="*/ 116 w 288"/>
                    <a:gd name="T3" fmla="*/ 27 h 79"/>
                    <a:gd name="T4" fmla="*/ 226 w 288"/>
                    <a:gd name="T5" fmla="*/ 16 h 79"/>
                    <a:gd name="T6" fmla="*/ 282 w 288"/>
                    <a:gd name="T7" fmla="*/ 3 h 79"/>
                    <a:gd name="T8" fmla="*/ 280 w 288"/>
                    <a:gd name="T9" fmla="*/ 35 h 79"/>
                    <a:gd name="T10" fmla="*/ 279 w 288"/>
                    <a:gd name="T11" fmla="*/ 48 h 79"/>
                    <a:gd name="T12" fmla="*/ 282 w 288"/>
                    <a:gd name="T13" fmla="*/ 55 h 79"/>
                    <a:gd name="T14" fmla="*/ 267 w 288"/>
                    <a:gd name="T15" fmla="*/ 57 h 79"/>
                    <a:gd name="T16" fmla="*/ 186 w 288"/>
                    <a:gd name="T17" fmla="*/ 65 h 79"/>
                    <a:gd name="T18" fmla="*/ 76 w 288"/>
                    <a:gd name="T19" fmla="*/ 67 h 79"/>
                    <a:gd name="T20" fmla="*/ 17 w 288"/>
                    <a:gd name="T21" fmla="*/ 61 h 79"/>
                    <a:gd name="T22" fmla="*/ 7 w 288"/>
                    <a:gd name="T23" fmla="*/ 15 h 79"/>
                    <a:gd name="T24" fmla="*/ 1 w 288"/>
                    <a:gd name="T25" fmla="*/ 17 h 79"/>
                    <a:gd name="T26" fmla="*/ 7 w 288"/>
                    <a:gd name="T27" fmla="*/ 62 h 79"/>
                    <a:gd name="T28" fmla="*/ 8 w 288"/>
                    <a:gd name="T29" fmla="*/ 63 h 79"/>
                    <a:gd name="T30" fmla="*/ 281 w 288"/>
                    <a:gd name="T31" fmla="*/ 56 h 79"/>
                    <a:gd name="T32" fmla="*/ 284 w 288"/>
                    <a:gd name="T33" fmla="*/ 55 h 79"/>
                    <a:gd name="T34" fmla="*/ 288 w 288"/>
                    <a:gd name="T35" fmla="*/ 0 h 79"/>
                    <a:gd name="T36" fmla="*/ 285 w 288"/>
                    <a:gd name="T37" fmla="*/ 0 h 79"/>
                    <a:gd name="T38" fmla="*/ 6 w 288"/>
                    <a:gd name="T39" fmla="*/ 15 h 79"/>
                    <a:gd name="T40" fmla="*/ 1 w 288"/>
                    <a:gd name="T41" fmla="*/ 17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8" h="79">
                      <a:moveTo>
                        <a:pt x="1" y="17"/>
                      </a:moveTo>
                      <a:cubicBezTo>
                        <a:pt x="38" y="26"/>
                        <a:pt x="78" y="27"/>
                        <a:pt x="116" y="27"/>
                      </a:cubicBezTo>
                      <a:cubicBezTo>
                        <a:pt x="153" y="26"/>
                        <a:pt x="190" y="22"/>
                        <a:pt x="226" y="16"/>
                      </a:cubicBezTo>
                      <a:cubicBezTo>
                        <a:pt x="232" y="15"/>
                        <a:pt x="282" y="5"/>
                        <a:pt x="282" y="3"/>
                      </a:cubicBezTo>
                      <a:cubicBezTo>
                        <a:pt x="282" y="14"/>
                        <a:pt x="281" y="24"/>
                        <a:pt x="280" y="35"/>
                      </a:cubicBezTo>
                      <a:cubicBezTo>
                        <a:pt x="280" y="39"/>
                        <a:pt x="280" y="44"/>
                        <a:pt x="279" y="48"/>
                      </a:cubicBezTo>
                      <a:cubicBezTo>
                        <a:pt x="279" y="54"/>
                        <a:pt x="277" y="55"/>
                        <a:pt x="282" y="55"/>
                      </a:cubicBezTo>
                      <a:cubicBezTo>
                        <a:pt x="277" y="55"/>
                        <a:pt x="272" y="56"/>
                        <a:pt x="267" y="57"/>
                      </a:cubicBezTo>
                      <a:cubicBezTo>
                        <a:pt x="240" y="60"/>
                        <a:pt x="213" y="63"/>
                        <a:pt x="186" y="65"/>
                      </a:cubicBezTo>
                      <a:cubicBezTo>
                        <a:pt x="149" y="68"/>
                        <a:pt x="112" y="69"/>
                        <a:pt x="76" y="67"/>
                      </a:cubicBezTo>
                      <a:cubicBezTo>
                        <a:pt x="56" y="67"/>
                        <a:pt x="37" y="65"/>
                        <a:pt x="17" y="61"/>
                      </a:cubicBezTo>
                      <a:cubicBezTo>
                        <a:pt x="6" y="59"/>
                        <a:pt x="7" y="24"/>
                        <a:pt x="7" y="15"/>
                      </a:cubicBezTo>
                      <a:cubicBezTo>
                        <a:pt x="7" y="14"/>
                        <a:pt x="1" y="15"/>
                        <a:pt x="1" y="17"/>
                      </a:cubicBezTo>
                      <a:cubicBezTo>
                        <a:pt x="1" y="32"/>
                        <a:pt x="3" y="47"/>
                        <a:pt x="7" y="62"/>
                      </a:cubicBezTo>
                      <a:cubicBezTo>
                        <a:pt x="8" y="63"/>
                        <a:pt x="8" y="63"/>
                        <a:pt x="8" y="63"/>
                      </a:cubicBezTo>
                      <a:cubicBezTo>
                        <a:pt x="96" y="79"/>
                        <a:pt x="192" y="70"/>
                        <a:pt x="281" y="56"/>
                      </a:cubicBezTo>
                      <a:cubicBezTo>
                        <a:pt x="282" y="56"/>
                        <a:pt x="284" y="56"/>
                        <a:pt x="284" y="55"/>
                      </a:cubicBezTo>
                      <a:cubicBezTo>
                        <a:pt x="286" y="37"/>
                        <a:pt x="287" y="18"/>
                        <a:pt x="288" y="0"/>
                      </a:cubicBezTo>
                      <a:cubicBezTo>
                        <a:pt x="288" y="0"/>
                        <a:pt x="285" y="0"/>
                        <a:pt x="285" y="0"/>
                      </a:cubicBezTo>
                      <a:cubicBezTo>
                        <a:pt x="198" y="24"/>
                        <a:pt x="96" y="37"/>
                        <a:pt x="6" y="15"/>
                      </a:cubicBezTo>
                      <a:cubicBezTo>
                        <a:pt x="5" y="15"/>
                        <a:pt x="0" y="17"/>
                        <a:pt x="1" y="17"/>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2" name="Freeform 43">
                  <a:extLst>
                    <a:ext uri="{FF2B5EF4-FFF2-40B4-BE49-F238E27FC236}">
                      <a16:creationId xmlns:a16="http://schemas.microsoft.com/office/drawing/2014/main" id="{F9116C94-14D6-4919-86B6-1221ACEA081F}"/>
                    </a:ext>
                  </a:extLst>
                </p:cNvPr>
                <p:cNvSpPr>
                  <a:spLocks/>
                </p:cNvSpPr>
                <p:nvPr/>
              </p:nvSpPr>
              <p:spPr bwMode="auto">
                <a:xfrm>
                  <a:off x="2881314" y="1843088"/>
                  <a:ext cx="355600" cy="217488"/>
                </a:xfrm>
                <a:custGeom>
                  <a:avLst/>
                  <a:gdLst>
                    <a:gd name="T0" fmla="*/ 78 w 84"/>
                    <a:gd name="T1" fmla="*/ 28 h 51"/>
                    <a:gd name="T2" fmla="*/ 25 w 84"/>
                    <a:gd name="T3" fmla="*/ 2 h 51"/>
                    <a:gd name="T4" fmla="*/ 1 w 84"/>
                    <a:gd name="T5" fmla="*/ 15 h 51"/>
                    <a:gd name="T6" fmla="*/ 24 w 84"/>
                    <a:gd name="T7" fmla="*/ 43 h 51"/>
                    <a:gd name="T8" fmla="*/ 80 w 84"/>
                    <a:gd name="T9" fmla="*/ 40 h 51"/>
                    <a:gd name="T10" fmla="*/ 78 w 84"/>
                    <a:gd name="T11" fmla="*/ 38 h 51"/>
                    <a:gd name="T12" fmla="*/ 7 w 84"/>
                    <a:gd name="T13" fmla="*/ 19 h 51"/>
                    <a:gd name="T14" fmla="*/ 40 w 84"/>
                    <a:gd name="T15" fmla="*/ 10 h 51"/>
                    <a:gd name="T16" fmla="*/ 73 w 84"/>
                    <a:gd name="T17" fmla="*/ 30 h 51"/>
                    <a:gd name="T18" fmla="*/ 78 w 84"/>
                    <a:gd name="T19" fmla="*/ 28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4" h="51">
                      <a:moveTo>
                        <a:pt x="78" y="28"/>
                      </a:moveTo>
                      <a:cubicBezTo>
                        <a:pt x="63" y="18"/>
                        <a:pt x="44" y="3"/>
                        <a:pt x="25" y="2"/>
                      </a:cubicBezTo>
                      <a:cubicBezTo>
                        <a:pt x="17" y="2"/>
                        <a:pt x="2" y="4"/>
                        <a:pt x="1" y="15"/>
                      </a:cubicBezTo>
                      <a:cubicBezTo>
                        <a:pt x="0" y="28"/>
                        <a:pt x="13" y="38"/>
                        <a:pt x="24" y="43"/>
                      </a:cubicBezTo>
                      <a:cubicBezTo>
                        <a:pt x="42" y="51"/>
                        <a:pt x="63" y="46"/>
                        <a:pt x="80" y="40"/>
                      </a:cubicBezTo>
                      <a:cubicBezTo>
                        <a:pt x="84" y="38"/>
                        <a:pt x="81" y="38"/>
                        <a:pt x="78" y="38"/>
                      </a:cubicBezTo>
                      <a:cubicBezTo>
                        <a:pt x="56" y="47"/>
                        <a:pt x="16" y="49"/>
                        <a:pt x="7" y="19"/>
                      </a:cubicBezTo>
                      <a:cubicBezTo>
                        <a:pt x="1" y="0"/>
                        <a:pt x="30" y="6"/>
                        <a:pt x="40" y="10"/>
                      </a:cubicBezTo>
                      <a:cubicBezTo>
                        <a:pt x="51" y="15"/>
                        <a:pt x="62" y="23"/>
                        <a:pt x="73" y="30"/>
                      </a:cubicBezTo>
                      <a:cubicBezTo>
                        <a:pt x="74" y="31"/>
                        <a:pt x="79" y="28"/>
                        <a:pt x="78" y="28"/>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3" name="Freeform 44">
                  <a:extLst>
                    <a:ext uri="{FF2B5EF4-FFF2-40B4-BE49-F238E27FC236}">
                      <a16:creationId xmlns:a16="http://schemas.microsoft.com/office/drawing/2014/main" id="{912301EA-F9A4-4EEF-91A0-502067D581D8}"/>
                    </a:ext>
                  </a:extLst>
                </p:cNvPr>
                <p:cNvSpPr>
                  <a:spLocks/>
                </p:cNvSpPr>
                <p:nvPr/>
              </p:nvSpPr>
              <p:spPr bwMode="auto">
                <a:xfrm>
                  <a:off x="3143251" y="2366963"/>
                  <a:ext cx="331788" cy="327025"/>
                </a:xfrm>
                <a:custGeom>
                  <a:avLst/>
                  <a:gdLst>
                    <a:gd name="T0" fmla="*/ 36 w 78"/>
                    <a:gd name="T1" fmla="*/ 30 h 77"/>
                    <a:gd name="T2" fmla="*/ 64 w 78"/>
                    <a:gd name="T3" fmla="*/ 16 h 77"/>
                    <a:gd name="T4" fmla="*/ 33 w 78"/>
                    <a:gd name="T5" fmla="*/ 77 h 77"/>
                    <a:gd name="T6" fmla="*/ 5 w 78"/>
                    <a:gd name="T7" fmla="*/ 23 h 77"/>
                    <a:gd name="T8" fmla="*/ 36 w 78"/>
                    <a:gd name="T9" fmla="*/ 30 h 77"/>
                  </a:gdLst>
                  <a:ahLst/>
                  <a:cxnLst>
                    <a:cxn ang="0">
                      <a:pos x="T0" y="T1"/>
                    </a:cxn>
                    <a:cxn ang="0">
                      <a:pos x="T2" y="T3"/>
                    </a:cxn>
                    <a:cxn ang="0">
                      <a:pos x="T4" y="T5"/>
                    </a:cxn>
                    <a:cxn ang="0">
                      <a:pos x="T6" y="T7"/>
                    </a:cxn>
                    <a:cxn ang="0">
                      <a:pos x="T8" y="T9"/>
                    </a:cxn>
                  </a:cxnLst>
                  <a:rect l="0" t="0" r="r" b="b"/>
                  <a:pathLst>
                    <a:path w="78" h="77">
                      <a:moveTo>
                        <a:pt x="36" y="30"/>
                      </a:moveTo>
                      <a:cubicBezTo>
                        <a:pt x="36" y="30"/>
                        <a:pt x="49" y="0"/>
                        <a:pt x="64" y="16"/>
                      </a:cubicBezTo>
                      <a:cubicBezTo>
                        <a:pt x="78" y="31"/>
                        <a:pt x="47" y="50"/>
                        <a:pt x="33" y="77"/>
                      </a:cubicBezTo>
                      <a:cubicBezTo>
                        <a:pt x="33" y="77"/>
                        <a:pt x="0" y="39"/>
                        <a:pt x="5" y="23"/>
                      </a:cubicBezTo>
                      <a:cubicBezTo>
                        <a:pt x="11" y="6"/>
                        <a:pt x="29" y="7"/>
                        <a:pt x="36" y="3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4" name="Freeform 45">
                  <a:extLst>
                    <a:ext uri="{FF2B5EF4-FFF2-40B4-BE49-F238E27FC236}">
                      <a16:creationId xmlns:a16="http://schemas.microsoft.com/office/drawing/2014/main" id="{BF6C13BE-D3DC-4761-BCA6-10480E7B62E2}"/>
                    </a:ext>
                  </a:extLst>
                </p:cNvPr>
                <p:cNvSpPr>
                  <a:spLocks/>
                </p:cNvSpPr>
                <p:nvPr/>
              </p:nvSpPr>
              <p:spPr bwMode="auto">
                <a:xfrm>
                  <a:off x="2498726" y="1903413"/>
                  <a:ext cx="238125" cy="204788"/>
                </a:xfrm>
                <a:custGeom>
                  <a:avLst/>
                  <a:gdLst>
                    <a:gd name="T0" fmla="*/ 32 w 56"/>
                    <a:gd name="T1" fmla="*/ 46 h 48"/>
                    <a:gd name="T2" fmla="*/ 16 w 56"/>
                    <a:gd name="T3" fmla="*/ 39 h 48"/>
                    <a:gd name="T4" fmla="*/ 18 w 56"/>
                    <a:gd name="T5" fmla="*/ 6 h 48"/>
                    <a:gd name="T6" fmla="*/ 38 w 56"/>
                    <a:gd name="T7" fmla="*/ 9 h 48"/>
                    <a:gd name="T8" fmla="*/ 41 w 56"/>
                    <a:gd name="T9" fmla="*/ 26 h 48"/>
                    <a:gd name="T10" fmla="*/ 30 w 56"/>
                    <a:gd name="T11" fmla="*/ 33 h 48"/>
                    <a:gd name="T12" fmla="*/ 24 w 56"/>
                    <a:gd name="T13" fmla="*/ 26 h 48"/>
                    <a:gd name="T14" fmla="*/ 24 w 56"/>
                    <a:gd name="T15" fmla="*/ 18 h 48"/>
                    <a:gd name="T16" fmla="*/ 31 w 56"/>
                    <a:gd name="T17" fmla="*/ 18 h 48"/>
                    <a:gd name="T18" fmla="*/ 33 w 56"/>
                    <a:gd name="T19" fmla="*/ 24 h 48"/>
                    <a:gd name="T20" fmla="*/ 29 w 56"/>
                    <a:gd name="T21" fmla="*/ 27 h 48"/>
                    <a:gd name="T22" fmla="*/ 32 w 56"/>
                    <a:gd name="T23" fmla="*/ 12 h 48"/>
                    <a:gd name="T24" fmla="*/ 18 w 56"/>
                    <a:gd name="T25" fmla="*/ 25 h 48"/>
                    <a:gd name="T26" fmla="*/ 46 w 56"/>
                    <a:gd name="T27" fmla="*/ 12 h 48"/>
                    <a:gd name="T28" fmla="*/ 25 w 56"/>
                    <a:gd name="T29" fmla="*/ 1 h 48"/>
                    <a:gd name="T30" fmla="*/ 4 w 56"/>
                    <a:gd name="T31" fmla="*/ 23 h 48"/>
                    <a:gd name="T32" fmla="*/ 27 w 56"/>
                    <a:gd name="T33" fmla="*/ 48 h 48"/>
                    <a:gd name="T34" fmla="*/ 32 w 56"/>
                    <a:gd name="T35" fmla="*/ 4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6" h="48">
                      <a:moveTo>
                        <a:pt x="32" y="46"/>
                      </a:moveTo>
                      <a:cubicBezTo>
                        <a:pt x="26" y="45"/>
                        <a:pt x="21" y="43"/>
                        <a:pt x="16" y="39"/>
                      </a:cubicBezTo>
                      <a:cubicBezTo>
                        <a:pt x="5" y="31"/>
                        <a:pt x="9" y="14"/>
                        <a:pt x="18" y="6"/>
                      </a:cubicBezTo>
                      <a:cubicBezTo>
                        <a:pt x="24" y="0"/>
                        <a:pt x="33" y="5"/>
                        <a:pt x="38" y="9"/>
                      </a:cubicBezTo>
                      <a:cubicBezTo>
                        <a:pt x="42" y="14"/>
                        <a:pt x="44" y="20"/>
                        <a:pt x="41" y="26"/>
                      </a:cubicBezTo>
                      <a:cubicBezTo>
                        <a:pt x="39" y="31"/>
                        <a:pt x="35" y="35"/>
                        <a:pt x="30" y="33"/>
                      </a:cubicBezTo>
                      <a:cubicBezTo>
                        <a:pt x="28" y="31"/>
                        <a:pt x="26" y="29"/>
                        <a:pt x="24" y="26"/>
                      </a:cubicBezTo>
                      <a:cubicBezTo>
                        <a:pt x="23" y="23"/>
                        <a:pt x="23" y="21"/>
                        <a:pt x="24" y="18"/>
                      </a:cubicBezTo>
                      <a:cubicBezTo>
                        <a:pt x="26" y="14"/>
                        <a:pt x="29" y="15"/>
                        <a:pt x="31" y="18"/>
                      </a:cubicBezTo>
                      <a:cubicBezTo>
                        <a:pt x="33" y="20"/>
                        <a:pt x="29" y="24"/>
                        <a:pt x="33" y="24"/>
                      </a:cubicBezTo>
                      <a:cubicBezTo>
                        <a:pt x="32" y="24"/>
                        <a:pt x="26" y="26"/>
                        <a:pt x="29" y="27"/>
                      </a:cubicBezTo>
                      <a:cubicBezTo>
                        <a:pt x="38" y="27"/>
                        <a:pt x="41" y="15"/>
                        <a:pt x="32" y="12"/>
                      </a:cubicBezTo>
                      <a:cubicBezTo>
                        <a:pt x="25" y="10"/>
                        <a:pt x="16" y="18"/>
                        <a:pt x="18" y="25"/>
                      </a:cubicBezTo>
                      <a:cubicBezTo>
                        <a:pt x="22" y="47"/>
                        <a:pt x="56" y="32"/>
                        <a:pt x="46" y="12"/>
                      </a:cubicBezTo>
                      <a:cubicBezTo>
                        <a:pt x="42" y="4"/>
                        <a:pt x="33" y="0"/>
                        <a:pt x="25" y="1"/>
                      </a:cubicBezTo>
                      <a:cubicBezTo>
                        <a:pt x="13" y="3"/>
                        <a:pt x="6" y="12"/>
                        <a:pt x="4" y="23"/>
                      </a:cubicBezTo>
                      <a:cubicBezTo>
                        <a:pt x="0" y="37"/>
                        <a:pt x="15" y="46"/>
                        <a:pt x="27" y="48"/>
                      </a:cubicBezTo>
                      <a:cubicBezTo>
                        <a:pt x="29" y="48"/>
                        <a:pt x="34" y="46"/>
                        <a:pt x="32" y="46"/>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5" name="Freeform 46">
                  <a:extLst>
                    <a:ext uri="{FF2B5EF4-FFF2-40B4-BE49-F238E27FC236}">
                      <a16:creationId xmlns:a16="http://schemas.microsoft.com/office/drawing/2014/main" id="{A819F2E3-2CA8-4574-96D8-1971507C8A2F}"/>
                    </a:ext>
                  </a:extLst>
                </p:cNvPr>
                <p:cNvSpPr>
                  <a:spLocks/>
                </p:cNvSpPr>
                <p:nvPr/>
              </p:nvSpPr>
              <p:spPr bwMode="auto">
                <a:xfrm>
                  <a:off x="3724276" y="1724025"/>
                  <a:ext cx="195263" cy="192088"/>
                </a:xfrm>
                <a:custGeom>
                  <a:avLst/>
                  <a:gdLst>
                    <a:gd name="T0" fmla="*/ 19 w 46"/>
                    <a:gd name="T1" fmla="*/ 4 h 45"/>
                    <a:gd name="T2" fmla="*/ 31 w 46"/>
                    <a:gd name="T3" fmla="*/ 14 h 45"/>
                    <a:gd name="T4" fmla="*/ 23 w 46"/>
                    <a:gd name="T5" fmla="*/ 40 h 45"/>
                    <a:gd name="T6" fmla="*/ 6 w 46"/>
                    <a:gd name="T7" fmla="*/ 25 h 45"/>
                    <a:gd name="T8" fmla="*/ 21 w 46"/>
                    <a:gd name="T9" fmla="*/ 21 h 45"/>
                    <a:gd name="T10" fmla="*/ 23 w 46"/>
                    <a:gd name="T11" fmla="*/ 28 h 45"/>
                    <a:gd name="T12" fmla="*/ 19 w 46"/>
                    <a:gd name="T13" fmla="*/ 30 h 45"/>
                    <a:gd name="T14" fmla="*/ 16 w 46"/>
                    <a:gd name="T15" fmla="*/ 26 h 45"/>
                    <a:gd name="T16" fmla="*/ 20 w 46"/>
                    <a:gd name="T17" fmla="*/ 22 h 45"/>
                    <a:gd name="T18" fmla="*/ 13 w 46"/>
                    <a:gd name="T19" fmla="*/ 33 h 45"/>
                    <a:gd name="T20" fmla="*/ 29 w 46"/>
                    <a:gd name="T21" fmla="*/ 27 h 45"/>
                    <a:gd name="T22" fmla="*/ 14 w 46"/>
                    <a:gd name="T23" fmla="*/ 14 h 45"/>
                    <a:gd name="T24" fmla="*/ 1 w 46"/>
                    <a:gd name="T25" fmla="*/ 29 h 45"/>
                    <a:gd name="T26" fmla="*/ 15 w 46"/>
                    <a:gd name="T27" fmla="*/ 43 h 45"/>
                    <a:gd name="T28" fmla="*/ 36 w 46"/>
                    <a:gd name="T29" fmla="*/ 35 h 45"/>
                    <a:gd name="T30" fmla="*/ 24 w 46"/>
                    <a:gd name="T31" fmla="*/ 1 h 45"/>
                    <a:gd name="T32" fmla="*/ 19 w 46"/>
                    <a:gd name="T33" fmla="*/ 4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45">
                      <a:moveTo>
                        <a:pt x="19" y="4"/>
                      </a:moveTo>
                      <a:cubicBezTo>
                        <a:pt x="24" y="7"/>
                        <a:pt x="28" y="10"/>
                        <a:pt x="31" y="14"/>
                      </a:cubicBezTo>
                      <a:cubicBezTo>
                        <a:pt x="37" y="23"/>
                        <a:pt x="35" y="38"/>
                        <a:pt x="23" y="40"/>
                      </a:cubicBezTo>
                      <a:cubicBezTo>
                        <a:pt x="15" y="42"/>
                        <a:pt x="6" y="33"/>
                        <a:pt x="6" y="25"/>
                      </a:cubicBezTo>
                      <a:cubicBezTo>
                        <a:pt x="7" y="17"/>
                        <a:pt x="16" y="16"/>
                        <a:pt x="21" y="21"/>
                      </a:cubicBezTo>
                      <a:cubicBezTo>
                        <a:pt x="23" y="23"/>
                        <a:pt x="24" y="25"/>
                        <a:pt x="23" y="28"/>
                      </a:cubicBezTo>
                      <a:cubicBezTo>
                        <a:pt x="23" y="30"/>
                        <a:pt x="21" y="31"/>
                        <a:pt x="19" y="30"/>
                      </a:cubicBezTo>
                      <a:cubicBezTo>
                        <a:pt x="16" y="29"/>
                        <a:pt x="19" y="26"/>
                        <a:pt x="16" y="26"/>
                      </a:cubicBezTo>
                      <a:cubicBezTo>
                        <a:pt x="18" y="26"/>
                        <a:pt x="23" y="23"/>
                        <a:pt x="20" y="22"/>
                      </a:cubicBezTo>
                      <a:cubicBezTo>
                        <a:pt x="14" y="21"/>
                        <a:pt x="8" y="29"/>
                        <a:pt x="13" y="33"/>
                      </a:cubicBezTo>
                      <a:cubicBezTo>
                        <a:pt x="19" y="37"/>
                        <a:pt x="27" y="33"/>
                        <a:pt x="29" y="27"/>
                      </a:cubicBezTo>
                      <a:cubicBezTo>
                        <a:pt x="32" y="19"/>
                        <a:pt x="20" y="13"/>
                        <a:pt x="14" y="14"/>
                      </a:cubicBezTo>
                      <a:cubicBezTo>
                        <a:pt x="6" y="14"/>
                        <a:pt x="0" y="22"/>
                        <a:pt x="1" y="29"/>
                      </a:cubicBezTo>
                      <a:cubicBezTo>
                        <a:pt x="2" y="36"/>
                        <a:pt x="9" y="41"/>
                        <a:pt x="15" y="43"/>
                      </a:cubicBezTo>
                      <a:cubicBezTo>
                        <a:pt x="23" y="45"/>
                        <a:pt x="31" y="42"/>
                        <a:pt x="36" y="35"/>
                      </a:cubicBezTo>
                      <a:cubicBezTo>
                        <a:pt x="46" y="22"/>
                        <a:pt x="37" y="8"/>
                        <a:pt x="24" y="1"/>
                      </a:cubicBezTo>
                      <a:cubicBezTo>
                        <a:pt x="22" y="0"/>
                        <a:pt x="17" y="3"/>
                        <a:pt x="19" y="4"/>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6" name="Freeform 47">
                  <a:extLst>
                    <a:ext uri="{FF2B5EF4-FFF2-40B4-BE49-F238E27FC236}">
                      <a16:creationId xmlns:a16="http://schemas.microsoft.com/office/drawing/2014/main" id="{E38FEAEA-9591-4C49-BD50-DFF7F6F54A0D}"/>
                    </a:ext>
                  </a:extLst>
                </p:cNvPr>
                <p:cNvSpPr>
                  <a:spLocks/>
                </p:cNvSpPr>
                <p:nvPr/>
              </p:nvSpPr>
              <p:spPr bwMode="auto">
                <a:xfrm>
                  <a:off x="2295526" y="469900"/>
                  <a:ext cx="446088" cy="425450"/>
                </a:xfrm>
                <a:custGeom>
                  <a:avLst/>
                  <a:gdLst>
                    <a:gd name="T0" fmla="*/ 60 w 105"/>
                    <a:gd name="T1" fmla="*/ 7 h 100"/>
                    <a:gd name="T2" fmla="*/ 85 w 105"/>
                    <a:gd name="T3" fmla="*/ 72 h 100"/>
                    <a:gd name="T4" fmla="*/ 6 w 105"/>
                    <a:gd name="T5" fmla="*/ 55 h 100"/>
                    <a:gd name="T6" fmla="*/ 60 w 105"/>
                    <a:gd name="T7" fmla="*/ 7 h 100"/>
                  </a:gdLst>
                  <a:ahLst/>
                  <a:cxnLst>
                    <a:cxn ang="0">
                      <a:pos x="T0" y="T1"/>
                    </a:cxn>
                    <a:cxn ang="0">
                      <a:pos x="T2" y="T3"/>
                    </a:cxn>
                    <a:cxn ang="0">
                      <a:pos x="T4" y="T5"/>
                    </a:cxn>
                    <a:cxn ang="0">
                      <a:pos x="T6" y="T7"/>
                    </a:cxn>
                  </a:cxnLst>
                  <a:rect l="0" t="0" r="r" b="b"/>
                  <a:pathLst>
                    <a:path w="105" h="100">
                      <a:moveTo>
                        <a:pt x="60" y="7"/>
                      </a:moveTo>
                      <a:cubicBezTo>
                        <a:pt x="85" y="14"/>
                        <a:pt x="105" y="45"/>
                        <a:pt x="85" y="72"/>
                      </a:cubicBezTo>
                      <a:cubicBezTo>
                        <a:pt x="65" y="100"/>
                        <a:pt x="11" y="93"/>
                        <a:pt x="6" y="55"/>
                      </a:cubicBezTo>
                      <a:cubicBezTo>
                        <a:pt x="0" y="17"/>
                        <a:pt x="34" y="0"/>
                        <a:pt x="60" y="7"/>
                      </a:cubicBezTo>
                      <a:close/>
                    </a:path>
                  </a:pathLst>
                </a:custGeom>
                <a:solidFill>
                  <a:srgbClr val="FFCF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7" name="Freeform 48">
                  <a:extLst>
                    <a:ext uri="{FF2B5EF4-FFF2-40B4-BE49-F238E27FC236}">
                      <a16:creationId xmlns:a16="http://schemas.microsoft.com/office/drawing/2014/main" id="{D1A2734C-DA6D-4059-AEFF-3F85B1C17E14}"/>
                    </a:ext>
                  </a:extLst>
                </p:cNvPr>
                <p:cNvSpPr>
                  <a:spLocks/>
                </p:cNvSpPr>
                <p:nvPr/>
              </p:nvSpPr>
              <p:spPr bwMode="auto">
                <a:xfrm>
                  <a:off x="2257426" y="439738"/>
                  <a:ext cx="484188" cy="400050"/>
                </a:xfrm>
                <a:custGeom>
                  <a:avLst/>
                  <a:gdLst>
                    <a:gd name="T0" fmla="*/ 64 w 114"/>
                    <a:gd name="T1" fmla="*/ 8 h 94"/>
                    <a:gd name="T2" fmla="*/ 95 w 114"/>
                    <a:gd name="T3" fmla="*/ 59 h 94"/>
                    <a:gd name="T4" fmla="*/ 40 w 114"/>
                    <a:gd name="T5" fmla="*/ 84 h 94"/>
                    <a:gd name="T6" fmla="*/ 15 w 114"/>
                    <a:gd name="T7" fmla="*/ 41 h 94"/>
                    <a:gd name="T8" fmla="*/ 65 w 114"/>
                    <a:gd name="T9" fmla="*/ 8 h 94"/>
                    <a:gd name="T10" fmla="*/ 69 w 114"/>
                    <a:gd name="T11" fmla="*/ 5 h 94"/>
                    <a:gd name="T12" fmla="*/ 15 w 114"/>
                    <a:gd name="T13" fmla="*/ 24 h 94"/>
                    <a:gd name="T14" fmla="*/ 36 w 114"/>
                    <a:gd name="T15" fmla="*/ 86 h 94"/>
                    <a:gd name="T16" fmla="*/ 90 w 114"/>
                    <a:gd name="T17" fmla="*/ 77 h 94"/>
                    <a:gd name="T18" fmla="*/ 69 w 114"/>
                    <a:gd name="T19" fmla="*/ 5 h 94"/>
                    <a:gd name="T20" fmla="*/ 64 w 114"/>
                    <a:gd name="T21" fmla="*/ 8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4" h="94">
                      <a:moveTo>
                        <a:pt x="64" y="8"/>
                      </a:moveTo>
                      <a:cubicBezTo>
                        <a:pt x="87" y="15"/>
                        <a:pt x="101" y="36"/>
                        <a:pt x="95" y="59"/>
                      </a:cubicBezTo>
                      <a:cubicBezTo>
                        <a:pt x="90" y="84"/>
                        <a:pt x="62" y="91"/>
                        <a:pt x="40" y="84"/>
                      </a:cubicBezTo>
                      <a:cubicBezTo>
                        <a:pt x="22" y="77"/>
                        <a:pt x="14" y="59"/>
                        <a:pt x="15" y="41"/>
                      </a:cubicBezTo>
                      <a:cubicBezTo>
                        <a:pt x="16" y="16"/>
                        <a:pt x="42" y="3"/>
                        <a:pt x="65" y="8"/>
                      </a:cubicBezTo>
                      <a:cubicBezTo>
                        <a:pt x="67" y="8"/>
                        <a:pt x="72" y="6"/>
                        <a:pt x="69" y="5"/>
                      </a:cubicBezTo>
                      <a:cubicBezTo>
                        <a:pt x="49" y="0"/>
                        <a:pt x="27" y="7"/>
                        <a:pt x="15" y="24"/>
                      </a:cubicBezTo>
                      <a:cubicBezTo>
                        <a:pt x="0" y="47"/>
                        <a:pt x="13" y="76"/>
                        <a:pt x="36" y="86"/>
                      </a:cubicBezTo>
                      <a:cubicBezTo>
                        <a:pt x="52" y="94"/>
                        <a:pt x="77" y="90"/>
                        <a:pt x="90" y="77"/>
                      </a:cubicBezTo>
                      <a:cubicBezTo>
                        <a:pt x="114" y="51"/>
                        <a:pt x="100" y="15"/>
                        <a:pt x="69" y="5"/>
                      </a:cubicBezTo>
                      <a:cubicBezTo>
                        <a:pt x="68" y="5"/>
                        <a:pt x="62" y="7"/>
                        <a:pt x="64" y="8"/>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8" name="Freeform 49">
                  <a:extLst>
                    <a:ext uri="{FF2B5EF4-FFF2-40B4-BE49-F238E27FC236}">
                      <a16:creationId xmlns:a16="http://schemas.microsoft.com/office/drawing/2014/main" id="{C095822E-AE19-4061-A211-36F48A928DFC}"/>
                    </a:ext>
                  </a:extLst>
                </p:cNvPr>
                <p:cNvSpPr>
                  <a:spLocks/>
                </p:cNvSpPr>
                <p:nvPr/>
              </p:nvSpPr>
              <p:spPr bwMode="auto">
                <a:xfrm>
                  <a:off x="2355851" y="627063"/>
                  <a:ext cx="66675" cy="33338"/>
                </a:xfrm>
                <a:custGeom>
                  <a:avLst/>
                  <a:gdLst>
                    <a:gd name="T0" fmla="*/ 0 w 16"/>
                    <a:gd name="T1" fmla="*/ 3 h 8"/>
                    <a:gd name="T2" fmla="*/ 7 w 16"/>
                    <a:gd name="T3" fmla="*/ 8 h 8"/>
                    <a:gd name="T4" fmla="*/ 15 w 16"/>
                    <a:gd name="T5" fmla="*/ 5 h 8"/>
                    <a:gd name="T6" fmla="*/ 8 w 16"/>
                    <a:gd name="T7" fmla="*/ 0 h 8"/>
                    <a:gd name="T8" fmla="*/ 0 w 16"/>
                    <a:gd name="T9" fmla="*/ 3 h 8"/>
                  </a:gdLst>
                  <a:ahLst/>
                  <a:cxnLst>
                    <a:cxn ang="0">
                      <a:pos x="T0" y="T1"/>
                    </a:cxn>
                    <a:cxn ang="0">
                      <a:pos x="T2" y="T3"/>
                    </a:cxn>
                    <a:cxn ang="0">
                      <a:pos x="T4" y="T5"/>
                    </a:cxn>
                    <a:cxn ang="0">
                      <a:pos x="T6" y="T7"/>
                    </a:cxn>
                    <a:cxn ang="0">
                      <a:pos x="T8" y="T9"/>
                    </a:cxn>
                  </a:cxnLst>
                  <a:rect l="0" t="0" r="r" b="b"/>
                  <a:pathLst>
                    <a:path w="16" h="8">
                      <a:moveTo>
                        <a:pt x="0" y="3"/>
                      </a:moveTo>
                      <a:cubicBezTo>
                        <a:pt x="0" y="5"/>
                        <a:pt x="3" y="7"/>
                        <a:pt x="7" y="8"/>
                      </a:cubicBezTo>
                      <a:cubicBezTo>
                        <a:pt x="12" y="8"/>
                        <a:pt x="15" y="7"/>
                        <a:pt x="15" y="5"/>
                      </a:cubicBezTo>
                      <a:cubicBezTo>
                        <a:pt x="16" y="3"/>
                        <a:pt x="13" y="1"/>
                        <a:pt x="8" y="0"/>
                      </a:cubicBezTo>
                      <a:cubicBezTo>
                        <a:pt x="4" y="0"/>
                        <a:pt x="1" y="1"/>
                        <a:pt x="0"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9" name="Freeform 50">
                  <a:extLst>
                    <a:ext uri="{FF2B5EF4-FFF2-40B4-BE49-F238E27FC236}">
                      <a16:creationId xmlns:a16="http://schemas.microsoft.com/office/drawing/2014/main" id="{AF42E7A1-915C-47AE-BE69-90AB3844B010}"/>
                    </a:ext>
                  </a:extLst>
                </p:cNvPr>
                <p:cNvSpPr>
                  <a:spLocks/>
                </p:cNvSpPr>
                <p:nvPr/>
              </p:nvSpPr>
              <p:spPr bwMode="auto">
                <a:xfrm>
                  <a:off x="2574926" y="657225"/>
                  <a:ext cx="68263" cy="38100"/>
                </a:xfrm>
                <a:custGeom>
                  <a:avLst/>
                  <a:gdLst>
                    <a:gd name="T0" fmla="*/ 0 w 16"/>
                    <a:gd name="T1" fmla="*/ 3 h 9"/>
                    <a:gd name="T2" fmla="*/ 7 w 16"/>
                    <a:gd name="T3" fmla="*/ 8 h 9"/>
                    <a:gd name="T4" fmla="*/ 15 w 16"/>
                    <a:gd name="T5" fmla="*/ 5 h 9"/>
                    <a:gd name="T6" fmla="*/ 8 w 16"/>
                    <a:gd name="T7" fmla="*/ 1 h 9"/>
                    <a:gd name="T8" fmla="*/ 0 w 16"/>
                    <a:gd name="T9" fmla="*/ 3 h 9"/>
                  </a:gdLst>
                  <a:ahLst/>
                  <a:cxnLst>
                    <a:cxn ang="0">
                      <a:pos x="T0" y="T1"/>
                    </a:cxn>
                    <a:cxn ang="0">
                      <a:pos x="T2" y="T3"/>
                    </a:cxn>
                    <a:cxn ang="0">
                      <a:pos x="T4" y="T5"/>
                    </a:cxn>
                    <a:cxn ang="0">
                      <a:pos x="T6" y="T7"/>
                    </a:cxn>
                    <a:cxn ang="0">
                      <a:pos x="T8" y="T9"/>
                    </a:cxn>
                  </a:cxnLst>
                  <a:rect l="0" t="0" r="r" b="b"/>
                  <a:pathLst>
                    <a:path w="16" h="9">
                      <a:moveTo>
                        <a:pt x="0" y="3"/>
                      </a:moveTo>
                      <a:cubicBezTo>
                        <a:pt x="0" y="5"/>
                        <a:pt x="3" y="8"/>
                        <a:pt x="7" y="8"/>
                      </a:cubicBezTo>
                      <a:cubicBezTo>
                        <a:pt x="12" y="9"/>
                        <a:pt x="15" y="7"/>
                        <a:pt x="15" y="5"/>
                      </a:cubicBezTo>
                      <a:cubicBezTo>
                        <a:pt x="16" y="3"/>
                        <a:pt x="13" y="1"/>
                        <a:pt x="8" y="1"/>
                      </a:cubicBezTo>
                      <a:cubicBezTo>
                        <a:pt x="4" y="0"/>
                        <a:pt x="1" y="1"/>
                        <a:pt x="0"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0" name="Freeform 51">
                  <a:extLst>
                    <a:ext uri="{FF2B5EF4-FFF2-40B4-BE49-F238E27FC236}">
                      <a16:creationId xmlns:a16="http://schemas.microsoft.com/office/drawing/2014/main" id="{D0808D95-5F63-4DA8-BFAB-6DBDAC356DFB}"/>
                    </a:ext>
                  </a:extLst>
                </p:cNvPr>
                <p:cNvSpPr>
                  <a:spLocks/>
                </p:cNvSpPr>
                <p:nvPr/>
              </p:nvSpPr>
              <p:spPr bwMode="auto">
                <a:xfrm>
                  <a:off x="2363789" y="635000"/>
                  <a:ext cx="258763" cy="161925"/>
                </a:xfrm>
                <a:custGeom>
                  <a:avLst/>
                  <a:gdLst>
                    <a:gd name="T0" fmla="*/ 54 w 61"/>
                    <a:gd name="T1" fmla="*/ 11 h 38"/>
                    <a:gd name="T2" fmla="*/ 9 w 61"/>
                    <a:gd name="T3" fmla="*/ 3 h 38"/>
                    <a:gd name="T4" fmla="*/ 3 w 61"/>
                    <a:gd name="T5" fmla="*/ 4 h 38"/>
                    <a:gd name="T6" fmla="*/ 60 w 61"/>
                    <a:gd name="T7" fmla="*/ 10 h 38"/>
                    <a:gd name="T8" fmla="*/ 54 w 61"/>
                    <a:gd name="T9" fmla="*/ 11 h 38"/>
                  </a:gdLst>
                  <a:ahLst/>
                  <a:cxnLst>
                    <a:cxn ang="0">
                      <a:pos x="T0" y="T1"/>
                    </a:cxn>
                    <a:cxn ang="0">
                      <a:pos x="T2" y="T3"/>
                    </a:cxn>
                    <a:cxn ang="0">
                      <a:pos x="T4" y="T5"/>
                    </a:cxn>
                    <a:cxn ang="0">
                      <a:pos x="T6" y="T7"/>
                    </a:cxn>
                    <a:cxn ang="0">
                      <a:pos x="T8" y="T9"/>
                    </a:cxn>
                  </a:cxnLst>
                  <a:rect l="0" t="0" r="r" b="b"/>
                  <a:pathLst>
                    <a:path w="61" h="38">
                      <a:moveTo>
                        <a:pt x="54" y="11"/>
                      </a:moveTo>
                      <a:cubicBezTo>
                        <a:pt x="52" y="34"/>
                        <a:pt x="7" y="26"/>
                        <a:pt x="9" y="3"/>
                      </a:cubicBezTo>
                      <a:cubicBezTo>
                        <a:pt x="9" y="0"/>
                        <a:pt x="3" y="1"/>
                        <a:pt x="3" y="4"/>
                      </a:cubicBezTo>
                      <a:cubicBezTo>
                        <a:pt x="0" y="33"/>
                        <a:pt x="57" y="38"/>
                        <a:pt x="60" y="10"/>
                      </a:cubicBezTo>
                      <a:cubicBezTo>
                        <a:pt x="61" y="7"/>
                        <a:pt x="55" y="8"/>
                        <a:pt x="54" y="11"/>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1" name="Freeform 52">
                  <a:extLst>
                    <a:ext uri="{FF2B5EF4-FFF2-40B4-BE49-F238E27FC236}">
                      <a16:creationId xmlns:a16="http://schemas.microsoft.com/office/drawing/2014/main" id="{031ABEAA-E0F7-44F5-B632-8A6889FB1A49}"/>
                    </a:ext>
                  </a:extLst>
                </p:cNvPr>
                <p:cNvSpPr>
                  <a:spLocks/>
                </p:cNvSpPr>
                <p:nvPr/>
              </p:nvSpPr>
              <p:spPr bwMode="auto">
                <a:xfrm>
                  <a:off x="2584451" y="601663"/>
                  <a:ext cx="46038" cy="33338"/>
                </a:xfrm>
                <a:custGeom>
                  <a:avLst/>
                  <a:gdLst>
                    <a:gd name="T0" fmla="*/ 5 w 11"/>
                    <a:gd name="T1" fmla="*/ 1 h 8"/>
                    <a:gd name="T2" fmla="*/ 5 w 11"/>
                    <a:gd name="T3" fmla="*/ 8 h 8"/>
                    <a:gd name="T4" fmla="*/ 5 w 11"/>
                    <a:gd name="T5" fmla="*/ 1 h 8"/>
                  </a:gdLst>
                  <a:ahLst/>
                  <a:cxnLst>
                    <a:cxn ang="0">
                      <a:pos x="T0" y="T1"/>
                    </a:cxn>
                    <a:cxn ang="0">
                      <a:pos x="T2" y="T3"/>
                    </a:cxn>
                    <a:cxn ang="0">
                      <a:pos x="T4" y="T5"/>
                    </a:cxn>
                  </a:cxnLst>
                  <a:rect l="0" t="0" r="r" b="b"/>
                  <a:pathLst>
                    <a:path w="11" h="8">
                      <a:moveTo>
                        <a:pt x="5" y="1"/>
                      </a:moveTo>
                      <a:cubicBezTo>
                        <a:pt x="9" y="0"/>
                        <a:pt x="11" y="7"/>
                        <a:pt x="5" y="8"/>
                      </a:cubicBezTo>
                      <a:cubicBezTo>
                        <a:pt x="2" y="8"/>
                        <a:pt x="0" y="2"/>
                        <a:pt x="5" y="1"/>
                      </a:cubicBezTo>
                      <a:close/>
                    </a:path>
                  </a:pathLst>
                </a:custGeom>
                <a:solidFill>
                  <a:srgbClr val="6E270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2" name="Freeform 53">
                  <a:extLst>
                    <a:ext uri="{FF2B5EF4-FFF2-40B4-BE49-F238E27FC236}">
                      <a16:creationId xmlns:a16="http://schemas.microsoft.com/office/drawing/2014/main" id="{F0CA90F5-E037-4ACB-8B0F-A46253A49036}"/>
                    </a:ext>
                  </a:extLst>
                </p:cNvPr>
                <p:cNvSpPr>
                  <a:spLocks/>
                </p:cNvSpPr>
                <p:nvPr/>
              </p:nvSpPr>
              <p:spPr bwMode="auto">
                <a:xfrm>
                  <a:off x="2393951" y="581025"/>
                  <a:ext cx="41275" cy="33338"/>
                </a:xfrm>
                <a:custGeom>
                  <a:avLst/>
                  <a:gdLst>
                    <a:gd name="T0" fmla="*/ 4 w 10"/>
                    <a:gd name="T1" fmla="*/ 1 h 8"/>
                    <a:gd name="T2" fmla="*/ 5 w 10"/>
                    <a:gd name="T3" fmla="*/ 7 h 8"/>
                    <a:gd name="T4" fmla="*/ 4 w 10"/>
                    <a:gd name="T5" fmla="*/ 1 h 8"/>
                  </a:gdLst>
                  <a:ahLst/>
                  <a:cxnLst>
                    <a:cxn ang="0">
                      <a:pos x="T0" y="T1"/>
                    </a:cxn>
                    <a:cxn ang="0">
                      <a:pos x="T2" y="T3"/>
                    </a:cxn>
                    <a:cxn ang="0">
                      <a:pos x="T4" y="T5"/>
                    </a:cxn>
                  </a:cxnLst>
                  <a:rect l="0" t="0" r="r" b="b"/>
                  <a:pathLst>
                    <a:path w="10" h="8">
                      <a:moveTo>
                        <a:pt x="4" y="1"/>
                      </a:moveTo>
                      <a:cubicBezTo>
                        <a:pt x="9" y="0"/>
                        <a:pt x="10" y="7"/>
                        <a:pt x="5" y="7"/>
                      </a:cubicBezTo>
                      <a:cubicBezTo>
                        <a:pt x="1" y="8"/>
                        <a:pt x="0" y="2"/>
                        <a:pt x="4" y="1"/>
                      </a:cubicBezTo>
                      <a:close/>
                    </a:path>
                  </a:pathLst>
                </a:custGeom>
                <a:solidFill>
                  <a:srgbClr val="6E270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3" name="Freeform 54">
                  <a:extLst>
                    <a:ext uri="{FF2B5EF4-FFF2-40B4-BE49-F238E27FC236}">
                      <a16:creationId xmlns:a16="http://schemas.microsoft.com/office/drawing/2014/main" id="{97359B03-ED72-4930-AF09-42376FC88833}"/>
                    </a:ext>
                  </a:extLst>
                </p:cNvPr>
                <p:cNvSpPr>
                  <a:spLocks/>
                </p:cNvSpPr>
                <p:nvPr/>
              </p:nvSpPr>
              <p:spPr bwMode="auto">
                <a:xfrm>
                  <a:off x="2295526" y="831850"/>
                  <a:ext cx="76200" cy="114300"/>
                </a:xfrm>
                <a:custGeom>
                  <a:avLst/>
                  <a:gdLst>
                    <a:gd name="T0" fmla="*/ 11 w 18"/>
                    <a:gd name="T1" fmla="*/ 2 h 27"/>
                    <a:gd name="T2" fmla="*/ 1 w 18"/>
                    <a:gd name="T3" fmla="*/ 24 h 27"/>
                    <a:gd name="T4" fmla="*/ 7 w 18"/>
                    <a:gd name="T5" fmla="*/ 25 h 27"/>
                    <a:gd name="T6" fmla="*/ 17 w 18"/>
                    <a:gd name="T7" fmla="*/ 3 h 27"/>
                    <a:gd name="T8" fmla="*/ 11 w 18"/>
                    <a:gd name="T9" fmla="*/ 2 h 27"/>
                  </a:gdLst>
                  <a:ahLst/>
                  <a:cxnLst>
                    <a:cxn ang="0">
                      <a:pos x="T0" y="T1"/>
                    </a:cxn>
                    <a:cxn ang="0">
                      <a:pos x="T2" y="T3"/>
                    </a:cxn>
                    <a:cxn ang="0">
                      <a:pos x="T4" y="T5"/>
                    </a:cxn>
                    <a:cxn ang="0">
                      <a:pos x="T6" y="T7"/>
                    </a:cxn>
                    <a:cxn ang="0">
                      <a:pos x="T8" y="T9"/>
                    </a:cxn>
                  </a:cxnLst>
                  <a:rect l="0" t="0" r="r" b="b"/>
                  <a:pathLst>
                    <a:path w="18" h="27">
                      <a:moveTo>
                        <a:pt x="11" y="2"/>
                      </a:moveTo>
                      <a:cubicBezTo>
                        <a:pt x="8" y="10"/>
                        <a:pt x="5" y="17"/>
                        <a:pt x="1" y="24"/>
                      </a:cubicBezTo>
                      <a:cubicBezTo>
                        <a:pt x="0" y="27"/>
                        <a:pt x="6" y="26"/>
                        <a:pt x="7" y="25"/>
                      </a:cubicBezTo>
                      <a:cubicBezTo>
                        <a:pt x="10" y="17"/>
                        <a:pt x="13" y="10"/>
                        <a:pt x="17" y="3"/>
                      </a:cubicBezTo>
                      <a:cubicBezTo>
                        <a:pt x="18" y="0"/>
                        <a:pt x="12" y="1"/>
                        <a:pt x="11" y="2"/>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4" name="Freeform 55">
                  <a:extLst>
                    <a:ext uri="{FF2B5EF4-FFF2-40B4-BE49-F238E27FC236}">
                      <a16:creationId xmlns:a16="http://schemas.microsoft.com/office/drawing/2014/main" id="{3FC67491-748A-4C4F-B6F5-BCF86EA49D9A}"/>
                    </a:ext>
                  </a:extLst>
                </p:cNvPr>
                <p:cNvSpPr>
                  <a:spLocks/>
                </p:cNvSpPr>
                <p:nvPr/>
              </p:nvSpPr>
              <p:spPr bwMode="auto">
                <a:xfrm>
                  <a:off x="2201864" y="754063"/>
                  <a:ext cx="119063" cy="47625"/>
                </a:xfrm>
                <a:custGeom>
                  <a:avLst/>
                  <a:gdLst>
                    <a:gd name="T0" fmla="*/ 22 w 28"/>
                    <a:gd name="T1" fmla="*/ 1 h 11"/>
                    <a:gd name="T2" fmla="*/ 2 w 28"/>
                    <a:gd name="T3" fmla="*/ 9 h 11"/>
                    <a:gd name="T4" fmla="*/ 1 w 28"/>
                    <a:gd name="T5" fmla="*/ 11 h 11"/>
                    <a:gd name="T6" fmla="*/ 5 w 28"/>
                    <a:gd name="T7" fmla="*/ 10 h 11"/>
                    <a:gd name="T8" fmla="*/ 26 w 28"/>
                    <a:gd name="T9" fmla="*/ 1 h 11"/>
                    <a:gd name="T10" fmla="*/ 26 w 28"/>
                    <a:gd name="T11" fmla="*/ 0 h 11"/>
                    <a:gd name="T12" fmla="*/ 22 w 28"/>
                    <a:gd name="T13" fmla="*/ 1 h 11"/>
                  </a:gdLst>
                  <a:ahLst/>
                  <a:cxnLst>
                    <a:cxn ang="0">
                      <a:pos x="T0" y="T1"/>
                    </a:cxn>
                    <a:cxn ang="0">
                      <a:pos x="T2" y="T3"/>
                    </a:cxn>
                    <a:cxn ang="0">
                      <a:pos x="T4" y="T5"/>
                    </a:cxn>
                    <a:cxn ang="0">
                      <a:pos x="T6" y="T7"/>
                    </a:cxn>
                    <a:cxn ang="0">
                      <a:pos x="T8" y="T9"/>
                    </a:cxn>
                    <a:cxn ang="0">
                      <a:pos x="T10" y="T11"/>
                    </a:cxn>
                    <a:cxn ang="0">
                      <a:pos x="T12" y="T13"/>
                    </a:cxn>
                  </a:cxnLst>
                  <a:rect l="0" t="0" r="r" b="b"/>
                  <a:pathLst>
                    <a:path w="28" h="11">
                      <a:moveTo>
                        <a:pt x="22" y="1"/>
                      </a:moveTo>
                      <a:cubicBezTo>
                        <a:pt x="15" y="3"/>
                        <a:pt x="8" y="6"/>
                        <a:pt x="2" y="9"/>
                      </a:cubicBezTo>
                      <a:cubicBezTo>
                        <a:pt x="1" y="10"/>
                        <a:pt x="0" y="11"/>
                        <a:pt x="1" y="11"/>
                      </a:cubicBezTo>
                      <a:cubicBezTo>
                        <a:pt x="2" y="11"/>
                        <a:pt x="4" y="11"/>
                        <a:pt x="5" y="10"/>
                      </a:cubicBezTo>
                      <a:cubicBezTo>
                        <a:pt x="12" y="7"/>
                        <a:pt x="19" y="4"/>
                        <a:pt x="26" y="1"/>
                      </a:cubicBezTo>
                      <a:cubicBezTo>
                        <a:pt x="26" y="1"/>
                        <a:pt x="28" y="0"/>
                        <a:pt x="26" y="0"/>
                      </a:cubicBezTo>
                      <a:cubicBezTo>
                        <a:pt x="25" y="0"/>
                        <a:pt x="24" y="0"/>
                        <a:pt x="22" y="1"/>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5" name="Freeform 56">
                  <a:extLst>
                    <a:ext uri="{FF2B5EF4-FFF2-40B4-BE49-F238E27FC236}">
                      <a16:creationId xmlns:a16="http://schemas.microsoft.com/office/drawing/2014/main" id="{FFE9401A-75E2-42AB-AE81-13F5389AA877}"/>
                    </a:ext>
                  </a:extLst>
                </p:cNvPr>
                <p:cNvSpPr>
                  <a:spLocks/>
                </p:cNvSpPr>
                <p:nvPr/>
              </p:nvSpPr>
              <p:spPr bwMode="auto">
                <a:xfrm>
                  <a:off x="2503489" y="857250"/>
                  <a:ext cx="42863" cy="119063"/>
                </a:xfrm>
                <a:custGeom>
                  <a:avLst/>
                  <a:gdLst>
                    <a:gd name="T0" fmla="*/ 1 w 10"/>
                    <a:gd name="T1" fmla="*/ 4 h 28"/>
                    <a:gd name="T2" fmla="*/ 4 w 10"/>
                    <a:gd name="T3" fmla="*/ 25 h 28"/>
                    <a:gd name="T4" fmla="*/ 10 w 10"/>
                    <a:gd name="T5" fmla="*/ 24 h 28"/>
                    <a:gd name="T6" fmla="*/ 7 w 10"/>
                    <a:gd name="T7" fmla="*/ 3 h 28"/>
                    <a:gd name="T8" fmla="*/ 1 w 10"/>
                    <a:gd name="T9" fmla="*/ 4 h 28"/>
                  </a:gdLst>
                  <a:ahLst/>
                  <a:cxnLst>
                    <a:cxn ang="0">
                      <a:pos x="T0" y="T1"/>
                    </a:cxn>
                    <a:cxn ang="0">
                      <a:pos x="T2" y="T3"/>
                    </a:cxn>
                    <a:cxn ang="0">
                      <a:pos x="T4" y="T5"/>
                    </a:cxn>
                    <a:cxn ang="0">
                      <a:pos x="T6" y="T7"/>
                    </a:cxn>
                    <a:cxn ang="0">
                      <a:pos x="T8" y="T9"/>
                    </a:cxn>
                  </a:cxnLst>
                  <a:rect l="0" t="0" r="r" b="b"/>
                  <a:pathLst>
                    <a:path w="10" h="28">
                      <a:moveTo>
                        <a:pt x="1" y="4"/>
                      </a:moveTo>
                      <a:cubicBezTo>
                        <a:pt x="2" y="11"/>
                        <a:pt x="3" y="18"/>
                        <a:pt x="4" y="25"/>
                      </a:cubicBezTo>
                      <a:cubicBezTo>
                        <a:pt x="4" y="28"/>
                        <a:pt x="10" y="26"/>
                        <a:pt x="10" y="24"/>
                      </a:cubicBezTo>
                      <a:cubicBezTo>
                        <a:pt x="9" y="17"/>
                        <a:pt x="8" y="10"/>
                        <a:pt x="7" y="3"/>
                      </a:cubicBezTo>
                      <a:cubicBezTo>
                        <a:pt x="6" y="0"/>
                        <a:pt x="0" y="2"/>
                        <a:pt x="1" y="4"/>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6" name="Freeform 57">
                  <a:extLst>
                    <a:ext uri="{FF2B5EF4-FFF2-40B4-BE49-F238E27FC236}">
                      <a16:creationId xmlns:a16="http://schemas.microsoft.com/office/drawing/2014/main" id="{D7C67E63-227D-466A-9272-B0135679781F}"/>
                    </a:ext>
                  </a:extLst>
                </p:cNvPr>
                <p:cNvSpPr>
                  <a:spLocks/>
                </p:cNvSpPr>
                <p:nvPr/>
              </p:nvSpPr>
              <p:spPr bwMode="auto">
                <a:xfrm>
                  <a:off x="2635251" y="801688"/>
                  <a:ext cx="93663" cy="96838"/>
                </a:xfrm>
                <a:custGeom>
                  <a:avLst/>
                  <a:gdLst>
                    <a:gd name="T0" fmla="*/ 1 w 22"/>
                    <a:gd name="T1" fmla="*/ 3 h 23"/>
                    <a:gd name="T2" fmla="*/ 15 w 22"/>
                    <a:gd name="T3" fmla="*/ 22 h 23"/>
                    <a:gd name="T4" fmla="*/ 21 w 22"/>
                    <a:gd name="T5" fmla="*/ 19 h 23"/>
                    <a:gd name="T6" fmla="*/ 7 w 22"/>
                    <a:gd name="T7" fmla="*/ 1 h 23"/>
                    <a:gd name="T8" fmla="*/ 1 w 22"/>
                    <a:gd name="T9" fmla="*/ 3 h 23"/>
                  </a:gdLst>
                  <a:ahLst/>
                  <a:cxnLst>
                    <a:cxn ang="0">
                      <a:pos x="T0" y="T1"/>
                    </a:cxn>
                    <a:cxn ang="0">
                      <a:pos x="T2" y="T3"/>
                    </a:cxn>
                    <a:cxn ang="0">
                      <a:pos x="T4" y="T5"/>
                    </a:cxn>
                    <a:cxn ang="0">
                      <a:pos x="T6" y="T7"/>
                    </a:cxn>
                    <a:cxn ang="0">
                      <a:pos x="T8" y="T9"/>
                    </a:cxn>
                  </a:cxnLst>
                  <a:rect l="0" t="0" r="r" b="b"/>
                  <a:pathLst>
                    <a:path w="22" h="23">
                      <a:moveTo>
                        <a:pt x="1" y="3"/>
                      </a:moveTo>
                      <a:cubicBezTo>
                        <a:pt x="6" y="9"/>
                        <a:pt x="11" y="16"/>
                        <a:pt x="15" y="22"/>
                      </a:cubicBezTo>
                      <a:cubicBezTo>
                        <a:pt x="16" y="23"/>
                        <a:pt x="22" y="21"/>
                        <a:pt x="21" y="19"/>
                      </a:cubicBezTo>
                      <a:cubicBezTo>
                        <a:pt x="16" y="13"/>
                        <a:pt x="11" y="7"/>
                        <a:pt x="7" y="1"/>
                      </a:cubicBezTo>
                      <a:cubicBezTo>
                        <a:pt x="6" y="0"/>
                        <a:pt x="0" y="2"/>
                        <a:pt x="1" y="3"/>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7" name="Freeform 58">
                  <a:extLst>
                    <a:ext uri="{FF2B5EF4-FFF2-40B4-BE49-F238E27FC236}">
                      <a16:creationId xmlns:a16="http://schemas.microsoft.com/office/drawing/2014/main" id="{6E7E6672-330D-4BC6-8937-EEA5567DC80A}"/>
                    </a:ext>
                  </a:extLst>
                </p:cNvPr>
                <p:cNvSpPr>
                  <a:spLocks/>
                </p:cNvSpPr>
                <p:nvPr/>
              </p:nvSpPr>
              <p:spPr bwMode="auto">
                <a:xfrm>
                  <a:off x="2105026" y="631825"/>
                  <a:ext cx="169863" cy="28575"/>
                </a:xfrm>
                <a:custGeom>
                  <a:avLst/>
                  <a:gdLst>
                    <a:gd name="T0" fmla="*/ 36 w 40"/>
                    <a:gd name="T1" fmla="*/ 0 h 7"/>
                    <a:gd name="T2" fmla="*/ 5 w 40"/>
                    <a:gd name="T3" fmla="*/ 3 h 7"/>
                    <a:gd name="T4" fmla="*/ 4 w 40"/>
                    <a:gd name="T5" fmla="*/ 7 h 7"/>
                    <a:gd name="T6" fmla="*/ 36 w 40"/>
                    <a:gd name="T7" fmla="*/ 4 h 7"/>
                    <a:gd name="T8" fmla="*/ 36 w 40"/>
                    <a:gd name="T9" fmla="*/ 0 h 7"/>
                  </a:gdLst>
                  <a:ahLst/>
                  <a:cxnLst>
                    <a:cxn ang="0">
                      <a:pos x="T0" y="T1"/>
                    </a:cxn>
                    <a:cxn ang="0">
                      <a:pos x="T2" y="T3"/>
                    </a:cxn>
                    <a:cxn ang="0">
                      <a:pos x="T4" y="T5"/>
                    </a:cxn>
                    <a:cxn ang="0">
                      <a:pos x="T6" y="T7"/>
                    </a:cxn>
                    <a:cxn ang="0">
                      <a:pos x="T8" y="T9"/>
                    </a:cxn>
                  </a:cxnLst>
                  <a:rect l="0" t="0" r="r" b="b"/>
                  <a:pathLst>
                    <a:path w="40" h="7">
                      <a:moveTo>
                        <a:pt x="36" y="0"/>
                      </a:moveTo>
                      <a:cubicBezTo>
                        <a:pt x="26" y="1"/>
                        <a:pt x="15" y="2"/>
                        <a:pt x="5" y="3"/>
                      </a:cubicBezTo>
                      <a:cubicBezTo>
                        <a:pt x="2" y="3"/>
                        <a:pt x="0" y="7"/>
                        <a:pt x="4" y="7"/>
                      </a:cubicBezTo>
                      <a:cubicBezTo>
                        <a:pt x="15" y="6"/>
                        <a:pt x="25" y="5"/>
                        <a:pt x="36" y="4"/>
                      </a:cubicBezTo>
                      <a:cubicBezTo>
                        <a:pt x="39" y="4"/>
                        <a:pt x="40" y="0"/>
                        <a:pt x="36" y="0"/>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8" name="Freeform 59">
                  <a:extLst>
                    <a:ext uri="{FF2B5EF4-FFF2-40B4-BE49-F238E27FC236}">
                      <a16:creationId xmlns:a16="http://schemas.microsoft.com/office/drawing/2014/main" id="{5AD3113F-798A-4149-B040-3866A4BF38AB}"/>
                    </a:ext>
                  </a:extLst>
                </p:cNvPr>
                <p:cNvSpPr>
                  <a:spLocks/>
                </p:cNvSpPr>
                <p:nvPr/>
              </p:nvSpPr>
              <p:spPr bwMode="auto">
                <a:xfrm>
                  <a:off x="2236789" y="414338"/>
                  <a:ext cx="114300" cy="80963"/>
                </a:xfrm>
                <a:custGeom>
                  <a:avLst/>
                  <a:gdLst>
                    <a:gd name="T0" fmla="*/ 26 w 27"/>
                    <a:gd name="T1" fmla="*/ 15 h 19"/>
                    <a:gd name="T2" fmla="*/ 7 w 27"/>
                    <a:gd name="T3" fmla="*/ 1 h 19"/>
                    <a:gd name="T4" fmla="*/ 1 w 27"/>
                    <a:gd name="T5" fmla="*/ 4 h 19"/>
                    <a:gd name="T6" fmla="*/ 20 w 27"/>
                    <a:gd name="T7" fmla="*/ 17 h 19"/>
                    <a:gd name="T8" fmla="*/ 26 w 27"/>
                    <a:gd name="T9" fmla="*/ 15 h 19"/>
                  </a:gdLst>
                  <a:ahLst/>
                  <a:cxnLst>
                    <a:cxn ang="0">
                      <a:pos x="T0" y="T1"/>
                    </a:cxn>
                    <a:cxn ang="0">
                      <a:pos x="T2" y="T3"/>
                    </a:cxn>
                    <a:cxn ang="0">
                      <a:pos x="T4" y="T5"/>
                    </a:cxn>
                    <a:cxn ang="0">
                      <a:pos x="T6" y="T7"/>
                    </a:cxn>
                    <a:cxn ang="0">
                      <a:pos x="T8" y="T9"/>
                    </a:cxn>
                  </a:cxnLst>
                  <a:rect l="0" t="0" r="r" b="b"/>
                  <a:pathLst>
                    <a:path w="27" h="19">
                      <a:moveTo>
                        <a:pt x="26" y="15"/>
                      </a:moveTo>
                      <a:cubicBezTo>
                        <a:pt x="19" y="11"/>
                        <a:pt x="13" y="6"/>
                        <a:pt x="7" y="1"/>
                      </a:cubicBezTo>
                      <a:cubicBezTo>
                        <a:pt x="5" y="0"/>
                        <a:pt x="0" y="3"/>
                        <a:pt x="1" y="4"/>
                      </a:cubicBezTo>
                      <a:cubicBezTo>
                        <a:pt x="8" y="8"/>
                        <a:pt x="14" y="13"/>
                        <a:pt x="20" y="17"/>
                      </a:cubicBezTo>
                      <a:cubicBezTo>
                        <a:pt x="22" y="19"/>
                        <a:pt x="27" y="16"/>
                        <a:pt x="26" y="15"/>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9" name="Freeform 60">
                  <a:extLst>
                    <a:ext uri="{FF2B5EF4-FFF2-40B4-BE49-F238E27FC236}">
                      <a16:creationId xmlns:a16="http://schemas.microsoft.com/office/drawing/2014/main" id="{38152ADC-C232-40D3-BB12-777A79FEE100}"/>
                    </a:ext>
                  </a:extLst>
                </p:cNvPr>
                <p:cNvSpPr>
                  <a:spLocks/>
                </p:cNvSpPr>
                <p:nvPr/>
              </p:nvSpPr>
              <p:spPr bwMode="auto">
                <a:xfrm>
                  <a:off x="2444751" y="333375"/>
                  <a:ext cx="28575" cy="101600"/>
                </a:xfrm>
                <a:custGeom>
                  <a:avLst/>
                  <a:gdLst>
                    <a:gd name="T0" fmla="*/ 7 w 7"/>
                    <a:gd name="T1" fmla="*/ 20 h 24"/>
                    <a:gd name="T2" fmla="*/ 6 w 7"/>
                    <a:gd name="T3" fmla="*/ 3 h 24"/>
                    <a:gd name="T4" fmla="*/ 0 w 7"/>
                    <a:gd name="T5" fmla="*/ 3 h 24"/>
                    <a:gd name="T6" fmla="*/ 1 w 7"/>
                    <a:gd name="T7" fmla="*/ 21 h 24"/>
                    <a:gd name="T8" fmla="*/ 7 w 7"/>
                    <a:gd name="T9" fmla="*/ 20 h 24"/>
                  </a:gdLst>
                  <a:ahLst/>
                  <a:cxnLst>
                    <a:cxn ang="0">
                      <a:pos x="T0" y="T1"/>
                    </a:cxn>
                    <a:cxn ang="0">
                      <a:pos x="T2" y="T3"/>
                    </a:cxn>
                    <a:cxn ang="0">
                      <a:pos x="T4" y="T5"/>
                    </a:cxn>
                    <a:cxn ang="0">
                      <a:pos x="T6" y="T7"/>
                    </a:cxn>
                    <a:cxn ang="0">
                      <a:pos x="T8" y="T9"/>
                    </a:cxn>
                  </a:cxnLst>
                  <a:rect l="0" t="0" r="r" b="b"/>
                  <a:pathLst>
                    <a:path w="7" h="24">
                      <a:moveTo>
                        <a:pt x="7" y="20"/>
                      </a:moveTo>
                      <a:cubicBezTo>
                        <a:pt x="6" y="15"/>
                        <a:pt x="6" y="9"/>
                        <a:pt x="6" y="3"/>
                      </a:cubicBezTo>
                      <a:cubicBezTo>
                        <a:pt x="6" y="0"/>
                        <a:pt x="0" y="1"/>
                        <a:pt x="0" y="3"/>
                      </a:cubicBezTo>
                      <a:cubicBezTo>
                        <a:pt x="0" y="9"/>
                        <a:pt x="1" y="15"/>
                        <a:pt x="1" y="21"/>
                      </a:cubicBezTo>
                      <a:cubicBezTo>
                        <a:pt x="1" y="24"/>
                        <a:pt x="7" y="23"/>
                        <a:pt x="7" y="20"/>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0" name="Freeform 61">
                  <a:extLst>
                    <a:ext uri="{FF2B5EF4-FFF2-40B4-BE49-F238E27FC236}">
                      <a16:creationId xmlns:a16="http://schemas.microsoft.com/office/drawing/2014/main" id="{305B8E03-71C2-4DD9-8416-181B31CA5D1C}"/>
                    </a:ext>
                  </a:extLst>
                </p:cNvPr>
                <p:cNvSpPr>
                  <a:spLocks/>
                </p:cNvSpPr>
                <p:nvPr/>
              </p:nvSpPr>
              <p:spPr bwMode="auto">
                <a:xfrm>
                  <a:off x="2574926" y="338138"/>
                  <a:ext cx="85725" cy="119063"/>
                </a:xfrm>
                <a:custGeom>
                  <a:avLst/>
                  <a:gdLst>
                    <a:gd name="T0" fmla="*/ 6 w 20"/>
                    <a:gd name="T1" fmla="*/ 25 h 28"/>
                    <a:gd name="T2" fmla="*/ 19 w 20"/>
                    <a:gd name="T3" fmla="*/ 1 h 28"/>
                    <a:gd name="T4" fmla="*/ 14 w 20"/>
                    <a:gd name="T5" fmla="*/ 2 h 28"/>
                    <a:gd name="T6" fmla="*/ 0 w 20"/>
                    <a:gd name="T7" fmla="*/ 26 h 28"/>
                    <a:gd name="T8" fmla="*/ 6 w 20"/>
                    <a:gd name="T9" fmla="*/ 25 h 28"/>
                  </a:gdLst>
                  <a:ahLst/>
                  <a:cxnLst>
                    <a:cxn ang="0">
                      <a:pos x="T0" y="T1"/>
                    </a:cxn>
                    <a:cxn ang="0">
                      <a:pos x="T2" y="T3"/>
                    </a:cxn>
                    <a:cxn ang="0">
                      <a:pos x="T4" y="T5"/>
                    </a:cxn>
                    <a:cxn ang="0">
                      <a:pos x="T6" y="T7"/>
                    </a:cxn>
                    <a:cxn ang="0">
                      <a:pos x="T8" y="T9"/>
                    </a:cxn>
                  </a:cxnLst>
                  <a:rect l="0" t="0" r="r" b="b"/>
                  <a:pathLst>
                    <a:path w="20" h="28">
                      <a:moveTo>
                        <a:pt x="6" y="25"/>
                      </a:moveTo>
                      <a:cubicBezTo>
                        <a:pt x="10" y="17"/>
                        <a:pt x="15" y="9"/>
                        <a:pt x="19" y="1"/>
                      </a:cubicBezTo>
                      <a:cubicBezTo>
                        <a:pt x="20" y="0"/>
                        <a:pt x="14" y="0"/>
                        <a:pt x="14" y="2"/>
                      </a:cubicBezTo>
                      <a:cubicBezTo>
                        <a:pt x="9" y="10"/>
                        <a:pt x="5" y="18"/>
                        <a:pt x="0" y="26"/>
                      </a:cubicBezTo>
                      <a:cubicBezTo>
                        <a:pt x="0" y="28"/>
                        <a:pt x="5" y="27"/>
                        <a:pt x="6" y="25"/>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1" name="Freeform 62">
                  <a:extLst>
                    <a:ext uri="{FF2B5EF4-FFF2-40B4-BE49-F238E27FC236}">
                      <a16:creationId xmlns:a16="http://schemas.microsoft.com/office/drawing/2014/main" id="{7040BB5C-5EFD-48C0-A56F-F6D3073409F6}"/>
                    </a:ext>
                  </a:extLst>
                </p:cNvPr>
                <p:cNvSpPr>
                  <a:spLocks/>
                </p:cNvSpPr>
                <p:nvPr/>
              </p:nvSpPr>
              <p:spPr bwMode="auto">
                <a:xfrm>
                  <a:off x="2673351" y="465138"/>
                  <a:ext cx="144463" cy="76200"/>
                </a:xfrm>
                <a:custGeom>
                  <a:avLst/>
                  <a:gdLst>
                    <a:gd name="T0" fmla="*/ 7 w 34"/>
                    <a:gd name="T1" fmla="*/ 17 h 18"/>
                    <a:gd name="T2" fmla="*/ 31 w 34"/>
                    <a:gd name="T3" fmla="*/ 3 h 18"/>
                    <a:gd name="T4" fmla="*/ 27 w 34"/>
                    <a:gd name="T5" fmla="*/ 1 h 18"/>
                    <a:gd name="T6" fmla="*/ 3 w 34"/>
                    <a:gd name="T7" fmla="*/ 14 h 18"/>
                    <a:gd name="T8" fmla="*/ 7 w 34"/>
                    <a:gd name="T9" fmla="*/ 17 h 18"/>
                  </a:gdLst>
                  <a:ahLst/>
                  <a:cxnLst>
                    <a:cxn ang="0">
                      <a:pos x="T0" y="T1"/>
                    </a:cxn>
                    <a:cxn ang="0">
                      <a:pos x="T2" y="T3"/>
                    </a:cxn>
                    <a:cxn ang="0">
                      <a:pos x="T4" y="T5"/>
                    </a:cxn>
                    <a:cxn ang="0">
                      <a:pos x="T6" y="T7"/>
                    </a:cxn>
                    <a:cxn ang="0">
                      <a:pos x="T8" y="T9"/>
                    </a:cxn>
                  </a:cxnLst>
                  <a:rect l="0" t="0" r="r" b="b"/>
                  <a:pathLst>
                    <a:path w="34" h="18">
                      <a:moveTo>
                        <a:pt x="7" y="17"/>
                      </a:moveTo>
                      <a:cubicBezTo>
                        <a:pt x="15" y="12"/>
                        <a:pt x="23" y="8"/>
                        <a:pt x="31" y="3"/>
                      </a:cubicBezTo>
                      <a:cubicBezTo>
                        <a:pt x="34" y="1"/>
                        <a:pt x="29" y="0"/>
                        <a:pt x="27" y="1"/>
                      </a:cubicBezTo>
                      <a:cubicBezTo>
                        <a:pt x="19" y="5"/>
                        <a:pt x="11" y="10"/>
                        <a:pt x="3" y="14"/>
                      </a:cubicBezTo>
                      <a:cubicBezTo>
                        <a:pt x="0" y="16"/>
                        <a:pt x="5" y="18"/>
                        <a:pt x="7" y="17"/>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2" name="Freeform 63">
                  <a:extLst>
                    <a:ext uri="{FF2B5EF4-FFF2-40B4-BE49-F238E27FC236}">
                      <a16:creationId xmlns:a16="http://schemas.microsoft.com/office/drawing/2014/main" id="{08690B88-AC55-45AC-B85A-CD592C4BEAB6}"/>
                    </a:ext>
                  </a:extLst>
                </p:cNvPr>
                <p:cNvSpPr>
                  <a:spLocks/>
                </p:cNvSpPr>
                <p:nvPr/>
              </p:nvSpPr>
              <p:spPr bwMode="auto">
                <a:xfrm>
                  <a:off x="2716214" y="690563"/>
                  <a:ext cx="122238" cy="47625"/>
                </a:xfrm>
                <a:custGeom>
                  <a:avLst/>
                  <a:gdLst>
                    <a:gd name="T0" fmla="*/ 1 w 29"/>
                    <a:gd name="T1" fmla="*/ 2 h 11"/>
                    <a:gd name="T2" fmla="*/ 22 w 29"/>
                    <a:gd name="T3" fmla="*/ 10 h 11"/>
                    <a:gd name="T4" fmla="*/ 26 w 29"/>
                    <a:gd name="T5" fmla="*/ 10 h 11"/>
                    <a:gd name="T6" fmla="*/ 28 w 29"/>
                    <a:gd name="T7" fmla="*/ 8 h 11"/>
                    <a:gd name="T8" fmla="*/ 6 w 29"/>
                    <a:gd name="T9" fmla="*/ 0 h 11"/>
                    <a:gd name="T10" fmla="*/ 2 w 29"/>
                    <a:gd name="T11" fmla="*/ 1 h 11"/>
                    <a:gd name="T12" fmla="*/ 1 w 29"/>
                    <a:gd name="T13" fmla="*/ 2 h 11"/>
                  </a:gdLst>
                  <a:ahLst/>
                  <a:cxnLst>
                    <a:cxn ang="0">
                      <a:pos x="T0" y="T1"/>
                    </a:cxn>
                    <a:cxn ang="0">
                      <a:pos x="T2" y="T3"/>
                    </a:cxn>
                    <a:cxn ang="0">
                      <a:pos x="T4" y="T5"/>
                    </a:cxn>
                    <a:cxn ang="0">
                      <a:pos x="T6" y="T7"/>
                    </a:cxn>
                    <a:cxn ang="0">
                      <a:pos x="T8" y="T9"/>
                    </a:cxn>
                    <a:cxn ang="0">
                      <a:pos x="T10" y="T11"/>
                    </a:cxn>
                    <a:cxn ang="0">
                      <a:pos x="T12" y="T13"/>
                    </a:cxn>
                  </a:cxnLst>
                  <a:rect l="0" t="0" r="r" b="b"/>
                  <a:pathLst>
                    <a:path w="29" h="11">
                      <a:moveTo>
                        <a:pt x="1" y="2"/>
                      </a:moveTo>
                      <a:cubicBezTo>
                        <a:pt x="8" y="5"/>
                        <a:pt x="15" y="8"/>
                        <a:pt x="22" y="10"/>
                      </a:cubicBezTo>
                      <a:cubicBezTo>
                        <a:pt x="23" y="11"/>
                        <a:pt x="25" y="10"/>
                        <a:pt x="26" y="10"/>
                      </a:cubicBezTo>
                      <a:cubicBezTo>
                        <a:pt x="26" y="10"/>
                        <a:pt x="29" y="9"/>
                        <a:pt x="28" y="8"/>
                      </a:cubicBezTo>
                      <a:cubicBezTo>
                        <a:pt x="20" y="6"/>
                        <a:pt x="13" y="3"/>
                        <a:pt x="6" y="0"/>
                      </a:cubicBezTo>
                      <a:cubicBezTo>
                        <a:pt x="5" y="0"/>
                        <a:pt x="3" y="0"/>
                        <a:pt x="2" y="1"/>
                      </a:cubicBezTo>
                      <a:cubicBezTo>
                        <a:pt x="2" y="1"/>
                        <a:pt x="0" y="2"/>
                        <a:pt x="1" y="2"/>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3" name="Freeform 64">
                  <a:extLst>
                    <a:ext uri="{FF2B5EF4-FFF2-40B4-BE49-F238E27FC236}">
                      <a16:creationId xmlns:a16="http://schemas.microsoft.com/office/drawing/2014/main" id="{30111F76-CEDA-4177-B5F3-8DBB0B1AE358}"/>
                    </a:ext>
                  </a:extLst>
                </p:cNvPr>
                <p:cNvSpPr>
                  <a:spLocks/>
                </p:cNvSpPr>
                <p:nvPr/>
              </p:nvSpPr>
              <p:spPr bwMode="auto">
                <a:xfrm>
                  <a:off x="2665414" y="1019175"/>
                  <a:ext cx="198438" cy="284163"/>
                </a:xfrm>
                <a:custGeom>
                  <a:avLst/>
                  <a:gdLst>
                    <a:gd name="T0" fmla="*/ 36 w 47"/>
                    <a:gd name="T1" fmla="*/ 0 h 67"/>
                    <a:gd name="T2" fmla="*/ 32 w 47"/>
                    <a:gd name="T3" fmla="*/ 0 h 67"/>
                    <a:gd name="T4" fmla="*/ 9 w 47"/>
                    <a:gd name="T5" fmla="*/ 23 h 67"/>
                    <a:gd name="T6" fmla="*/ 7 w 47"/>
                    <a:gd name="T7" fmla="*/ 60 h 67"/>
                    <a:gd name="T8" fmla="*/ 16 w 47"/>
                    <a:gd name="T9" fmla="*/ 67 h 67"/>
                    <a:gd name="T10" fmla="*/ 16 w 47"/>
                    <a:gd name="T11" fmla="*/ 67 h 67"/>
                    <a:gd name="T12" fmla="*/ 19 w 47"/>
                    <a:gd name="T13" fmla="*/ 66 h 67"/>
                    <a:gd name="T14" fmla="*/ 20 w 47"/>
                    <a:gd name="T15" fmla="*/ 53 h 67"/>
                    <a:gd name="T16" fmla="*/ 32 w 47"/>
                    <a:gd name="T17" fmla="*/ 20 h 67"/>
                    <a:gd name="T18" fmla="*/ 47 w 47"/>
                    <a:gd name="T19" fmla="*/ 5 h 67"/>
                    <a:gd name="T20" fmla="*/ 36 w 47"/>
                    <a:gd name="T21" fmla="*/ 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 h="67">
                      <a:moveTo>
                        <a:pt x="36" y="0"/>
                      </a:moveTo>
                      <a:cubicBezTo>
                        <a:pt x="34" y="0"/>
                        <a:pt x="33" y="0"/>
                        <a:pt x="32" y="0"/>
                      </a:cubicBezTo>
                      <a:cubicBezTo>
                        <a:pt x="22" y="2"/>
                        <a:pt x="14" y="14"/>
                        <a:pt x="9" y="23"/>
                      </a:cubicBezTo>
                      <a:cubicBezTo>
                        <a:pt x="4" y="33"/>
                        <a:pt x="0" y="50"/>
                        <a:pt x="7" y="60"/>
                      </a:cubicBezTo>
                      <a:cubicBezTo>
                        <a:pt x="9" y="63"/>
                        <a:pt x="12" y="67"/>
                        <a:pt x="16" y="67"/>
                      </a:cubicBezTo>
                      <a:cubicBezTo>
                        <a:pt x="16" y="67"/>
                        <a:pt x="16" y="67"/>
                        <a:pt x="16" y="67"/>
                      </a:cubicBezTo>
                      <a:cubicBezTo>
                        <a:pt x="17" y="67"/>
                        <a:pt x="18" y="67"/>
                        <a:pt x="19" y="66"/>
                      </a:cubicBezTo>
                      <a:cubicBezTo>
                        <a:pt x="23" y="63"/>
                        <a:pt x="20" y="57"/>
                        <a:pt x="20" y="53"/>
                      </a:cubicBezTo>
                      <a:cubicBezTo>
                        <a:pt x="19" y="40"/>
                        <a:pt x="23" y="29"/>
                        <a:pt x="32" y="20"/>
                      </a:cubicBezTo>
                      <a:cubicBezTo>
                        <a:pt x="37" y="15"/>
                        <a:pt x="43" y="11"/>
                        <a:pt x="47" y="5"/>
                      </a:cubicBezTo>
                      <a:cubicBezTo>
                        <a:pt x="45" y="1"/>
                        <a:pt x="40" y="0"/>
                        <a:pt x="36" y="0"/>
                      </a:cubicBezTo>
                    </a:path>
                  </a:pathLst>
                </a:custGeom>
                <a:solidFill>
                  <a:srgbClr val="FEE9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4" name="Freeform 65">
                  <a:extLst>
                    <a:ext uri="{FF2B5EF4-FFF2-40B4-BE49-F238E27FC236}">
                      <a16:creationId xmlns:a16="http://schemas.microsoft.com/office/drawing/2014/main" id="{FEF109A5-320F-4BEC-94AD-DDBEC9E81DD4}"/>
                    </a:ext>
                  </a:extLst>
                </p:cNvPr>
                <p:cNvSpPr>
                  <a:spLocks/>
                </p:cNvSpPr>
                <p:nvPr/>
              </p:nvSpPr>
              <p:spPr bwMode="auto">
                <a:xfrm>
                  <a:off x="2767014" y="1579563"/>
                  <a:ext cx="198438" cy="149225"/>
                </a:xfrm>
                <a:custGeom>
                  <a:avLst/>
                  <a:gdLst>
                    <a:gd name="T0" fmla="*/ 5 w 47"/>
                    <a:gd name="T1" fmla="*/ 0 h 35"/>
                    <a:gd name="T2" fmla="*/ 1 w 47"/>
                    <a:gd name="T3" fmla="*/ 15 h 35"/>
                    <a:gd name="T4" fmla="*/ 19 w 47"/>
                    <a:gd name="T5" fmla="*/ 35 h 35"/>
                    <a:gd name="T6" fmla="*/ 22 w 47"/>
                    <a:gd name="T7" fmla="*/ 34 h 35"/>
                    <a:gd name="T8" fmla="*/ 47 w 47"/>
                    <a:gd name="T9" fmla="*/ 27 h 35"/>
                    <a:gd name="T10" fmla="*/ 21 w 47"/>
                    <a:gd name="T11" fmla="*/ 16 h 35"/>
                    <a:gd name="T12" fmla="*/ 5 w 47"/>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47" h="35">
                      <a:moveTo>
                        <a:pt x="5" y="0"/>
                      </a:moveTo>
                      <a:cubicBezTo>
                        <a:pt x="1" y="4"/>
                        <a:pt x="0" y="10"/>
                        <a:pt x="1" y="15"/>
                      </a:cubicBezTo>
                      <a:cubicBezTo>
                        <a:pt x="3" y="24"/>
                        <a:pt x="11" y="30"/>
                        <a:pt x="19" y="35"/>
                      </a:cubicBezTo>
                      <a:cubicBezTo>
                        <a:pt x="21" y="35"/>
                        <a:pt x="22" y="34"/>
                        <a:pt x="22" y="34"/>
                      </a:cubicBezTo>
                      <a:cubicBezTo>
                        <a:pt x="31" y="32"/>
                        <a:pt x="39" y="29"/>
                        <a:pt x="47" y="27"/>
                      </a:cubicBezTo>
                      <a:cubicBezTo>
                        <a:pt x="37" y="26"/>
                        <a:pt x="28" y="23"/>
                        <a:pt x="21" y="16"/>
                      </a:cubicBezTo>
                      <a:cubicBezTo>
                        <a:pt x="15" y="11"/>
                        <a:pt x="11" y="4"/>
                        <a:pt x="5" y="0"/>
                      </a:cubicBezTo>
                    </a:path>
                  </a:pathLst>
                </a:custGeom>
                <a:solidFill>
                  <a:srgbClr val="FEE9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5" name="Freeform 66">
                  <a:extLst>
                    <a:ext uri="{FF2B5EF4-FFF2-40B4-BE49-F238E27FC236}">
                      <a16:creationId xmlns:a16="http://schemas.microsoft.com/office/drawing/2014/main" id="{803776CE-ACBB-489D-8B60-691D11F97BB3}"/>
                    </a:ext>
                  </a:extLst>
                </p:cNvPr>
                <p:cNvSpPr>
                  <a:spLocks/>
                </p:cNvSpPr>
                <p:nvPr/>
              </p:nvSpPr>
              <p:spPr bwMode="auto">
                <a:xfrm>
                  <a:off x="2846389" y="1690688"/>
                  <a:ext cx="212725" cy="76200"/>
                </a:xfrm>
                <a:custGeom>
                  <a:avLst/>
                  <a:gdLst>
                    <a:gd name="T0" fmla="*/ 44 w 50"/>
                    <a:gd name="T1" fmla="*/ 0 h 18"/>
                    <a:gd name="T2" fmla="*/ 35 w 50"/>
                    <a:gd name="T3" fmla="*/ 1 h 18"/>
                    <a:gd name="T4" fmla="*/ 32 w 50"/>
                    <a:gd name="T5" fmla="*/ 1 h 18"/>
                    <a:gd name="T6" fmla="*/ 28 w 50"/>
                    <a:gd name="T7" fmla="*/ 1 h 18"/>
                    <a:gd name="T8" fmla="*/ 3 w 50"/>
                    <a:gd name="T9" fmla="*/ 8 h 18"/>
                    <a:gd name="T10" fmla="*/ 0 w 50"/>
                    <a:gd name="T11" fmla="*/ 9 h 18"/>
                    <a:gd name="T12" fmla="*/ 5 w 50"/>
                    <a:gd name="T13" fmla="*/ 12 h 18"/>
                    <a:gd name="T14" fmla="*/ 28 w 50"/>
                    <a:gd name="T15" fmla="*/ 18 h 18"/>
                    <a:gd name="T16" fmla="*/ 43 w 50"/>
                    <a:gd name="T17" fmla="*/ 14 h 18"/>
                    <a:gd name="T18" fmla="*/ 50 w 50"/>
                    <a:gd name="T19" fmla="*/ 5 h 18"/>
                    <a:gd name="T20" fmla="*/ 48 w 50"/>
                    <a:gd name="T21" fmla="*/ 1 h 18"/>
                    <a:gd name="T22" fmla="*/ 44 w 50"/>
                    <a:gd name="T2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0" h="18">
                      <a:moveTo>
                        <a:pt x="44" y="0"/>
                      </a:moveTo>
                      <a:cubicBezTo>
                        <a:pt x="41" y="0"/>
                        <a:pt x="37" y="1"/>
                        <a:pt x="35" y="1"/>
                      </a:cubicBezTo>
                      <a:cubicBezTo>
                        <a:pt x="34" y="1"/>
                        <a:pt x="33" y="1"/>
                        <a:pt x="32" y="1"/>
                      </a:cubicBezTo>
                      <a:cubicBezTo>
                        <a:pt x="30" y="1"/>
                        <a:pt x="29" y="1"/>
                        <a:pt x="28" y="1"/>
                      </a:cubicBezTo>
                      <a:cubicBezTo>
                        <a:pt x="20" y="3"/>
                        <a:pt x="12" y="6"/>
                        <a:pt x="3" y="8"/>
                      </a:cubicBezTo>
                      <a:cubicBezTo>
                        <a:pt x="3" y="8"/>
                        <a:pt x="2" y="9"/>
                        <a:pt x="0" y="9"/>
                      </a:cubicBezTo>
                      <a:cubicBezTo>
                        <a:pt x="2" y="10"/>
                        <a:pt x="3" y="11"/>
                        <a:pt x="5" y="12"/>
                      </a:cubicBezTo>
                      <a:cubicBezTo>
                        <a:pt x="12" y="15"/>
                        <a:pt x="20" y="18"/>
                        <a:pt x="28" y="18"/>
                      </a:cubicBezTo>
                      <a:cubicBezTo>
                        <a:pt x="34" y="18"/>
                        <a:pt x="39" y="17"/>
                        <a:pt x="43" y="14"/>
                      </a:cubicBezTo>
                      <a:cubicBezTo>
                        <a:pt x="46" y="12"/>
                        <a:pt x="49" y="8"/>
                        <a:pt x="50" y="5"/>
                      </a:cubicBezTo>
                      <a:cubicBezTo>
                        <a:pt x="50" y="3"/>
                        <a:pt x="49" y="2"/>
                        <a:pt x="48" y="1"/>
                      </a:cubicBezTo>
                      <a:cubicBezTo>
                        <a:pt x="47" y="0"/>
                        <a:pt x="45" y="0"/>
                        <a:pt x="44" y="0"/>
                      </a:cubicBezTo>
                    </a:path>
                  </a:pathLst>
                </a:custGeom>
                <a:solidFill>
                  <a:srgbClr val="FEE3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6" name="Freeform 67">
                  <a:extLst>
                    <a:ext uri="{FF2B5EF4-FFF2-40B4-BE49-F238E27FC236}">
                      <a16:creationId xmlns:a16="http://schemas.microsoft.com/office/drawing/2014/main" id="{9C38716B-5897-4C41-9695-115634F93BCF}"/>
                    </a:ext>
                  </a:extLst>
                </p:cNvPr>
                <p:cNvSpPr>
                  <a:spLocks/>
                </p:cNvSpPr>
                <p:nvPr/>
              </p:nvSpPr>
              <p:spPr bwMode="auto">
                <a:xfrm>
                  <a:off x="3287714" y="1655763"/>
                  <a:ext cx="309563" cy="141288"/>
                </a:xfrm>
                <a:custGeom>
                  <a:avLst/>
                  <a:gdLst>
                    <a:gd name="T0" fmla="*/ 67 w 73"/>
                    <a:gd name="T1" fmla="*/ 0 h 33"/>
                    <a:gd name="T2" fmla="*/ 57 w 73"/>
                    <a:gd name="T3" fmla="*/ 7 h 33"/>
                    <a:gd name="T4" fmla="*/ 30 w 73"/>
                    <a:gd name="T5" fmla="*/ 17 h 33"/>
                    <a:gd name="T6" fmla="*/ 23 w 73"/>
                    <a:gd name="T7" fmla="*/ 16 h 33"/>
                    <a:gd name="T8" fmla="*/ 2 w 73"/>
                    <a:gd name="T9" fmla="*/ 12 h 33"/>
                    <a:gd name="T10" fmla="*/ 7 w 73"/>
                    <a:gd name="T11" fmla="*/ 26 h 33"/>
                    <a:gd name="T12" fmla="*/ 28 w 73"/>
                    <a:gd name="T13" fmla="*/ 33 h 33"/>
                    <a:gd name="T14" fmla="*/ 38 w 73"/>
                    <a:gd name="T15" fmla="*/ 33 h 33"/>
                    <a:gd name="T16" fmla="*/ 71 w 73"/>
                    <a:gd name="T17" fmla="*/ 13 h 33"/>
                    <a:gd name="T18" fmla="*/ 71 w 73"/>
                    <a:gd name="T19" fmla="*/ 2 h 33"/>
                    <a:gd name="T20" fmla="*/ 68 w 73"/>
                    <a:gd name="T21" fmla="*/ 0 h 33"/>
                    <a:gd name="T22" fmla="*/ 67 w 73"/>
                    <a:gd name="T23"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3" h="33">
                      <a:moveTo>
                        <a:pt x="67" y="0"/>
                      </a:moveTo>
                      <a:cubicBezTo>
                        <a:pt x="63" y="0"/>
                        <a:pt x="60" y="5"/>
                        <a:pt x="57" y="7"/>
                      </a:cubicBezTo>
                      <a:cubicBezTo>
                        <a:pt x="49" y="13"/>
                        <a:pt x="40" y="17"/>
                        <a:pt x="30" y="17"/>
                      </a:cubicBezTo>
                      <a:cubicBezTo>
                        <a:pt x="28" y="17"/>
                        <a:pt x="25" y="16"/>
                        <a:pt x="23" y="16"/>
                      </a:cubicBezTo>
                      <a:cubicBezTo>
                        <a:pt x="16" y="15"/>
                        <a:pt x="9" y="12"/>
                        <a:pt x="2" y="12"/>
                      </a:cubicBezTo>
                      <a:cubicBezTo>
                        <a:pt x="0" y="17"/>
                        <a:pt x="3" y="23"/>
                        <a:pt x="7" y="26"/>
                      </a:cubicBezTo>
                      <a:cubicBezTo>
                        <a:pt x="12" y="32"/>
                        <a:pt x="20" y="33"/>
                        <a:pt x="28" y="33"/>
                      </a:cubicBezTo>
                      <a:cubicBezTo>
                        <a:pt x="32" y="33"/>
                        <a:pt x="35" y="33"/>
                        <a:pt x="38" y="33"/>
                      </a:cubicBezTo>
                      <a:cubicBezTo>
                        <a:pt x="50" y="31"/>
                        <a:pt x="66" y="26"/>
                        <a:pt x="71" y="13"/>
                      </a:cubicBezTo>
                      <a:cubicBezTo>
                        <a:pt x="72" y="10"/>
                        <a:pt x="73" y="5"/>
                        <a:pt x="71" y="2"/>
                      </a:cubicBezTo>
                      <a:cubicBezTo>
                        <a:pt x="71" y="1"/>
                        <a:pt x="70" y="1"/>
                        <a:pt x="68" y="0"/>
                      </a:cubicBezTo>
                      <a:cubicBezTo>
                        <a:pt x="68" y="0"/>
                        <a:pt x="68" y="0"/>
                        <a:pt x="67" y="0"/>
                      </a:cubicBezTo>
                    </a:path>
                  </a:pathLst>
                </a:custGeom>
                <a:solidFill>
                  <a:srgbClr val="FEE3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7" name="Freeform 68">
                  <a:extLst>
                    <a:ext uri="{FF2B5EF4-FFF2-40B4-BE49-F238E27FC236}">
                      <a16:creationId xmlns:a16="http://schemas.microsoft.com/office/drawing/2014/main" id="{C4447F95-86ED-4D34-8C3E-73654E4569A2}"/>
                    </a:ext>
                  </a:extLst>
                </p:cNvPr>
                <p:cNvSpPr>
                  <a:spLocks/>
                </p:cNvSpPr>
                <p:nvPr/>
              </p:nvSpPr>
              <p:spPr bwMode="auto">
                <a:xfrm>
                  <a:off x="3759201" y="1308100"/>
                  <a:ext cx="211138" cy="280988"/>
                </a:xfrm>
                <a:custGeom>
                  <a:avLst/>
                  <a:gdLst>
                    <a:gd name="T0" fmla="*/ 34 w 50"/>
                    <a:gd name="T1" fmla="*/ 0 h 66"/>
                    <a:gd name="T2" fmla="*/ 31 w 50"/>
                    <a:gd name="T3" fmla="*/ 1 h 66"/>
                    <a:gd name="T4" fmla="*/ 30 w 50"/>
                    <a:gd name="T5" fmla="*/ 14 h 66"/>
                    <a:gd name="T6" fmla="*/ 17 w 50"/>
                    <a:gd name="T7" fmla="*/ 47 h 66"/>
                    <a:gd name="T8" fmla="*/ 0 w 50"/>
                    <a:gd name="T9" fmla="*/ 61 h 66"/>
                    <a:gd name="T10" fmla="*/ 13 w 50"/>
                    <a:gd name="T11" fmla="*/ 66 h 66"/>
                    <a:gd name="T12" fmla="*/ 15 w 50"/>
                    <a:gd name="T13" fmla="*/ 66 h 66"/>
                    <a:gd name="T14" fmla="*/ 39 w 50"/>
                    <a:gd name="T15" fmla="*/ 45 h 66"/>
                    <a:gd name="T16" fmla="*/ 43 w 50"/>
                    <a:gd name="T17" fmla="*/ 7 h 66"/>
                    <a:gd name="T18" fmla="*/ 34 w 50"/>
                    <a:gd name="T19" fmla="*/ 0 h 66"/>
                    <a:gd name="T20" fmla="*/ 34 w 50"/>
                    <a:gd name="T21"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 h="66">
                      <a:moveTo>
                        <a:pt x="34" y="0"/>
                      </a:moveTo>
                      <a:cubicBezTo>
                        <a:pt x="33" y="0"/>
                        <a:pt x="32" y="0"/>
                        <a:pt x="31" y="1"/>
                      </a:cubicBezTo>
                      <a:cubicBezTo>
                        <a:pt x="27" y="4"/>
                        <a:pt x="30" y="10"/>
                        <a:pt x="30" y="14"/>
                      </a:cubicBezTo>
                      <a:cubicBezTo>
                        <a:pt x="29" y="26"/>
                        <a:pt x="26" y="38"/>
                        <a:pt x="17" y="47"/>
                      </a:cubicBezTo>
                      <a:cubicBezTo>
                        <a:pt x="11" y="52"/>
                        <a:pt x="5" y="55"/>
                        <a:pt x="0" y="61"/>
                      </a:cubicBezTo>
                      <a:cubicBezTo>
                        <a:pt x="3" y="65"/>
                        <a:pt x="8" y="66"/>
                        <a:pt x="13" y="66"/>
                      </a:cubicBezTo>
                      <a:cubicBezTo>
                        <a:pt x="13" y="66"/>
                        <a:pt x="14" y="66"/>
                        <a:pt x="15" y="66"/>
                      </a:cubicBezTo>
                      <a:cubicBezTo>
                        <a:pt x="26" y="65"/>
                        <a:pt x="34" y="53"/>
                        <a:pt x="39" y="45"/>
                      </a:cubicBezTo>
                      <a:cubicBezTo>
                        <a:pt x="45" y="34"/>
                        <a:pt x="50" y="18"/>
                        <a:pt x="43" y="7"/>
                      </a:cubicBezTo>
                      <a:cubicBezTo>
                        <a:pt x="41" y="4"/>
                        <a:pt x="38" y="0"/>
                        <a:pt x="34" y="0"/>
                      </a:cubicBezTo>
                      <a:cubicBezTo>
                        <a:pt x="34" y="0"/>
                        <a:pt x="34" y="0"/>
                        <a:pt x="34" y="0"/>
                      </a:cubicBezTo>
                    </a:path>
                  </a:pathLst>
                </a:custGeom>
                <a:solidFill>
                  <a:srgbClr val="FEE3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8" name="Freeform 69">
                  <a:extLst>
                    <a:ext uri="{FF2B5EF4-FFF2-40B4-BE49-F238E27FC236}">
                      <a16:creationId xmlns:a16="http://schemas.microsoft.com/office/drawing/2014/main" id="{5ED87E00-2D95-48D1-B84E-F1CB45CE3425}"/>
                    </a:ext>
                  </a:extLst>
                </p:cNvPr>
                <p:cNvSpPr>
                  <a:spLocks/>
                </p:cNvSpPr>
                <p:nvPr/>
              </p:nvSpPr>
              <p:spPr bwMode="auto">
                <a:xfrm>
                  <a:off x="3089276" y="784224"/>
                  <a:ext cx="309563" cy="141287"/>
                </a:xfrm>
                <a:custGeom>
                  <a:avLst/>
                  <a:gdLst>
                    <a:gd name="T0" fmla="*/ 44 w 73"/>
                    <a:gd name="T1" fmla="*/ 0 h 33"/>
                    <a:gd name="T2" fmla="*/ 36 w 73"/>
                    <a:gd name="T3" fmla="*/ 1 h 33"/>
                    <a:gd name="T4" fmla="*/ 3 w 73"/>
                    <a:gd name="T5" fmla="*/ 19 h 33"/>
                    <a:gd name="T6" fmla="*/ 2 w 73"/>
                    <a:gd name="T7" fmla="*/ 31 h 33"/>
                    <a:gd name="T8" fmla="*/ 5 w 73"/>
                    <a:gd name="T9" fmla="*/ 33 h 33"/>
                    <a:gd name="T10" fmla="*/ 6 w 73"/>
                    <a:gd name="T11" fmla="*/ 33 h 33"/>
                    <a:gd name="T12" fmla="*/ 16 w 73"/>
                    <a:gd name="T13" fmla="*/ 26 h 33"/>
                    <a:gd name="T14" fmla="*/ 43 w 73"/>
                    <a:gd name="T15" fmla="*/ 17 h 33"/>
                    <a:gd name="T16" fmla="*/ 50 w 73"/>
                    <a:gd name="T17" fmla="*/ 18 h 33"/>
                    <a:gd name="T18" fmla="*/ 72 w 73"/>
                    <a:gd name="T19" fmla="*/ 22 h 33"/>
                    <a:gd name="T20" fmla="*/ 67 w 73"/>
                    <a:gd name="T21" fmla="*/ 7 h 33"/>
                    <a:gd name="T22" fmla="*/ 44 w 73"/>
                    <a:gd name="T23"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3" h="33">
                      <a:moveTo>
                        <a:pt x="44" y="0"/>
                      </a:moveTo>
                      <a:cubicBezTo>
                        <a:pt x="41" y="0"/>
                        <a:pt x="38" y="0"/>
                        <a:pt x="36" y="1"/>
                      </a:cubicBezTo>
                      <a:cubicBezTo>
                        <a:pt x="24" y="2"/>
                        <a:pt x="8" y="7"/>
                        <a:pt x="3" y="19"/>
                      </a:cubicBezTo>
                      <a:cubicBezTo>
                        <a:pt x="1" y="22"/>
                        <a:pt x="0" y="28"/>
                        <a:pt x="2" y="31"/>
                      </a:cubicBezTo>
                      <a:cubicBezTo>
                        <a:pt x="3" y="32"/>
                        <a:pt x="3" y="32"/>
                        <a:pt x="5" y="33"/>
                      </a:cubicBezTo>
                      <a:cubicBezTo>
                        <a:pt x="5" y="33"/>
                        <a:pt x="6" y="33"/>
                        <a:pt x="6" y="33"/>
                      </a:cubicBezTo>
                      <a:cubicBezTo>
                        <a:pt x="10" y="33"/>
                        <a:pt x="14" y="28"/>
                        <a:pt x="16" y="26"/>
                      </a:cubicBezTo>
                      <a:cubicBezTo>
                        <a:pt x="24" y="20"/>
                        <a:pt x="33" y="17"/>
                        <a:pt x="43" y="17"/>
                      </a:cubicBezTo>
                      <a:cubicBezTo>
                        <a:pt x="45" y="17"/>
                        <a:pt x="48" y="17"/>
                        <a:pt x="50" y="18"/>
                      </a:cubicBezTo>
                      <a:cubicBezTo>
                        <a:pt x="57" y="19"/>
                        <a:pt x="64" y="22"/>
                        <a:pt x="72" y="22"/>
                      </a:cubicBezTo>
                      <a:cubicBezTo>
                        <a:pt x="73" y="17"/>
                        <a:pt x="70" y="11"/>
                        <a:pt x="67" y="7"/>
                      </a:cubicBezTo>
                      <a:cubicBezTo>
                        <a:pt x="61" y="2"/>
                        <a:pt x="53" y="0"/>
                        <a:pt x="44" y="0"/>
                      </a:cubicBezTo>
                    </a:path>
                  </a:pathLst>
                </a:custGeom>
                <a:solidFill>
                  <a:srgbClr val="FEE9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9" name="Freeform 70">
                  <a:extLst>
                    <a:ext uri="{FF2B5EF4-FFF2-40B4-BE49-F238E27FC236}">
                      <a16:creationId xmlns:a16="http://schemas.microsoft.com/office/drawing/2014/main" id="{6F52D58A-E6A0-4C75-9CFA-3C061E08247F}"/>
                    </a:ext>
                  </a:extLst>
                </p:cNvPr>
                <p:cNvSpPr>
                  <a:spLocks/>
                </p:cNvSpPr>
                <p:nvPr/>
              </p:nvSpPr>
              <p:spPr bwMode="auto">
                <a:xfrm>
                  <a:off x="3630614" y="890588"/>
                  <a:ext cx="258763" cy="242888"/>
                </a:xfrm>
                <a:custGeom>
                  <a:avLst/>
                  <a:gdLst>
                    <a:gd name="T0" fmla="*/ 16 w 61"/>
                    <a:gd name="T1" fmla="*/ 0 h 57"/>
                    <a:gd name="T2" fmla="*/ 10 w 61"/>
                    <a:gd name="T3" fmla="*/ 1 h 57"/>
                    <a:gd name="T4" fmla="*/ 1 w 61"/>
                    <a:gd name="T5" fmla="*/ 7 h 57"/>
                    <a:gd name="T6" fmla="*/ 1 w 61"/>
                    <a:gd name="T7" fmla="*/ 11 h 57"/>
                    <a:gd name="T8" fmla="*/ 13 w 61"/>
                    <a:gd name="T9" fmla="*/ 16 h 57"/>
                    <a:gd name="T10" fmla="*/ 41 w 61"/>
                    <a:gd name="T11" fmla="*/ 37 h 57"/>
                    <a:gd name="T12" fmla="*/ 50 w 61"/>
                    <a:gd name="T13" fmla="*/ 57 h 57"/>
                    <a:gd name="T14" fmla="*/ 59 w 61"/>
                    <a:gd name="T15" fmla="*/ 44 h 57"/>
                    <a:gd name="T16" fmla="*/ 45 w 61"/>
                    <a:gd name="T17" fmla="*/ 15 h 57"/>
                    <a:gd name="T18" fmla="*/ 16 w 61"/>
                    <a:gd name="T19"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1" h="57">
                      <a:moveTo>
                        <a:pt x="16" y="0"/>
                      </a:moveTo>
                      <a:cubicBezTo>
                        <a:pt x="14" y="0"/>
                        <a:pt x="12" y="0"/>
                        <a:pt x="10" y="1"/>
                      </a:cubicBezTo>
                      <a:cubicBezTo>
                        <a:pt x="7" y="2"/>
                        <a:pt x="2" y="4"/>
                        <a:pt x="1" y="7"/>
                      </a:cubicBezTo>
                      <a:cubicBezTo>
                        <a:pt x="0" y="8"/>
                        <a:pt x="0" y="9"/>
                        <a:pt x="1" y="11"/>
                      </a:cubicBezTo>
                      <a:cubicBezTo>
                        <a:pt x="2" y="15"/>
                        <a:pt x="9" y="15"/>
                        <a:pt x="13" y="16"/>
                      </a:cubicBezTo>
                      <a:cubicBezTo>
                        <a:pt x="25" y="19"/>
                        <a:pt x="35" y="26"/>
                        <a:pt x="41" y="37"/>
                      </a:cubicBezTo>
                      <a:cubicBezTo>
                        <a:pt x="44" y="44"/>
                        <a:pt x="46" y="51"/>
                        <a:pt x="50" y="57"/>
                      </a:cubicBezTo>
                      <a:cubicBezTo>
                        <a:pt x="55" y="55"/>
                        <a:pt x="58" y="49"/>
                        <a:pt x="59" y="44"/>
                      </a:cubicBezTo>
                      <a:cubicBezTo>
                        <a:pt x="61" y="33"/>
                        <a:pt x="52" y="23"/>
                        <a:pt x="45" y="15"/>
                      </a:cubicBezTo>
                      <a:cubicBezTo>
                        <a:pt x="38" y="8"/>
                        <a:pt x="27" y="0"/>
                        <a:pt x="16" y="0"/>
                      </a:cubicBezTo>
                    </a:path>
                  </a:pathLst>
                </a:custGeom>
                <a:solidFill>
                  <a:srgbClr val="FEE9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grpSp>
        </p:grpSp>
        <p:sp>
          <p:nvSpPr>
            <p:cNvPr id="70" name="文本框 558">
              <a:extLst>
                <a:ext uri="{FF2B5EF4-FFF2-40B4-BE49-F238E27FC236}">
                  <a16:creationId xmlns:a16="http://schemas.microsoft.com/office/drawing/2014/main" id="{E3225FE5-77A7-4A08-B5DB-31E431B54443}"/>
                </a:ext>
              </a:extLst>
            </p:cNvPr>
            <p:cNvSpPr txBox="1"/>
            <p:nvPr/>
          </p:nvSpPr>
          <p:spPr>
            <a:xfrm>
              <a:off x="2199920" y="2233755"/>
              <a:ext cx="3463784" cy="595932"/>
            </a:xfrm>
            <a:prstGeom prst="rect">
              <a:avLst/>
            </a:prstGeom>
            <a:noFill/>
          </p:spPr>
          <p:txBody>
            <a:bodyPr wrap="square" rtlCol="0">
              <a:spAutoFit/>
              <a:scene3d>
                <a:camera prst="orthographicFront"/>
                <a:lightRig rig="threePt" dir="t"/>
              </a:scene3d>
              <a:sp3d contourW="12700"/>
            </a:bodyPr>
            <a:lstStyle/>
            <a:p>
              <a:pPr algn="just">
                <a:lnSpc>
                  <a:spcPct val="107000"/>
                </a:lnSpc>
                <a:spcAft>
                  <a:spcPts val="0"/>
                </a:spcAft>
              </a:pPr>
              <a:r>
                <a:rPr lang="vi-VN" sz="3200" dirty="0">
                  <a:solidFill>
                    <a:srgbClr val="002060"/>
                  </a:solidFill>
                  <a:effectLst/>
                  <a:latin typeface="Calibri" panose="020F0502020204030204" pitchFamily="34" charset="0"/>
                  <a:cs typeface="Calibri" panose="020F0502020204030204" pitchFamily="34" charset="0"/>
                </a:rPr>
                <a:t>Địa chỉ quê hương của các bạn </a:t>
              </a:r>
              <a:r>
                <a:rPr lang="en-US" sz="3200" dirty="0" err="1">
                  <a:solidFill>
                    <a:srgbClr val="002060"/>
                  </a:solidFill>
                  <a:effectLst/>
                  <a:latin typeface="Calibri" panose="020F0502020204030204" pitchFamily="34" charset="0"/>
                  <a:cs typeface="Calibri" panose="020F0502020204030204" pitchFamily="34" charset="0"/>
                </a:rPr>
                <a:t>trong</a:t>
              </a:r>
              <a:r>
                <a:rPr lang="en-US" sz="3200" dirty="0">
                  <a:solidFill>
                    <a:srgbClr val="002060"/>
                  </a:solidFill>
                  <a:effectLst/>
                  <a:latin typeface="Calibri" panose="020F0502020204030204" pitchFamily="34" charset="0"/>
                  <a:cs typeface="Calibri" panose="020F0502020204030204" pitchFamily="34" charset="0"/>
                </a:rPr>
                <a:t> </a:t>
              </a:r>
              <a:r>
                <a:rPr lang="en-US" sz="3200" dirty="0" err="1">
                  <a:solidFill>
                    <a:srgbClr val="002060"/>
                  </a:solidFill>
                  <a:effectLst/>
                  <a:latin typeface="Calibri" panose="020F0502020204030204" pitchFamily="34" charset="0"/>
                  <a:cs typeface="Calibri" panose="020F0502020204030204" pitchFamily="34" charset="0"/>
                </a:rPr>
                <a:t>tranh</a:t>
              </a:r>
              <a:r>
                <a:rPr lang="en-US" sz="3200" dirty="0">
                  <a:solidFill>
                    <a:srgbClr val="002060"/>
                  </a:solidFill>
                  <a:effectLst/>
                  <a:latin typeface="Calibri" panose="020F0502020204030204" pitchFamily="34" charset="0"/>
                  <a:cs typeface="Calibri" panose="020F0502020204030204" pitchFamily="34" charset="0"/>
                </a:rPr>
                <a:t> </a:t>
              </a:r>
              <a:r>
                <a:rPr lang="vi-VN" sz="3200" dirty="0">
                  <a:solidFill>
                    <a:srgbClr val="002060"/>
                  </a:solidFill>
                  <a:effectLst/>
                  <a:latin typeface="Calibri" panose="020F0502020204030204" pitchFamily="34" charset="0"/>
                  <a:cs typeface="Calibri" panose="020F0502020204030204" pitchFamily="34" charset="0"/>
                </a:rPr>
                <a:t>ở đâu?</a:t>
              </a:r>
            </a:p>
          </p:txBody>
        </p:sp>
      </p:grpSp>
    </p:spTree>
    <p:extLst>
      <p:ext uri="{BB962C8B-B14F-4D97-AF65-F5344CB8AC3E}">
        <p14:creationId xmlns:p14="http://schemas.microsoft.com/office/powerpoint/2010/main" val="841085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6"/>
                                        </p:tgtEl>
                                      </p:cBhvr>
                                    </p:animEffect>
                                    <p:set>
                                      <p:cBhvr>
                                        <p:cTn id="22" dur="1" fill="hold">
                                          <p:stCondLst>
                                            <p:cond delay="499"/>
                                          </p:stCondLst>
                                        </p:cTn>
                                        <p:tgtEl>
                                          <p:spTgt spid="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68"/>
                                        </p:tgtEl>
                                        <p:attrNameLst>
                                          <p:attrName>style.visibility</p:attrName>
                                        </p:attrNameLst>
                                      </p:cBhvr>
                                      <p:to>
                                        <p:strVal val="visible"/>
                                      </p:to>
                                    </p:set>
                                    <p:animEffect transition="in" filter="barn(inVertical)">
                                      <p:cBhvr>
                                        <p:cTn id="27"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2A3F681-05C1-4FA2-90B9-1B57E182B689}"/>
              </a:ext>
            </a:extLst>
          </p:cNvPr>
          <p:cNvSpPr/>
          <p:nvPr/>
        </p:nvSpPr>
        <p:spPr>
          <a:xfrm>
            <a:off x="2241643" y="1710836"/>
            <a:ext cx="7969158" cy="7848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err="1">
                <a:ln w="22225">
                  <a:solidFill>
                    <a:srgbClr val="0064D2"/>
                  </a:solidFill>
                  <a:prstDash val="solid"/>
                </a:ln>
                <a:solidFill>
                  <a:schemeClr val="bg1"/>
                </a:solidFill>
                <a:effectLst/>
                <a:uLnTx/>
                <a:uFillTx/>
                <a:latin typeface="Arial"/>
                <a:ea typeface="微软雅黑"/>
                <a:cs typeface="+mn-cs"/>
              </a:rPr>
              <a:t>Trò</a:t>
            </a:r>
            <a:r>
              <a:rPr kumimoji="0" lang="en-US" sz="4500" b="1" i="0" u="none" strike="noStrike" kern="1200" cap="none" spc="0" normalizeH="0" baseline="0" noProof="0" dirty="0">
                <a:ln w="22225">
                  <a:solidFill>
                    <a:srgbClr val="0064D2"/>
                  </a:solidFill>
                  <a:prstDash val="solid"/>
                </a:ln>
                <a:solidFill>
                  <a:schemeClr val="bg1"/>
                </a:solidFill>
                <a:effectLst/>
                <a:uLnTx/>
                <a:uFillTx/>
                <a:latin typeface="Arial"/>
                <a:ea typeface="微软雅黑"/>
                <a:cs typeface="+mn-cs"/>
              </a:rPr>
              <a:t> </a:t>
            </a:r>
            <a:r>
              <a:rPr kumimoji="0" lang="en-US" sz="4500" b="1" i="0" u="none" strike="noStrike" kern="1200" cap="none" spc="0" normalizeH="0" baseline="0" noProof="0" dirty="0" err="1">
                <a:ln w="22225">
                  <a:solidFill>
                    <a:srgbClr val="0064D2"/>
                  </a:solidFill>
                  <a:prstDash val="solid"/>
                </a:ln>
                <a:solidFill>
                  <a:schemeClr val="bg1"/>
                </a:solidFill>
                <a:effectLst/>
                <a:uLnTx/>
                <a:uFillTx/>
                <a:latin typeface="Arial"/>
                <a:ea typeface="微软雅黑"/>
                <a:cs typeface="+mn-cs"/>
              </a:rPr>
              <a:t>chơi</a:t>
            </a:r>
            <a:r>
              <a:rPr kumimoji="0" lang="en-US" sz="4500" b="1" i="0" u="none" strike="noStrike" kern="1200" cap="none" spc="0" normalizeH="0" baseline="0" noProof="0" dirty="0">
                <a:ln w="22225">
                  <a:solidFill>
                    <a:srgbClr val="0064D2"/>
                  </a:solidFill>
                  <a:prstDash val="solid"/>
                </a:ln>
                <a:solidFill>
                  <a:schemeClr val="bg1"/>
                </a:solidFill>
                <a:effectLst/>
                <a:uLnTx/>
                <a:uFillTx/>
                <a:latin typeface="Arial"/>
                <a:ea typeface="微软雅黑"/>
                <a:cs typeface="+mn-cs"/>
              </a:rPr>
              <a:t>: </a:t>
            </a:r>
            <a:r>
              <a:rPr kumimoji="0" lang="en-US" sz="4500" b="1" i="0" u="none" strike="noStrike" kern="1200" cap="none" spc="0" normalizeH="0" baseline="0" noProof="0" dirty="0" err="1">
                <a:ln w="22225">
                  <a:solidFill>
                    <a:srgbClr val="0064D2"/>
                  </a:solidFill>
                  <a:prstDash val="solid"/>
                </a:ln>
                <a:solidFill>
                  <a:schemeClr val="bg1"/>
                </a:solidFill>
                <a:effectLst/>
                <a:uLnTx/>
                <a:uFillTx/>
                <a:latin typeface="Arial"/>
                <a:ea typeface="微软雅黑"/>
                <a:cs typeface="+mn-cs"/>
              </a:rPr>
              <a:t>Đoán</a:t>
            </a:r>
            <a:r>
              <a:rPr kumimoji="0" lang="en-US" sz="4500" b="1" i="0" u="none" strike="noStrike" kern="1200" cap="none" spc="0" normalizeH="0" noProof="0" dirty="0">
                <a:ln w="22225">
                  <a:solidFill>
                    <a:srgbClr val="0064D2"/>
                  </a:solidFill>
                  <a:prstDash val="solid"/>
                </a:ln>
                <a:solidFill>
                  <a:schemeClr val="bg1"/>
                </a:solidFill>
                <a:effectLst/>
                <a:uLnTx/>
                <a:uFillTx/>
                <a:latin typeface="Arial"/>
                <a:ea typeface="微软雅黑"/>
                <a:cs typeface="+mn-cs"/>
              </a:rPr>
              <a:t> </a:t>
            </a:r>
            <a:r>
              <a:rPr kumimoji="0" lang="en-US" sz="4500" b="1" i="0" u="none" strike="noStrike" kern="1200" cap="none" spc="0" normalizeH="0" noProof="0" dirty="0" err="1">
                <a:ln w="22225">
                  <a:solidFill>
                    <a:srgbClr val="0064D2"/>
                  </a:solidFill>
                  <a:prstDash val="solid"/>
                </a:ln>
                <a:solidFill>
                  <a:schemeClr val="bg1"/>
                </a:solidFill>
                <a:effectLst/>
                <a:uLnTx/>
                <a:uFillTx/>
                <a:latin typeface="Arial"/>
                <a:ea typeface="微软雅黑"/>
                <a:cs typeface="+mn-cs"/>
              </a:rPr>
              <a:t>tên</a:t>
            </a:r>
            <a:r>
              <a:rPr kumimoji="0" lang="en-US" sz="4500" b="1" i="0" u="none" strike="noStrike" kern="1200" cap="none" spc="0" normalizeH="0" noProof="0" dirty="0">
                <a:ln w="22225">
                  <a:solidFill>
                    <a:srgbClr val="0064D2"/>
                  </a:solidFill>
                  <a:prstDash val="solid"/>
                </a:ln>
                <a:solidFill>
                  <a:schemeClr val="bg1"/>
                </a:solidFill>
                <a:effectLst/>
                <a:uLnTx/>
                <a:uFillTx/>
                <a:latin typeface="Arial"/>
                <a:ea typeface="微软雅黑"/>
                <a:cs typeface="+mn-cs"/>
              </a:rPr>
              <a:t> </a:t>
            </a:r>
            <a:r>
              <a:rPr kumimoji="0" lang="en-US" sz="4500" b="1" i="0" u="none" strike="noStrike" kern="1200" cap="none" spc="0" normalizeH="0" noProof="0" dirty="0" err="1">
                <a:ln w="22225">
                  <a:solidFill>
                    <a:srgbClr val="0064D2"/>
                  </a:solidFill>
                  <a:prstDash val="solid"/>
                </a:ln>
                <a:solidFill>
                  <a:schemeClr val="bg1"/>
                </a:solidFill>
                <a:effectLst/>
                <a:uLnTx/>
                <a:uFillTx/>
                <a:latin typeface="Arial"/>
                <a:ea typeface="微软雅黑"/>
                <a:cs typeface="+mn-cs"/>
              </a:rPr>
              <a:t>địa</a:t>
            </a:r>
            <a:r>
              <a:rPr kumimoji="0" lang="en-US" sz="4500" b="1" i="0" u="none" strike="noStrike" kern="1200" cap="none" spc="0" normalizeH="0" noProof="0" dirty="0">
                <a:ln w="22225">
                  <a:solidFill>
                    <a:srgbClr val="0064D2"/>
                  </a:solidFill>
                  <a:prstDash val="solid"/>
                </a:ln>
                <a:solidFill>
                  <a:schemeClr val="bg1"/>
                </a:solidFill>
                <a:effectLst/>
                <a:uLnTx/>
                <a:uFillTx/>
                <a:latin typeface="Arial"/>
                <a:ea typeface="微软雅黑"/>
                <a:cs typeface="+mn-cs"/>
              </a:rPr>
              <a:t> </a:t>
            </a:r>
            <a:r>
              <a:rPr kumimoji="0" lang="en-US" sz="4500" b="1" i="0" u="none" strike="noStrike" kern="1200" cap="none" spc="0" normalizeH="0" noProof="0" dirty="0" err="1">
                <a:ln w="22225">
                  <a:solidFill>
                    <a:srgbClr val="0064D2"/>
                  </a:solidFill>
                  <a:prstDash val="solid"/>
                </a:ln>
                <a:solidFill>
                  <a:schemeClr val="bg1"/>
                </a:solidFill>
                <a:effectLst/>
                <a:uLnTx/>
                <a:uFillTx/>
                <a:latin typeface="Arial"/>
                <a:ea typeface="微软雅黑"/>
                <a:cs typeface="+mn-cs"/>
              </a:rPr>
              <a:t>danh</a:t>
            </a:r>
            <a:endParaRPr kumimoji="0" lang="en-US" sz="4500" b="1" i="0" u="none" strike="noStrike" kern="1200" cap="none" spc="0" normalizeH="0" baseline="0" noProof="0" dirty="0">
              <a:ln w="22225">
                <a:solidFill>
                  <a:srgbClr val="0064D2"/>
                </a:solidFill>
                <a:prstDash val="solid"/>
              </a:ln>
              <a:solidFill>
                <a:schemeClr val="bg1"/>
              </a:solidFill>
              <a:effectLst/>
              <a:uLnTx/>
              <a:uFillTx/>
              <a:latin typeface="Arial"/>
              <a:ea typeface="微软雅黑"/>
              <a:cs typeface="+mn-cs"/>
            </a:endParaRPr>
          </a:p>
        </p:txBody>
      </p:sp>
      <p:sp>
        <p:nvSpPr>
          <p:cNvPr id="5" name="Rectangle 4">
            <a:extLst>
              <a:ext uri="{FF2B5EF4-FFF2-40B4-BE49-F238E27FC236}">
                <a16:creationId xmlns:a16="http://schemas.microsoft.com/office/drawing/2014/main" id="{E334D5A9-0FA8-469E-A92B-AAFE6FC1797E}"/>
              </a:ext>
            </a:extLst>
          </p:cNvPr>
          <p:cNvSpPr/>
          <p:nvPr/>
        </p:nvSpPr>
        <p:spPr>
          <a:xfrm>
            <a:off x="2682921" y="2910986"/>
            <a:ext cx="6826157" cy="1938992"/>
          </a:xfrm>
          <a:prstGeom prst="rect">
            <a:avLst/>
          </a:prstGeom>
          <a:noFill/>
        </p:spPr>
        <p:txBody>
          <a:bodyPr wrap="square" lIns="91440" tIns="45720" rIns="91440" bIns="45720">
            <a:spAutoFit/>
          </a:bodyPr>
          <a:lstStyle/>
          <a:p>
            <a:pPr lvl="0" algn="just">
              <a:defRPr/>
            </a:pPr>
            <a:r>
              <a:rPr lang="en-US" sz="4000" b="1" u="sng" dirty="0" err="1">
                <a:solidFill>
                  <a:schemeClr val="bg1"/>
                </a:solidFill>
                <a:latin typeface="Calibri" panose="020F0502020204030204" pitchFamily="34" charset="0"/>
                <a:ea typeface="微软雅黑"/>
                <a:cs typeface="Calibri" panose="020F0502020204030204" pitchFamily="34" charset="0"/>
              </a:rPr>
              <a:t>Luật</a:t>
            </a:r>
            <a:r>
              <a:rPr lang="en-US" sz="4000" b="1" u="sng" dirty="0">
                <a:solidFill>
                  <a:schemeClr val="bg1"/>
                </a:solidFill>
                <a:latin typeface="Calibri" panose="020F0502020204030204" pitchFamily="34" charset="0"/>
                <a:ea typeface="微软雅黑"/>
                <a:cs typeface="Calibri" panose="020F0502020204030204" pitchFamily="34" charset="0"/>
              </a:rPr>
              <a:t> </a:t>
            </a:r>
            <a:r>
              <a:rPr lang="en-US" sz="4000" b="1" u="sng" dirty="0" err="1">
                <a:solidFill>
                  <a:schemeClr val="bg1"/>
                </a:solidFill>
                <a:latin typeface="Calibri" panose="020F0502020204030204" pitchFamily="34" charset="0"/>
                <a:ea typeface="微软雅黑"/>
                <a:cs typeface="Calibri" panose="020F0502020204030204" pitchFamily="34" charset="0"/>
              </a:rPr>
              <a:t>chơi</a:t>
            </a:r>
            <a:r>
              <a:rPr lang="en-US" sz="4000" b="1" u="sng" dirty="0">
                <a:solidFill>
                  <a:schemeClr val="bg1"/>
                </a:solidFill>
                <a:latin typeface="Calibri" panose="020F0502020204030204" pitchFamily="34" charset="0"/>
                <a:ea typeface="微软雅黑"/>
                <a:cs typeface="Calibri" panose="020F0502020204030204" pitchFamily="34" charset="0"/>
              </a:rPr>
              <a:t>: </a:t>
            </a:r>
            <a:r>
              <a:rPr lang="en-US" sz="4000" dirty="0" err="1">
                <a:solidFill>
                  <a:schemeClr val="bg1"/>
                </a:solidFill>
                <a:latin typeface="Calibri" panose="020F0502020204030204" pitchFamily="34" charset="0"/>
                <a:ea typeface="SimSun" panose="02010600030101010101" pitchFamily="2" charset="-122"/>
                <a:cs typeface="Calibri" panose="020F0502020204030204" pitchFamily="34" charset="0"/>
              </a:rPr>
              <a:t>Các</a:t>
            </a:r>
            <a:r>
              <a:rPr lang="en-US" sz="4000" dirty="0">
                <a:solidFill>
                  <a:schemeClr val="bg1"/>
                </a:solidFill>
                <a:latin typeface="Calibri" panose="020F0502020204030204" pitchFamily="34" charset="0"/>
                <a:ea typeface="SimSun" panose="02010600030101010101" pitchFamily="2" charset="-122"/>
                <a:cs typeface="Calibri" panose="020F0502020204030204" pitchFamily="34" charset="0"/>
              </a:rPr>
              <a:t> </a:t>
            </a:r>
            <a:r>
              <a:rPr lang="en-US" sz="4000" dirty="0" err="1">
                <a:solidFill>
                  <a:schemeClr val="bg1"/>
                </a:solidFill>
                <a:latin typeface="Calibri" panose="020F0502020204030204" pitchFamily="34" charset="0"/>
                <a:ea typeface="SimSun" panose="02010600030101010101" pitchFamily="2" charset="-122"/>
                <a:cs typeface="Calibri" panose="020F0502020204030204" pitchFamily="34" charset="0"/>
              </a:rPr>
              <a:t>em</a:t>
            </a:r>
            <a:r>
              <a:rPr lang="en-US" sz="4000" dirty="0">
                <a:solidFill>
                  <a:schemeClr val="bg1"/>
                </a:solidFill>
                <a:latin typeface="Calibri" panose="020F0502020204030204" pitchFamily="34" charset="0"/>
                <a:ea typeface="SimSun" panose="02010600030101010101" pitchFamily="2" charset="-122"/>
                <a:cs typeface="Calibri" panose="020F0502020204030204" pitchFamily="34" charset="0"/>
              </a:rPr>
              <a:t> </a:t>
            </a:r>
            <a:r>
              <a:rPr lang="en-US" sz="4000" dirty="0" err="1">
                <a:solidFill>
                  <a:schemeClr val="bg1"/>
                </a:solidFill>
                <a:latin typeface="Calibri" panose="020F0502020204030204" pitchFamily="34" charset="0"/>
                <a:ea typeface="SimSun" panose="02010600030101010101" pitchFamily="2" charset="-122"/>
                <a:cs typeface="Calibri" panose="020F0502020204030204" pitchFamily="34" charset="0"/>
              </a:rPr>
              <a:t>hãy</a:t>
            </a:r>
            <a:r>
              <a:rPr lang="en-US" sz="4000" dirty="0">
                <a:solidFill>
                  <a:schemeClr val="bg1"/>
                </a:solidFill>
                <a:latin typeface="Calibri" panose="020F0502020204030204" pitchFamily="34" charset="0"/>
                <a:ea typeface="SimSun" panose="02010600030101010101" pitchFamily="2" charset="-122"/>
                <a:cs typeface="Calibri" panose="020F0502020204030204" pitchFamily="34" charset="0"/>
              </a:rPr>
              <a:t> </a:t>
            </a:r>
            <a:r>
              <a:rPr lang="en-US" sz="4000" dirty="0" err="1">
                <a:solidFill>
                  <a:schemeClr val="bg1"/>
                </a:solidFill>
                <a:latin typeface="Calibri" panose="020F0502020204030204" pitchFamily="34" charset="0"/>
                <a:ea typeface="SimSun" panose="02010600030101010101" pitchFamily="2" charset="-122"/>
                <a:cs typeface="Calibri" panose="020F0502020204030204" pitchFamily="34" charset="0"/>
              </a:rPr>
              <a:t>xem</a:t>
            </a:r>
            <a:r>
              <a:rPr lang="en-US" sz="4000" dirty="0">
                <a:solidFill>
                  <a:schemeClr val="bg1"/>
                </a:solidFill>
                <a:latin typeface="Calibri" panose="020F0502020204030204" pitchFamily="34" charset="0"/>
                <a:ea typeface="SimSun" panose="02010600030101010101" pitchFamily="2" charset="-122"/>
                <a:cs typeface="Calibri" panose="020F0502020204030204" pitchFamily="34" charset="0"/>
              </a:rPr>
              <a:t> </a:t>
            </a:r>
            <a:r>
              <a:rPr lang="en-US" sz="4000" dirty="0" err="1">
                <a:solidFill>
                  <a:schemeClr val="bg1"/>
                </a:solidFill>
                <a:latin typeface="Calibri" panose="020F0502020204030204" pitchFamily="34" charset="0"/>
                <a:ea typeface="SimSun" panose="02010600030101010101" pitchFamily="2" charset="-122"/>
                <a:cs typeface="Calibri" panose="020F0502020204030204" pitchFamily="34" charset="0"/>
              </a:rPr>
              <a:t>các</a:t>
            </a:r>
            <a:r>
              <a:rPr lang="en-US" sz="4000" dirty="0">
                <a:solidFill>
                  <a:schemeClr val="bg1"/>
                </a:solidFill>
                <a:latin typeface="Calibri" panose="020F0502020204030204" pitchFamily="34" charset="0"/>
                <a:ea typeface="SimSun" panose="02010600030101010101" pitchFamily="2" charset="-122"/>
                <a:cs typeface="Calibri" panose="020F0502020204030204" pitchFamily="34" charset="0"/>
              </a:rPr>
              <a:t> </a:t>
            </a:r>
            <a:r>
              <a:rPr lang="en-US" sz="4000" dirty="0" err="1">
                <a:solidFill>
                  <a:schemeClr val="bg1"/>
                </a:solidFill>
                <a:latin typeface="Calibri" panose="020F0502020204030204" pitchFamily="34" charset="0"/>
                <a:ea typeface="SimSun" panose="02010600030101010101" pitchFamily="2" charset="-122"/>
                <a:cs typeface="Calibri" panose="020F0502020204030204" pitchFamily="34" charset="0"/>
              </a:rPr>
              <a:t>hình</a:t>
            </a:r>
            <a:r>
              <a:rPr lang="en-US" sz="4000" dirty="0">
                <a:solidFill>
                  <a:schemeClr val="bg1"/>
                </a:solidFill>
                <a:latin typeface="Calibri" panose="020F0502020204030204" pitchFamily="34" charset="0"/>
                <a:ea typeface="SimSun" panose="02010600030101010101" pitchFamily="2" charset="-122"/>
                <a:cs typeface="Calibri" panose="020F0502020204030204" pitchFamily="34" charset="0"/>
              </a:rPr>
              <a:t> </a:t>
            </a:r>
            <a:r>
              <a:rPr lang="en-US" sz="4000" dirty="0" err="1">
                <a:solidFill>
                  <a:schemeClr val="bg1"/>
                </a:solidFill>
                <a:latin typeface="Calibri" panose="020F0502020204030204" pitchFamily="34" charset="0"/>
                <a:ea typeface="SimSun" panose="02010600030101010101" pitchFamily="2" charset="-122"/>
                <a:cs typeface="Calibri" panose="020F0502020204030204" pitchFamily="34" charset="0"/>
              </a:rPr>
              <a:t>sau</a:t>
            </a:r>
            <a:r>
              <a:rPr lang="en-US" sz="4000" dirty="0">
                <a:solidFill>
                  <a:schemeClr val="bg1"/>
                </a:solidFill>
                <a:latin typeface="Calibri" panose="020F0502020204030204" pitchFamily="34" charset="0"/>
                <a:ea typeface="SimSun" panose="02010600030101010101" pitchFamily="2" charset="-122"/>
                <a:cs typeface="Calibri" panose="020F0502020204030204" pitchFamily="34" charset="0"/>
              </a:rPr>
              <a:t> </a:t>
            </a:r>
            <a:r>
              <a:rPr lang="en-US" sz="4000" dirty="0" err="1">
                <a:solidFill>
                  <a:schemeClr val="bg1"/>
                </a:solidFill>
                <a:latin typeface="Calibri" panose="020F0502020204030204" pitchFamily="34" charset="0"/>
                <a:ea typeface="SimSun" panose="02010600030101010101" pitchFamily="2" charset="-122"/>
                <a:cs typeface="Calibri" panose="020F0502020204030204" pitchFamily="34" charset="0"/>
              </a:rPr>
              <a:t>đây</a:t>
            </a:r>
            <a:r>
              <a:rPr lang="en-US" sz="4000" dirty="0">
                <a:solidFill>
                  <a:schemeClr val="bg1"/>
                </a:solidFill>
                <a:latin typeface="Calibri" panose="020F0502020204030204" pitchFamily="34" charset="0"/>
                <a:ea typeface="SimSun" panose="02010600030101010101" pitchFamily="2" charset="-122"/>
                <a:cs typeface="Calibri" panose="020F0502020204030204" pitchFamily="34" charset="0"/>
              </a:rPr>
              <a:t> </a:t>
            </a:r>
            <a:r>
              <a:rPr lang="en-US" sz="4000" dirty="0" err="1">
                <a:solidFill>
                  <a:schemeClr val="bg1"/>
                </a:solidFill>
                <a:latin typeface="Calibri" panose="020F0502020204030204" pitchFamily="34" charset="0"/>
                <a:ea typeface="SimSun" panose="02010600030101010101" pitchFamily="2" charset="-122"/>
                <a:cs typeface="Calibri" panose="020F0502020204030204" pitchFamily="34" charset="0"/>
              </a:rPr>
              <a:t>và</a:t>
            </a:r>
            <a:r>
              <a:rPr lang="en-US" sz="4000" dirty="0">
                <a:solidFill>
                  <a:schemeClr val="bg1"/>
                </a:solidFill>
                <a:latin typeface="Calibri" panose="020F0502020204030204" pitchFamily="34" charset="0"/>
                <a:ea typeface="SimSun" panose="02010600030101010101" pitchFamily="2" charset="-122"/>
                <a:cs typeface="Calibri" panose="020F0502020204030204" pitchFamily="34" charset="0"/>
              </a:rPr>
              <a:t> </a:t>
            </a:r>
            <a:r>
              <a:rPr lang="en-US" sz="4000" dirty="0" err="1">
                <a:solidFill>
                  <a:schemeClr val="bg1"/>
                </a:solidFill>
                <a:latin typeface="Calibri" panose="020F0502020204030204" pitchFamily="34" charset="0"/>
                <a:ea typeface="SimSun" panose="02010600030101010101" pitchFamily="2" charset="-122"/>
                <a:cs typeface="Calibri" panose="020F0502020204030204" pitchFamily="34" charset="0"/>
              </a:rPr>
              <a:t>đoán</a:t>
            </a:r>
            <a:r>
              <a:rPr lang="en-US" sz="4000" dirty="0">
                <a:solidFill>
                  <a:schemeClr val="bg1"/>
                </a:solidFill>
                <a:latin typeface="Calibri" panose="020F0502020204030204" pitchFamily="34" charset="0"/>
                <a:ea typeface="SimSun" panose="02010600030101010101" pitchFamily="2" charset="-122"/>
                <a:cs typeface="Calibri" panose="020F0502020204030204" pitchFamily="34" charset="0"/>
              </a:rPr>
              <a:t> </a:t>
            </a:r>
            <a:r>
              <a:rPr lang="en-US" sz="4000" dirty="0" err="1">
                <a:solidFill>
                  <a:schemeClr val="bg1"/>
                </a:solidFill>
                <a:latin typeface="Calibri" panose="020F0502020204030204" pitchFamily="34" charset="0"/>
                <a:ea typeface="SimSun" panose="02010600030101010101" pitchFamily="2" charset="-122"/>
                <a:cs typeface="Calibri" panose="020F0502020204030204" pitchFamily="34" charset="0"/>
              </a:rPr>
              <a:t>xem</a:t>
            </a:r>
            <a:r>
              <a:rPr lang="en-US" sz="4000" dirty="0">
                <a:solidFill>
                  <a:schemeClr val="bg1"/>
                </a:solidFill>
                <a:latin typeface="Calibri" panose="020F0502020204030204" pitchFamily="34" charset="0"/>
                <a:ea typeface="SimSun" panose="02010600030101010101" pitchFamily="2" charset="-122"/>
                <a:cs typeface="Calibri" panose="020F0502020204030204" pitchFamily="34" charset="0"/>
              </a:rPr>
              <a:t> </a:t>
            </a:r>
            <a:r>
              <a:rPr lang="en-US" sz="4000" dirty="0" err="1">
                <a:solidFill>
                  <a:schemeClr val="bg1"/>
                </a:solidFill>
                <a:latin typeface="Calibri" panose="020F0502020204030204" pitchFamily="34" charset="0"/>
                <a:ea typeface="SimSun" panose="02010600030101010101" pitchFamily="2" charset="-122"/>
                <a:cs typeface="Calibri" panose="020F0502020204030204" pitchFamily="34" charset="0"/>
              </a:rPr>
              <a:t>đó</a:t>
            </a:r>
            <a:r>
              <a:rPr lang="en-US" sz="4000" dirty="0">
                <a:solidFill>
                  <a:schemeClr val="bg1"/>
                </a:solidFill>
                <a:latin typeface="Calibri" panose="020F0502020204030204" pitchFamily="34" charset="0"/>
                <a:ea typeface="SimSun" panose="02010600030101010101" pitchFamily="2" charset="-122"/>
                <a:cs typeface="Calibri" panose="020F0502020204030204" pitchFamily="34" charset="0"/>
              </a:rPr>
              <a:t> </a:t>
            </a:r>
            <a:r>
              <a:rPr lang="en-US" sz="4000" dirty="0" err="1">
                <a:solidFill>
                  <a:schemeClr val="bg1"/>
                </a:solidFill>
                <a:latin typeface="Calibri" panose="020F0502020204030204" pitchFamily="34" charset="0"/>
                <a:ea typeface="SimSun" panose="02010600030101010101" pitchFamily="2" charset="-122"/>
                <a:cs typeface="Calibri" panose="020F0502020204030204" pitchFamily="34" charset="0"/>
              </a:rPr>
              <a:t>là</a:t>
            </a:r>
            <a:r>
              <a:rPr lang="en-US" sz="4000" dirty="0">
                <a:solidFill>
                  <a:schemeClr val="bg1"/>
                </a:solidFill>
                <a:latin typeface="Calibri" panose="020F0502020204030204" pitchFamily="34" charset="0"/>
                <a:ea typeface="SimSun" panose="02010600030101010101" pitchFamily="2" charset="-122"/>
                <a:cs typeface="Calibri" panose="020F0502020204030204" pitchFamily="34" charset="0"/>
              </a:rPr>
              <a:t> </a:t>
            </a:r>
            <a:r>
              <a:rPr lang="en-US" sz="4000" dirty="0" err="1">
                <a:solidFill>
                  <a:schemeClr val="bg1"/>
                </a:solidFill>
                <a:latin typeface="Calibri" panose="020F0502020204030204" pitchFamily="34" charset="0"/>
                <a:ea typeface="SimSun" panose="02010600030101010101" pitchFamily="2" charset="-122"/>
                <a:cs typeface="Calibri" panose="020F0502020204030204" pitchFamily="34" charset="0"/>
              </a:rPr>
              <a:t>địa</a:t>
            </a:r>
            <a:r>
              <a:rPr lang="en-US" sz="4000" dirty="0">
                <a:solidFill>
                  <a:schemeClr val="bg1"/>
                </a:solidFill>
                <a:latin typeface="Calibri" panose="020F0502020204030204" pitchFamily="34" charset="0"/>
                <a:ea typeface="SimSun" panose="02010600030101010101" pitchFamily="2" charset="-122"/>
                <a:cs typeface="Calibri" panose="020F0502020204030204" pitchFamily="34" charset="0"/>
              </a:rPr>
              <a:t> </a:t>
            </a:r>
            <a:r>
              <a:rPr lang="en-US" sz="4000" dirty="0" err="1">
                <a:solidFill>
                  <a:schemeClr val="bg1"/>
                </a:solidFill>
                <a:latin typeface="Calibri" panose="020F0502020204030204" pitchFamily="34" charset="0"/>
                <a:ea typeface="SimSun" panose="02010600030101010101" pitchFamily="2" charset="-122"/>
                <a:cs typeface="Calibri" panose="020F0502020204030204" pitchFamily="34" charset="0"/>
              </a:rPr>
              <a:t>danh</a:t>
            </a:r>
            <a:r>
              <a:rPr lang="en-US" sz="4000" dirty="0">
                <a:solidFill>
                  <a:schemeClr val="bg1"/>
                </a:solidFill>
                <a:latin typeface="Calibri" panose="020F0502020204030204" pitchFamily="34" charset="0"/>
                <a:ea typeface="SimSun" panose="02010600030101010101" pitchFamily="2" charset="-122"/>
                <a:cs typeface="Calibri" panose="020F0502020204030204" pitchFamily="34" charset="0"/>
              </a:rPr>
              <a:t> </a:t>
            </a:r>
            <a:r>
              <a:rPr lang="en-US" sz="4000" dirty="0" err="1">
                <a:solidFill>
                  <a:schemeClr val="bg1"/>
                </a:solidFill>
                <a:latin typeface="Calibri" panose="020F0502020204030204" pitchFamily="34" charset="0"/>
                <a:ea typeface="SimSun" panose="02010600030101010101" pitchFamily="2" charset="-122"/>
                <a:cs typeface="Calibri" panose="020F0502020204030204" pitchFamily="34" charset="0"/>
              </a:rPr>
              <a:t>nổi</a:t>
            </a:r>
            <a:r>
              <a:rPr lang="en-US" sz="4000" dirty="0">
                <a:solidFill>
                  <a:schemeClr val="bg1"/>
                </a:solidFill>
                <a:latin typeface="Calibri" panose="020F0502020204030204" pitchFamily="34" charset="0"/>
                <a:ea typeface="SimSun" panose="02010600030101010101" pitchFamily="2" charset="-122"/>
                <a:cs typeface="Calibri" panose="020F0502020204030204" pitchFamily="34" charset="0"/>
              </a:rPr>
              <a:t> </a:t>
            </a:r>
            <a:r>
              <a:rPr lang="en-US" sz="4000" dirty="0" err="1">
                <a:solidFill>
                  <a:schemeClr val="bg1"/>
                </a:solidFill>
                <a:latin typeface="Calibri" panose="020F0502020204030204" pitchFamily="34" charset="0"/>
                <a:ea typeface="SimSun" panose="02010600030101010101" pitchFamily="2" charset="-122"/>
                <a:cs typeface="Calibri" panose="020F0502020204030204" pitchFamily="34" charset="0"/>
              </a:rPr>
              <a:t>tiếng</a:t>
            </a:r>
            <a:r>
              <a:rPr lang="en-US" sz="4000" dirty="0">
                <a:solidFill>
                  <a:schemeClr val="bg1"/>
                </a:solidFill>
                <a:latin typeface="Calibri" panose="020F0502020204030204" pitchFamily="34" charset="0"/>
                <a:ea typeface="SimSun" panose="02010600030101010101" pitchFamily="2" charset="-122"/>
                <a:cs typeface="Calibri" panose="020F0502020204030204" pitchFamily="34" charset="0"/>
              </a:rPr>
              <a:t> </a:t>
            </a:r>
            <a:r>
              <a:rPr lang="en-US" sz="4000" dirty="0" err="1">
                <a:solidFill>
                  <a:schemeClr val="bg1"/>
                </a:solidFill>
                <a:latin typeface="Calibri" panose="020F0502020204030204" pitchFamily="34" charset="0"/>
                <a:ea typeface="SimSun" panose="02010600030101010101" pitchFamily="2" charset="-122"/>
                <a:cs typeface="Calibri" panose="020F0502020204030204" pitchFamily="34" charset="0"/>
              </a:rPr>
              <a:t>nào</a:t>
            </a:r>
            <a:r>
              <a:rPr lang="en-US" sz="4000" dirty="0">
                <a:solidFill>
                  <a:schemeClr val="bg1"/>
                </a:solidFill>
                <a:latin typeface="Calibri" panose="020F0502020204030204" pitchFamily="34" charset="0"/>
                <a:ea typeface="SimSun" panose="02010600030101010101" pitchFamily="2" charset="-122"/>
                <a:cs typeface="Calibri" panose="020F0502020204030204" pitchFamily="34" charset="0"/>
              </a:rPr>
              <a:t> </a:t>
            </a:r>
            <a:r>
              <a:rPr lang="en-US" sz="4000" dirty="0" err="1">
                <a:solidFill>
                  <a:schemeClr val="bg1"/>
                </a:solidFill>
                <a:latin typeface="Calibri" panose="020F0502020204030204" pitchFamily="34" charset="0"/>
                <a:ea typeface="SimSun" panose="02010600030101010101" pitchFamily="2" charset="-122"/>
                <a:cs typeface="Calibri" panose="020F0502020204030204" pitchFamily="34" charset="0"/>
              </a:rPr>
              <a:t>nhé</a:t>
            </a:r>
            <a:r>
              <a:rPr lang="en-US" sz="4000" dirty="0">
                <a:solidFill>
                  <a:schemeClr val="bg1"/>
                </a:solidFill>
                <a:latin typeface="Calibri" panose="020F0502020204030204" pitchFamily="34" charset="0"/>
                <a:ea typeface="SimSun" panose="02010600030101010101" pitchFamily="2" charset="-122"/>
                <a:cs typeface="Calibri" panose="020F0502020204030204" pitchFamily="34" charset="0"/>
              </a:rPr>
              <a:t>.</a:t>
            </a:r>
            <a:endParaRPr lang="vi-VN" sz="4000" dirty="0">
              <a:solidFill>
                <a:schemeClr val="bg1"/>
              </a:solidFill>
              <a:latin typeface="Calibri" panose="020F0502020204030204" pitchFamily="34" charset="0"/>
              <a:ea typeface="SimSun" panose="02010600030101010101" pitchFamily="2" charset="-122"/>
              <a:cs typeface="Calibri" panose="020F0502020204030204" pitchFamily="34" charset="0"/>
            </a:endParaRPr>
          </a:p>
        </p:txBody>
      </p:sp>
      <p:pic>
        <p:nvPicPr>
          <p:cNvPr id="6" name="Picture 5"/>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695079" y="0"/>
            <a:ext cx="1496921" cy="1494064"/>
          </a:xfrm>
          <a:prstGeom prst="rect">
            <a:avLst/>
          </a:prstGeom>
        </p:spPr>
      </p:pic>
    </p:spTree>
    <p:extLst>
      <p:ext uri="{BB962C8B-B14F-4D97-AF65-F5344CB8AC3E}">
        <p14:creationId xmlns:p14="http://schemas.microsoft.com/office/powerpoint/2010/main" val="2422582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23000" b="-23000"/>
          </a:stretch>
        </a:blipFill>
        <a:effectLst/>
      </p:bgPr>
    </p:bg>
    <p:spTree>
      <p:nvGrpSpPr>
        <p:cNvPr id="1" name=""/>
        <p:cNvGrpSpPr/>
        <p:nvPr/>
      </p:nvGrpSpPr>
      <p:grpSpPr>
        <a:xfrm>
          <a:off x="0" y="0"/>
          <a:ext cx="0" cy="0"/>
          <a:chOff x="0" y="0"/>
          <a:chExt cx="0" cy="0"/>
        </a:xfrm>
      </p:grpSpPr>
      <p:pic>
        <p:nvPicPr>
          <p:cNvPr id="2" name="Picture 1">
            <a:hlinkClick r:id="rId8" action="ppaction://hlinksldjump"/>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48704" b="90000" l="51400" r="90000"/>
                    </a14:imgEffect>
                  </a14:imgLayer>
                </a14:imgProps>
              </a:ext>
              <a:ext uri="{28A0092B-C50C-407E-A947-70E740481C1C}">
                <a14:useLocalDpi xmlns:a14="http://schemas.microsoft.com/office/drawing/2010/main" val="0"/>
              </a:ext>
            </a:extLst>
          </a:blip>
          <a:srcRect l="58881" t="49333" r="11119" b="16667"/>
          <a:stretch/>
        </p:blipFill>
        <p:spPr>
          <a:xfrm>
            <a:off x="9620250" y="3124231"/>
            <a:ext cx="1904975" cy="2331690"/>
          </a:xfrm>
          <a:prstGeom prst="rect">
            <a:avLst/>
          </a:prstGeom>
        </p:spPr>
      </p:pic>
      <p:pic>
        <p:nvPicPr>
          <p:cNvPr id="3" name="Picture 2">
            <a:hlinkClick r:id="rId11" action="ppaction://hlinksldjump"/>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24815" b="47963" l="73800" r="93400"/>
                    </a14:imgEffect>
                  </a14:imgLayer>
                </a14:imgProps>
              </a:ext>
              <a:ext uri="{28A0092B-C50C-407E-A947-70E740481C1C}">
                <a14:useLocalDpi xmlns:a14="http://schemas.microsoft.com/office/drawing/2010/main" val="0"/>
              </a:ext>
            </a:extLst>
          </a:blip>
          <a:srcRect l="72560" t="24666" r="8480" b="53556"/>
          <a:stretch/>
        </p:blipFill>
        <p:spPr>
          <a:xfrm rot="845761">
            <a:off x="1512094" y="3440062"/>
            <a:ext cx="1578523" cy="1958168"/>
          </a:xfrm>
          <a:prstGeom prst="rect">
            <a:avLst/>
          </a:prstGeom>
        </p:spPr>
      </p:pic>
      <p:pic>
        <p:nvPicPr>
          <p:cNvPr id="1026" name="Picture 2" descr="Cute baduck cartoon Royalty Free Vector Image - VectorStock"/>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278" b="93241" l="0" r="100000">
                        <a14:backgroundMark x1="17946" y1="3241" x2="10270" y2="35463"/>
                        <a14:backgroundMark x1="5514" y1="2130" x2="13838" y2="52963"/>
                        <a14:backgroundMark x1="21514" y1="40093" x2="24108" y2="52963"/>
                        <a14:backgroundMark x1="22486" y1="64907" x2="22486" y2="64907"/>
                        <a14:backgroundMark x1="54595" y1="1204" x2="24108" y2="8241"/>
                        <a14:backgroundMark x1="70162" y1="2778" x2="91784" y2="14722"/>
                        <a14:backgroundMark x1="86919" y1="19815" x2="85730" y2="31296"/>
                        <a14:backgroundMark x1="96865" y1="35741" x2="96108" y2="56389"/>
                        <a14:backgroundMark x1="91243" y1="59907" x2="86919" y2="61481"/>
                        <a14:backgroundMark x1="82595" y1="63796" x2="74270" y2="74537"/>
                        <a14:backgroundMark x1="98378" y1="82778" x2="87676" y2="90926"/>
                        <a14:backgroundMark x1="63784" y1="90185" x2="20757" y2="91574"/>
                        <a14:backgroundMark x1="1189" y1="84815" x2="6486" y2="90185"/>
                        <a14:backgroundMark x1="22595" y1="76667" x2="21946" y2="77870"/>
                      </a14:backgroundRemoval>
                    </a14:imgEffect>
                  </a14:imgLayer>
                </a14:imgProps>
              </a:ext>
              <a:ext uri="{28A0092B-C50C-407E-A947-70E740481C1C}">
                <a14:useLocalDpi xmlns:a14="http://schemas.microsoft.com/office/drawing/2010/main" val="0"/>
              </a:ext>
            </a:extLst>
          </a:blip>
          <a:srcRect/>
          <a:stretch>
            <a:fillRect/>
          </a:stretch>
        </p:blipFill>
        <p:spPr bwMode="auto">
          <a:xfrm>
            <a:off x="1226483" y="2787977"/>
            <a:ext cx="2329107" cy="271939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hlinkClick r:id="rId16" action="ppaction://hlinksldjump"/>
          </p:cNvPr>
          <p:cNvPicPr>
            <a:picLocks noChangeAspect="1"/>
          </p:cNvPicPr>
          <p:nvPr/>
        </p:nvPicPr>
        <p:blipFill rotWithShape="1">
          <a:blip r:embed="rId17">
            <a:extLst>
              <a:ext uri="{BEBA8EAE-BF5A-486C-A8C5-ECC9F3942E4B}">
                <a14:imgProps xmlns:a14="http://schemas.microsoft.com/office/drawing/2010/main">
                  <a14:imgLayer r:embed="rId13">
                    <a14:imgEffect>
                      <a14:backgroundRemoval t="24167" b="45370" l="50000" r="70000"/>
                    </a14:imgEffect>
                  </a14:imgLayer>
                </a14:imgProps>
              </a:ext>
              <a:ext uri="{28A0092B-C50C-407E-A947-70E740481C1C}">
                <a14:useLocalDpi xmlns:a14="http://schemas.microsoft.com/office/drawing/2010/main" val="0"/>
              </a:ext>
            </a:extLst>
          </a:blip>
          <a:srcRect l="51499" t="24167" r="29901" b="54167"/>
          <a:stretch/>
        </p:blipFill>
        <p:spPr>
          <a:xfrm rot="1127673">
            <a:off x="3959839" y="1756641"/>
            <a:ext cx="1523403" cy="1916539"/>
          </a:xfrm>
          <a:prstGeom prst="rect">
            <a:avLst/>
          </a:prstGeom>
        </p:spPr>
      </p:pic>
      <p:pic>
        <p:nvPicPr>
          <p:cNvPr id="7" name="Picture 6"/>
          <p:cNvPicPr>
            <a:picLocks noChangeAspect="1"/>
          </p:cNvPicPr>
          <p:nvPr/>
        </p:nvPicPr>
        <p:blipFill rotWithShape="1">
          <a:blip r:embed="rId18" cstate="print">
            <a:extLst>
              <a:ext uri="{BEBA8EAE-BF5A-486C-A8C5-ECC9F3942E4B}">
                <a14:imgProps xmlns:a14="http://schemas.microsoft.com/office/drawing/2010/main">
                  <a14:imgLayer r:embed="rId19">
                    <a14:imgEffect>
                      <a14:backgroundRemoval t="0" b="92593" l="3429" r="100000"/>
                    </a14:imgEffect>
                  </a14:imgLayer>
                </a14:imgProps>
              </a:ext>
              <a:ext uri="{28A0092B-C50C-407E-A947-70E740481C1C}">
                <a14:useLocalDpi xmlns:a14="http://schemas.microsoft.com/office/drawing/2010/main" val="0"/>
              </a:ext>
            </a:extLst>
          </a:blip>
          <a:srcRect b="7334"/>
          <a:stretch/>
        </p:blipFill>
        <p:spPr>
          <a:xfrm>
            <a:off x="9722435" y="2787977"/>
            <a:ext cx="1938921" cy="2772103"/>
          </a:xfrm>
          <a:prstGeom prst="rect">
            <a:avLst/>
          </a:prstGeom>
        </p:spPr>
      </p:pic>
      <p:pic>
        <p:nvPicPr>
          <p:cNvPr id="8" name="Picture 7"/>
          <p:cNvPicPr>
            <a:picLocks noChangeAspect="1"/>
          </p:cNvPicPr>
          <p:nvPr/>
        </p:nvPicPr>
        <p:blipFill rotWithShape="1">
          <a:blip r:embed="rId20" cstate="print">
            <a:extLst>
              <a:ext uri="{BEBA8EAE-BF5A-486C-A8C5-ECC9F3942E4B}">
                <a14:imgProps xmlns:a14="http://schemas.microsoft.com/office/drawing/2010/main">
                  <a14:imgLayer r:embed="rId21">
                    <a14:imgEffect>
                      <a14:backgroundRemoval t="6667" b="90000" l="10000" r="90000"/>
                    </a14:imgEffect>
                  </a14:imgLayer>
                </a14:imgProps>
              </a:ext>
              <a:ext uri="{28A0092B-C50C-407E-A947-70E740481C1C}">
                <a14:useLocalDpi xmlns:a14="http://schemas.microsoft.com/office/drawing/2010/main" val="0"/>
              </a:ext>
            </a:extLst>
          </a:blip>
          <a:srcRect l="23840" t="7311" r="23840" b="14022"/>
          <a:stretch/>
        </p:blipFill>
        <p:spPr>
          <a:xfrm>
            <a:off x="4084331" y="1170377"/>
            <a:ext cx="1588232" cy="2579054"/>
          </a:xfrm>
          <a:prstGeom prst="rect">
            <a:avLst/>
          </a:prstGeom>
        </p:spPr>
      </p:pic>
      <p:pic>
        <p:nvPicPr>
          <p:cNvPr id="9" name="Tieng-vit-keu-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2"/>
          <a:stretch>
            <a:fillRect/>
          </a:stretch>
        </p:blipFill>
        <p:spPr>
          <a:xfrm>
            <a:off x="13487400" y="-1905000"/>
            <a:ext cx="876300" cy="876300"/>
          </a:xfrm>
          <a:prstGeom prst="rect">
            <a:avLst/>
          </a:prstGeom>
        </p:spPr>
      </p:pic>
      <p:pic>
        <p:nvPicPr>
          <p:cNvPr id="10" name="Tieng-ga-con-keu-www_tiengdong_com">
            <a:hlinkClick r:id="" action="ppaction://media"/>
          </p:cNvPr>
          <p:cNvPicPr>
            <a:picLocks noChangeAspect="1"/>
          </p:cNvPicPr>
          <p:nvPr>
            <a:audioFile r:link="rId3"/>
            <p:extLst>
              <p:ext uri="{DAA4B4D4-6D71-4841-9C94-3DE7FCFB9230}">
                <p14:media xmlns:p14="http://schemas.microsoft.com/office/powerpoint/2010/main" r:embed="rId4">
                  <p14:trim end="119356.375"/>
                </p14:media>
              </p:ext>
            </p:extLst>
          </p:nvPr>
        </p:nvPicPr>
        <p:blipFill>
          <a:blip r:embed="rId22"/>
          <a:stretch>
            <a:fillRect/>
          </a:stretch>
        </p:blipFill>
        <p:spPr>
          <a:xfrm>
            <a:off x="13487400" y="-371564"/>
            <a:ext cx="1028700" cy="1028700"/>
          </a:xfrm>
          <a:prstGeom prst="rect">
            <a:avLst/>
          </a:prstGeom>
        </p:spPr>
      </p:pic>
      <p:grpSp>
        <p:nvGrpSpPr>
          <p:cNvPr id="14" name="Group 13"/>
          <p:cNvGrpSpPr/>
          <p:nvPr/>
        </p:nvGrpSpPr>
        <p:grpSpPr>
          <a:xfrm>
            <a:off x="117524" y="56836"/>
            <a:ext cx="9366595" cy="5716042"/>
            <a:chOff x="269924" y="56836"/>
            <a:chExt cx="9366595" cy="5716042"/>
          </a:xfrm>
        </p:grpSpPr>
        <p:sp>
          <p:nvSpPr>
            <p:cNvPr id="13" name="Cloud 12"/>
            <p:cNvSpPr/>
            <p:nvPr/>
          </p:nvSpPr>
          <p:spPr>
            <a:xfrm>
              <a:off x="269924" y="56836"/>
              <a:ext cx="4172041" cy="2486469"/>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Rectangle 14"/>
            <p:cNvSpPr/>
            <p:nvPr/>
          </p:nvSpPr>
          <p:spPr>
            <a:xfrm>
              <a:off x="513439" y="558147"/>
              <a:ext cx="3685009" cy="132343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66"/>
                  </a:solidFill>
                  <a:effectLst/>
                  <a:uLnTx/>
                  <a:uFillTx/>
                  <a:latin typeface="Coiny" panose="02000903060500060000" pitchFamily="2" charset="0"/>
                  <a:ea typeface="+mn-ea"/>
                  <a:cs typeface="+mn-cs"/>
                </a:rPr>
                <a:t>Xin </a:t>
              </a:r>
              <a:r>
                <a:rPr kumimoji="0" lang="en-US" sz="4000" b="0" i="0" u="none" strike="noStrike" kern="1200" cap="none" spc="0" normalizeH="0" baseline="0" noProof="0" dirty="0" err="1">
                  <a:ln>
                    <a:noFill/>
                  </a:ln>
                  <a:solidFill>
                    <a:srgbClr val="FF0066"/>
                  </a:solidFill>
                  <a:effectLst/>
                  <a:uLnTx/>
                  <a:uFillTx/>
                  <a:latin typeface="Coiny" panose="02000903060500060000" pitchFamily="2" charset="0"/>
                  <a:ea typeface="+mn-ea"/>
                  <a:cs typeface="+mn-cs"/>
                </a:rPr>
                <a:t>chào</a:t>
              </a:r>
              <a:r>
                <a:rPr kumimoji="0" lang="en-US" sz="4000" b="0" i="0" u="none" strike="noStrike" kern="1200" cap="none" spc="0" normalizeH="0" baseline="0" noProof="0" dirty="0">
                  <a:ln>
                    <a:noFill/>
                  </a:ln>
                  <a:solidFill>
                    <a:srgbClr val="FF0066"/>
                  </a:solidFill>
                  <a:effectLst/>
                  <a:uLnTx/>
                  <a:uFillTx/>
                  <a:latin typeface="Coiny" panose="02000903060500060000" pitchFamily="2" charset="0"/>
                  <a:ea typeface="+mn-ea"/>
                  <a:cs typeface="+mn-cs"/>
                </a:rPr>
                <a:t> </a:t>
              </a:r>
              <a:r>
                <a:rPr kumimoji="0" lang="en-US" sz="4000" b="0" i="0" u="none" strike="noStrike" kern="1200" cap="none" spc="0" normalizeH="0" baseline="0" noProof="0" dirty="0" err="1">
                  <a:ln>
                    <a:noFill/>
                  </a:ln>
                  <a:solidFill>
                    <a:srgbClr val="FF0066"/>
                  </a:solidFill>
                  <a:effectLst/>
                  <a:uLnTx/>
                  <a:uFillTx/>
                  <a:latin typeface="Coiny" panose="02000903060500060000" pitchFamily="2" charset="0"/>
                  <a:ea typeface="+mn-ea"/>
                  <a:cs typeface="+mn-cs"/>
                </a:rPr>
                <a:t>tất</a:t>
              </a:r>
              <a:r>
                <a:rPr kumimoji="0" lang="en-US" sz="4000" b="0" i="0" u="none" strike="noStrike" kern="1200" cap="none" spc="0" normalizeH="0" baseline="0" noProof="0" dirty="0">
                  <a:ln>
                    <a:noFill/>
                  </a:ln>
                  <a:solidFill>
                    <a:srgbClr val="FF0066"/>
                  </a:solidFill>
                  <a:effectLst/>
                  <a:uLnTx/>
                  <a:uFillTx/>
                  <a:latin typeface="Coiny" panose="02000903060500060000" pitchFamily="2" charset="0"/>
                  <a:ea typeface="+mn-ea"/>
                  <a:cs typeface="+mn-cs"/>
                </a:rPr>
                <a:t> </a:t>
              </a:r>
              <a:r>
                <a:rPr kumimoji="0" lang="en-US" sz="4000" b="0" i="0" u="none" strike="noStrike" kern="1200" cap="none" spc="0" normalizeH="0" baseline="0" noProof="0" dirty="0" err="1">
                  <a:ln>
                    <a:noFill/>
                  </a:ln>
                  <a:solidFill>
                    <a:srgbClr val="FF0066"/>
                  </a:solidFill>
                  <a:effectLst/>
                  <a:uLnTx/>
                  <a:uFillTx/>
                  <a:latin typeface="Coiny" panose="02000903060500060000" pitchFamily="2" charset="0"/>
                  <a:ea typeface="+mn-ea"/>
                  <a:cs typeface="+mn-cs"/>
                </a:rPr>
                <a:t>cả</a:t>
              </a:r>
              <a:r>
                <a:rPr kumimoji="0" lang="en-US" sz="4000" b="0" i="0" u="none" strike="noStrike" kern="1200" cap="none" spc="0" normalizeH="0" baseline="0" noProof="0" dirty="0">
                  <a:ln>
                    <a:noFill/>
                  </a:ln>
                  <a:solidFill>
                    <a:srgbClr val="FF0066"/>
                  </a:solidFill>
                  <a:effectLst/>
                  <a:uLnTx/>
                  <a:uFillTx/>
                  <a:latin typeface="Coiny" panose="02000903060500060000" pitchFamily="2" charset="0"/>
                  <a:ea typeface="+mn-ea"/>
                  <a:cs typeface="+mn-cs"/>
                </a:rPr>
                <a:t> </a:t>
              </a:r>
              <a:r>
                <a:rPr kumimoji="0" lang="en-US" sz="4000" b="0" i="0" u="none" strike="noStrike" kern="1200" cap="none" spc="0" normalizeH="0" baseline="0" noProof="0" dirty="0" err="1">
                  <a:ln>
                    <a:noFill/>
                  </a:ln>
                  <a:solidFill>
                    <a:srgbClr val="FF0066"/>
                  </a:solidFill>
                  <a:effectLst/>
                  <a:uLnTx/>
                  <a:uFillTx/>
                  <a:latin typeface="Coiny" panose="02000903060500060000" pitchFamily="2" charset="0"/>
                  <a:ea typeface="+mn-ea"/>
                  <a:cs typeface="+mn-cs"/>
                </a:rPr>
                <a:t>các</a:t>
              </a:r>
              <a:r>
                <a:rPr kumimoji="0" lang="en-US" sz="4000" b="0" i="0" u="none" strike="noStrike" kern="1200" cap="none" spc="0" normalizeH="0" baseline="0" noProof="0" dirty="0">
                  <a:ln>
                    <a:noFill/>
                  </a:ln>
                  <a:solidFill>
                    <a:srgbClr val="FF0066"/>
                  </a:solidFill>
                  <a:effectLst/>
                  <a:uLnTx/>
                  <a:uFillTx/>
                  <a:latin typeface="Coiny" panose="02000903060500060000" pitchFamily="2" charset="0"/>
                  <a:ea typeface="+mn-ea"/>
                  <a:cs typeface="+mn-cs"/>
                </a:rPr>
                <a:t> </a:t>
              </a:r>
              <a:r>
                <a:rPr kumimoji="0" lang="en-US" sz="4000" b="0" i="0" u="none" strike="noStrike" kern="1200" cap="none" spc="0" normalizeH="0" baseline="0" noProof="0" dirty="0" err="1">
                  <a:ln>
                    <a:noFill/>
                  </a:ln>
                  <a:solidFill>
                    <a:srgbClr val="FF0066"/>
                  </a:solidFill>
                  <a:effectLst/>
                  <a:uLnTx/>
                  <a:uFillTx/>
                  <a:latin typeface="Coiny" panose="02000903060500060000" pitchFamily="2" charset="0"/>
                  <a:ea typeface="+mn-ea"/>
                  <a:cs typeface="+mn-cs"/>
                </a:rPr>
                <a:t>bạn</a:t>
              </a:r>
              <a:r>
                <a:rPr kumimoji="0" lang="en-US" sz="4000" b="0" i="0" u="none" strike="noStrike" kern="1200" cap="none" spc="0" normalizeH="0" baseline="0" noProof="0" dirty="0">
                  <a:ln>
                    <a:noFill/>
                  </a:ln>
                  <a:solidFill>
                    <a:srgbClr val="FF0066"/>
                  </a:solidFill>
                  <a:effectLst/>
                  <a:uLnTx/>
                  <a:uFillTx/>
                  <a:latin typeface="Coiny" panose="02000903060500060000" pitchFamily="2" charset="0"/>
                  <a:ea typeface="+mn-ea"/>
                  <a:cs typeface="+mn-cs"/>
                </a:rPr>
                <a:t>!</a:t>
              </a:r>
              <a:endParaRPr kumimoji="0" lang="en-US" sz="4000" b="0" i="0" u="none" strike="noStrike" kern="1200" cap="none" spc="0" normalizeH="0" baseline="0" noProof="0" dirty="0">
                <a:ln>
                  <a:noFill/>
                </a:ln>
                <a:solidFill>
                  <a:prstClr val="black"/>
                </a:solidFill>
                <a:effectLst/>
                <a:uLnTx/>
                <a:uFillTx/>
                <a:latin typeface="Coiny" panose="02000903060500060000" pitchFamily="2" charset="0"/>
                <a:ea typeface="+mn-ea"/>
                <a:cs typeface="+mn-cs"/>
              </a:endParaRPr>
            </a:p>
          </p:txBody>
        </p:sp>
        <p:sp>
          <p:nvSpPr>
            <p:cNvPr id="16" name="Cloud 15">
              <a:extLst>
                <a:ext uri="{FF2B5EF4-FFF2-40B4-BE49-F238E27FC236}">
                  <a16:creationId xmlns:a16="http://schemas.microsoft.com/office/drawing/2014/main" id="{17EFD226-5339-45C5-8ED4-9631CF8F9C36}"/>
                </a:ext>
              </a:extLst>
            </p:cNvPr>
            <p:cNvSpPr/>
            <p:nvPr/>
          </p:nvSpPr>
          <p:spPr>
            <a:xfrm>
              <a:off x="3844121" y="3286409"/>
              <a:ext cx="5792398" cy="2486469"/>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B93337B9-0329-412B-B1FC-F9B390241F92}"/>
                </a:ext>
              </a:extLst>
            </p:cNvPr>
            <p:cNvSpPr/>
            <p:nvPr/>
          </p:nvSpPr>
          <p:spPr>
            <a:xfrm>
              <a:off x="4581008" y="3458408"/>
              <a:ext cx="4759601" cy="193899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ea typeface="SimSun" panose="02010600030101010101" pitchFamily="2" charset="-122"/>
                  <a:cs typeface="Calibri" panose="020F0502020204030204" pitchFamily="34" charset="0"/>
                </a:rPr>
                <a:t>Các</a:t>
              </a:r>
              <a:r>
                <a:rPr kumimoji="0" lang="en-US" sz="4000" b="0" i="0" u="none" strike="noStrike" kern="1200" cap="none" spc="0" normalizeH="0" noProof="0" dirty="0">
                  <a:ln>
                    <a:noFill/>
                  </a:ln>
                  <a:solidFill>
                    <a:srgbClr val="000000"/>
                  </a:solidFill>
                  <a:effectLst/>
                  <a:uLnTx/>
                  <a:uFillTx/>
                  <a:latin typeface="Calibri" panose="020F0502020204030204" pitchFamily="34" charset="0"/>
                  <a:ea typeface="SimSun" panose="02010600030101010101" pitchFamily="2" charset="-122"/>
                  <a:cs typeface="Calibri" panose="020F0502020204030204" pitchFamily="34" charset="0"/>
                </a:rPr>
                <a:t> </a:t>
              </a:r>
              <a:r>
                <a:rPr kumimoji="0" lang="en-US" sz="4000" b="0" i="0" u="none" strike="noStrike" kern="1200" cap="none" spc="0" normalizeH="0" noProof="0" dirty="0" err="1">
                  <a:ln>
                    <a:noFill/>
                  </a:ln>
                  <a:solidFill>
                    <a:srgbClr val="000000"/>
                  </a:solidFill>
                  <a:effectLst/>
                  <a:uLnTx/>
                  <a:uFillTx/>
                  <a:latin typeface="Calibri" panose="020F0502020204030204" pitchFamily="34" charset="0"/>
                  <a:ea typeface="SimSun" panose="02010600030101010101" pitchFamily="2" charset="-122"/>
                  <a:cs typeface="Calibri" panose="020F0502020204030204" pitchFamily="34" charset="0"/>
                </a:rPr>
                <a:t>bạn</a:t>
              </a:r>
              <a:r>
                <a:rPr kumimoji="0" lang="en-US" sz="4000" b="0" i="0" u="none" strike="noStrike" kern="1200" cap="none" spc="0" normalizeH="0" noProof="0" dirty="0">
                  <a:ln>
                    <a:noFill/>
                  </a:ln>
                  <a:solidFill>
                    <a:srgbClr val="000000"/>
                  </a:solidFill>
                  <a:effectLst/>
                  <a:uLnTx/>
                  <a:uFillTx/>
                  <a:latin typeface="Calibri" panose="020F0502020204030204" pitchFamily="34" charset="0"/>
                  <a:ea typeface="SimSun" panose="02010600030101010101" pitchFamily="2" charset="-122"/>
                  <a:cs typeface="Calibri" panose="020F0502020204030204" pitchFamily="34" charset="0"/>
                </a:rPr>
                <a:t> </a:t>
              </a:r>
              <a:r>
                <a:rPr kumimoji="0" lang="en-US" sz="4000" b="0" i="0" u="none" strike="noStrike" kern="1200" cap="none" spc="0" normalizeH="0" noProof="0" dirty="0" err="1">
                  <a:ln>
                    <a:noFill/>
                  </a:ln>
                  <a:solidFill>
                    <a:srgbClr val="000000"/>
                  </a:solidFill>
                  <a:effectLst/>
                  <a:uLnTx/>
                  <a:uFillTx/>
                  <a:latin typeface="Calibri" panose="020F0502020204030204" pitchFamily="34" charset="0"/>
                  <a:ea typeface="SimSun" panose="02010600030101010101" pitchFamily="2" charset="-122"/>
                  <a:cs typeface="Calibri" panose="020F0502020204030204" pitchFamily="34" charset="0"/>
                </a:rPr>
                <a:t>hãy</a:t>
              </a:r>
              <a:r>
                <a:rPr kumimoji="0" lang="en-US" sz="4000" b="0" i="0" u="none" strike="noStrike" kern="1200" cap="none" spc="0" normalizeH="0" noProof="0" dirty="0">
                  <a:ln>
                    <a:noFill/>
                  </a:ln>
                  <a:solidFill>
                    <a:srgbClr val="000000"/>
                  </a:solidFill>
                  <a:effectLst/>
                  <a:uLnTx/>
                  <a:uFillTx/>
                  <a:latin typeface="Calibri" panose="020F0502020204030204" pitchFamily="34" charset="0"/>
                  <a:ea typeface="SimSun" panose="02010600030101010101" pitchFamily="2" charset="-122"/>
                  <a:cs typeface="Calibri" panose="020F0502020204030204" pitchFamily="34" charset="0"/>
                </a:rPr>
                <a:t> </a:t>
              </a:r>
              <a:r>
                <a:rPr kumimoji="0" lang="en-US" sz="4000" b="0" i="0" u="none" strike="noStrike" kern="1200" cap="none" spc="0" normalizeH="0" noProof="0" dirty="0" err="1">
                  <a:ln>
                    <a:noFill/>
                  </a:ln>
                  <a:solidFill>
                    <a:srgbClr val="000000"/>
                  </a:solidFill>
                  <a:effectLst/>
                  <a:uLnTx/>
                  <a:uFillTx/>
                  <a:latin typeface="Calibri" panose="020F0502020204030204" pitchFamily="34" charset="0"/>
                  <a:ea typeface="SimSun" panose="02010600030101010101" pitchFamily="2" charset="-122"/>
                  <a:cs typeface="Calibri" panose="020F0502020204030204" pitchFamily="34" charset="0"/>
                </a:rPr>
                <a:t>đoán</a:t>
              </a:r>
              <a:r>
                <a:rPr kumimoji="0" lang="en-US" sz="4000" b="0" i="0" u="none" strike="noStrike" kern="1200" cap="none" spc="0" normalizeH="0" noProof="0" dirty="0">
                  <a:ln>
                    <a:noFill/>
                  </a:ln>
                  <a:solidFill>
                    <a:srgbClr val="000000"/>
                  </a:solidFill>
                  <a:effectLst/>
                  <a:uLnTx/>
                  <a:uFillTx/>
                  <a:latin typeface="Calibri" panose="020F0502020204030204" pitchFamily="34" charset="0"/>
                  <a:ea typeface="SimSun" panose="02010600030101010101" pitchFamily="2" charset="-122"/>
                  <a:cs typeface="Calibri" panose="020F0502020204030204" pitchFamily="34" charset="0"/>
                </a:rPr>
                <a:t> </a:t>
              </a:r>
              <a:r>
                <a:rPr kumimoji="0" lang="en-US" sz="4000" b="0" i="0" u="none" strike="noStrike" kern="1200" cap="none" spc="0" normalizeH="0" noProof="0" dirty="0" err="1">
                  <a:ln>
                    <a:noFill/>
                  </a:ln>
                  <a:solidFill>
                    <a:srgbClr val="000000"/>
                  </a:solidFill>
                  <a:effectLst/>
                  <a:uLnTx/>
                  <a:uFillTx/>
                  <a:latin typeface="Calibri" panose="020F0502020204030204" pitchFamily="34" charset="0"/>
                  <a:ea typeface="SimSun" panose="02010600030101010101" pitchFamily="2" charset="-122"/>
                  <a:cs typeface="Calibri" panose="020F0502020204030204" pitchFamily="34" charset="0"/>
                </a:rPr>
                <a:t>xem</a:t>
              </a:r>
              <a:r>
                <a:rPr kumimoji="0" lang="en-US" sz="4000" b="0" i="0" u="none" strike="noStrike" kern="1200" cap="none" spc="0" normalizeH="0" noProof="0" dirty="0">
                  <a:ln>
                    <a:noFill/>
                  </a:ln>
                  <a:solidFill>
                    <a:srgbClr val="000000"/>
                  </a:solidFill>
                  <a:effectLst/>
                  <a:uLnTx/>
                  <a:uFillTx/>
                  <a:latin typeface="Calibri" panose="020F0502020204030204" pitchFamily="34" charset="0"/>
                  <a:ea typeface="SimSun" panose="02010600030101010101" pitchFamily="2" charset="-122"/>
                  <a:cs typeface="Calibri" panose="020F0502020204030204" pitchFamily="34" charset="0"/>
                </a:rPr>
                <a:t> </a:t>
              </a:r>
              <a:r>
                <a:rPr kumimoji="0" lang="en-US" sz="4000" b="0" i="0" u="none" strike="noStrike" kern="1200" cap="none" spc="0" normalizeH="0" noProof="0" dirty="0" err="1">
                  <a:ln>
                    <a:noFill/>
                  </a:ln>
                  <a:solidFill>
                    <a:srgbClr val="000000"/>
                  </a:solidFill>
                  <a:effectLst/>
                  <a:uLnTx/>
                  <a:uFillTx/>
                  <a:latin typeface="Calibri" panose="020F0502020204030204" pitchFamily="34" charset="0"/>
                  <a:ea typeface="SimSun" panose="02010600030101010101" pitchFamily="2" charset="-122"/>
                  <a:cs typeface="Calibri" panose="020F0502020204030204" pitchFamily="34" charset="0"/>
                </a:rPr>
                <a:t>sau</a:t>
              </a:r>
              <a:r>
                <a:rPr kumimoji="0" lang="en-US" sz="4000" b="0" i="0" u="none" strike="noStrike" kern="1200" cap="none" spc="0" normalizeH="0" noProof="0" dirty="0">
                  <a:ln>
                    <a:noFill/>
                  </a:ln>
                  <a:solidFill>
                    <a:srgbClr val="000000"/>
                  </a:solidFill>
                  <a:effectLst/>
                  <a:uLnTx/>
                  <a:uFillTx/>
                  <a:latin typeface="Calibri" panose="020F0502020204030204" pitchFamily="34" charset="0"/>
                  <a:ea typeface="SimSun" panose="02010600030101010101" pitchFamily="2" charset="-122"/>
                  <a:cs typeface="Calibri" panose="020F0502020204030204" pitchFamily="34" charset="0"/>
                </a:rPr>
                <a:t> </a:t>
              </a:r>
              <a:r>
                <a:rPr kumimoji="0" lang="en-US" sz="4000" b="0" i="0" u="none" strike="noStrike" kern="1200" cap="none" spc="0" normalizeH="0" noProof="0" dirty="0" err="1">
                  <a:ln>
                    <a:noFill/>
                  </a:ln>
                  <a:solidFill>
                    <a:srgbClr val="000000"/>
                  </a:solidFill>
                  <a:effectLst/>
                  <a:uLnTx/>
                  <a:uFillTx/>
                  <a:latin typeface="Calibri" panose="020F0502020204030204" pitchFamily="34" charset="0"/>
                  <a:ea typeface="SimSun" panose="02010600030101010101" pitchFamily="2" charset="-122"/>
                  <a:cs typeface="Calibri" panose="020F0502020204030204" pitchFamily="34" charset="0"/>
                </a:rPr>
                <a:t>đây</a:t>
              </a:r>
              <a:r>
                <a:rPr kumimoji="0" lang="en-US" sz="4000" b="0" i="0" u="none" strike="noStrike" kern="1200" cap="none" spc="0" normalizeH="0" noProof="0" dirty="0">
                  <a:ln>
                    <a:noFill/>
                  </a:ln>
                  <a:solidFill>
                    <a:srgbClr val="000000"/>
                  </a:solidFill>
                  <a:effectLst/>
                  <a:uLnTx/>
                  <a:uFillTx/>
                  <a:latin typeface="Calibri" panose="020F0502020204030204" pitchFamily="34" charset="0"/>
                  <a:ea typeface="SimSun" panose="02010600030101010101" pitchFamily="2" charset="-122"/>
                  <a:cs typeface="Calibri" panose="020F0502020204030204" pitchFamily="34" charset="0"/>
                </a:rPr>
                <a:t> </a:t>
              </a:r>
              <a:r>
                <a:rPr kumimoji="0" lang="en-US" sz="4000" b="0" i="0" u="none" strike="noStrike" kern="1200" cap="none" spc="0" normalizeH="0" noProof="0" dirty="0" err="1">
                  <a:ln>
                    <a:noFill/>
                  </a:ln>
                  <a:solidFill>
                    <a:srgbClr val="000000"/>
                  </a:solidFill>
                  <a:effectLst/>
                  <a:uLnTx/>
                  <a:uFillTx/>
                  <a:latin typeface="Calibri" panose="020F0502020204030204" pitchFamily="34" charset="0"/>
                  <a:ea typeface="SimSun" panose="02010600030101010101" pitchFamily="2" charset="-122"/>
                  <a:cs typeface="Calibri" panose="020F0502020204030204" pitchFamily="34" charset="0"/>
                </a:rPr>
                <a:t>địa</a:t>
              </a:r>
              <a:r>
                <a:rPr kumimoji="0" lang="en-US" sz="4000" b="0" i="0" u="none" strike="noStrike" kern="1200" cap="none" spc="0" normalizeH="0" noProof="0" dirty="0">
                  <a:ln>
                    <a:noFill/>
                  </a:ln>
                  <a:solidFill>
                    <a:srgbClr val="000000"/>
                  </a:solidFill>
                  <a:effectLst/>
                  <a:uLnTx/>
                  <a:uFillTx/>
                  <a:latin typeface="Calibri" panose="020F0502020204030204" pitchFamily="34" charset="0"/>
                  <a:ea typeface="SimSun" panose="02010600030101010101" pitchFamily="2" charset="-122"/>
                  <a:cs typeface="Calibri" panose="020F0502020204030204" pitchFamily="34" charset="0"/>
                </a:rPr>
                <a:t> </a:t>
              </a:r>
              <a:r>
                <a:rPr kumimoji="0" lang="en-US" sz="4000" b="0" i="0" u="none" strike="noStrike" kern="1200" cap="none" spc="0" normalizeH="0" noProof="0" dirty="0" err="1">
                  <a:ln>
                    <a:noFill/>
                  </a:ln>
                  <a:solidFill>
                    <a:srgbClr val="000000"/>
                  </a:solidFill>
                  <a:effectLst/>
                  <a:uLnTx/>
                  <a:uFillTx/>
                  <a:latin typeface="Calibri" panose="020F0502020204030204" pitchFamily="34" charset="0"/>
                  <a:ea typeface="SimSun" panose="02010600030101010101" pitchFamily="2" charset="-122"/>
                  <a:cs typeface="Calibri" panose="020F0502020204030204" pitchFamily="34" charset="0"/>
                </a:rPr>
                <a:t>danh</a:t>
              </a:r>
              <a:r>
                <a:rPr kumimoji="0" lang="en-US" sz="4000" b="0" i="0" u="none" strike="noStrike" kern="1200" cap="none" spc="0" normalizeH="0" noProof="0" dirty="0">
                  <a:ln>
                    <a:noFill/>
                  </a:ln>
                  <a:solidFill>
                    <a:srgbClr val="000000"/>
                  </a:solidFill>
                  <a:effectLst/>
                  <a:uLnTx/>
                  <a:uFillTx/>
                  <a:latin typeface="Calibri" panose="020F0502020204030204" pitchFamily="34" charset="0"/>
                  <a:ea typeface="SimSun" panose="02010600030101010101" pitchFamily="2" charset="-122"/>
                  <a:cs typeface="Calibri" panose="020F0502020204030204" pitchFamily="34" charset="0"/>
                </a:rPr>
                <a:t> </a:t>
              </a:r>
              <a:r>
                <a:rPr kumimoji="0" lang="en-US" sz="4000" b="0" i="0" u="none" strike="noStrike" kern="1200" cap="none" spc="0" normalizeH="0" noProof="0" dirty="0" err="1">
                  <a:ln>
                    <a:noFill/>
                  </a:ln>
                  <a:solidFill>
                    <a:srgbClr val="000000"/>
                  </a:solidFill>
                  <a:effectLst/>
                  <a:uLnTx/>
                  <a:uFillTx/>
                  <a:latin typeface="Calibri" panose="020F0502020204030204" pitchFamily="34" charset="0"/>
                  <a:ea typeface="SimSun" panose="02010600030101010101" pitchFamily="2" charset="-122"/>
                  <a:cs typeface="Calibri" panose="020F0502020204030204" pitchFamily="34" charset="0"/>
                </a:rPr>
                <a:t>nổi</a:t>
              </a:r>
              <a:r>
                <a:rPr kumimoji="0" lang="en-US" sz="4000" b="0" i="0" u="none" strike="noStrike" kern="1200" cap="none" spc="0" normalizeH="0" noProof="0" dirty="0">
                  <a:ln>
                    <a:noFill/>
                  </a:ln>
                  <a:solidFill>
                    <a:srgbClr val="000000"/>
                  </a:solidFill>
                  <a:effectLst/>
                  <a:uLnTx/>
                  <a:uFillTx/>
                  <a:latin typeface="Calibri" panose="020F0502020204030204" pitchFamily="34" charset="0"/>
                  <a:ea typeface="SimSun" panose="02010600030101010101" pitchFamily="2" charset="-122"/>
                  <a:cs typeface="Calibri" panose="020F0502020204030204" pitchFamily="34" charset="0"/>
                </a:rPr>
                <a:t> </a:t>
              </a:r>
              <a:r>
                <a:rPr kumimoji="0" lang="en-US" sz="4000" b="0" i="0" u="none" strike="noStrike" kern="1200" cap="none" spc="0" normalizeH="0" noProof="0" dirty="0" err="1">
                  <a:ln>
                    <a:noFill/>
                  </a:ln>
                  <a:solidFill>
                    <a:srgbClr val="000000"/>
                  </a:solidFill>
                  <a:effectLst/>
                  <a:uLnTx/>
                  <a:uFillTx/>
                  <a:latin typeface="Calibri" panose="020F0502020204030204" pitchFamily="34" charset="0"/>
                  <a:ea typeface="SimSun" panose="02010600030101010101" pitchFamily="2" charset="-122"/>
                  <a:cs typeface="Calibri" panose="020F0502020204030204" pitchFamily="34" charset="0"/>
                </a:rPr>
                <a:t>tiếng</a:t>
              </a:r>
              <a:r>
                <a:rPr kumimoji="0" lang="en-US" sz="4000" b="0" i="0" u="none" strike="noStrike" kern="1200" cap="none" spc="0" normalizeH="0" noProof="0" dirty="0">
                  <a:ln>
                    <a:noFill/>
                  </a:ln>
                  <a:solidFill>
                    <a:srgbClr val="000000"/>
                  </a:solidFill>
                  <a:effectLst/>
                  <a:uLnTx/>
                  <a:uFillTx/>
                  <a:latin typeface="Calibri" panose="020F0502020204030204" pitchFamily="34" charset="0"/>
                  <a:ea typeface="SimSun" panose="02010600030101010101" pitchFamily="2" charset="-122"/>
                  <a:cs typeface="Calibri" panose="020F0502020204030204" pitchFamily="34" charset="0"/>
                </a:rPr>
                <a:t> </a:t>
              </a:r>
              <a:r>
                <a:rPr kumimoji="0" lang="en-US" sz="4000" b="0" i="0" u="none" strike="noStrike" kern="1200" cap="none" spc="0" normalizeH="0" noProof="0" dirty="0" err="1">
                  <a:ln>
                    <a:noFill/>
                  </a:ln>
                  <a:solidFill>
                    <a:srgbClr val="000000"/>
                  </a:solidFill>
                  <a:effectLst/>
                  <a:uLnTx/>
                  <a:uFillTx/>
                  <a:latin typeface="Calibri" panose="020F0502020204030204" pitchFamily="34" charset="0"/>
                  <a:ea typeface="SimSun" panose="02010600030101010101" pitchFamily="2" charset="-122"/>
                  <a:cs typeface="Calibri" panose="020F0502020204030204" pitchFamily="34" charset="0"/>
                </a:rPr>
                <a:t>nào</a:t>
              </a:r>
              <a:r>
                <a:rPr kumimoji="0" lang="en-US" sz="4000" b="0" i="0" u="none" strike="noStrike" kern="1200" cap="none" spc="0" normalizeH="0" noProof="0" dirty="0">
                  <a:ln>
                    <a:noFill/>
                  </a:ln>
                  <a:solidFill>
                    <a:srgbClr val="000000"/>
                  </a:solidFill>
                  <a:effectLst/>
                  <a:uLnTx/>
                  <a:uFillTx/>
                  <a:latin typeface="Calibri" panose="020F0502020204030204" pitchFamily="34" charset="0"/>
                  <a:ea typeface="SimSun" panose="02010600030101010101" pitchFamily="2" charset="-122"/>
                  <a:cs typeface="Calibri" panose="020F0502020204030204" pitchFamily="34" charset="0"/>
                </a:rPr>
                <a:t> </a:t>
              </a:r>
              <a:r>
                <a:rPr kumimoji="0" lang="en-US" sz="4000" b="0" i="0" u="none" strike="noStrike" kern="1200" cap="none" spc="0" normalizeH="0" noProof="0" dirty="0" err="1">
                  <a:ln>
                    <a:noFill/>
                  </a:ln>
                  <a:solidFill>
                    <a:srgbClr val="000000"/>
                  </a:solidFill>
                  <a:effectLst/>
                  <a:uLnTx/>
                  <a:uFillTx/>
                  <a:latin typeface="Calibri" panose="020F0502020204030204" pitchFamily="34" charset="0"/>
                  <a:ea typeface="SimSun" panose="02010600030101010101" pitchFamily="2" charset="-122"/>
                  <a:cs typeface="Calibri" panose="020F0502020204030204" pitchFamily="34" charset="0"/>
                </a:rPr>
                <a:t>nhé</a:t>
              </a:r>
              <a:r>
                <a:rPr kumimoji="0" lang="en-US" sz="4000" b="0" i="0" u="none" strike="noStrike" kern="1200" cap="none" spc="0" normalizeH="0" noProof="0" dirty="0">
                  <a:ln>
                    <a:noFill/>
                  </a:ln>
                  <a:solidFill>
                    <a:srgbClr val="000000"/>
                  </a:solidFill>
                  <a:effectLst/>
                  <a:uLnTx/>
                  <a:uFillTx/>
                  <a:latin typeface="Calibri" panose="020F0502020204030204" pitchFamily="34" charset="0"/>
                  <a:ea typeface="SimSun" panose="02010600030101010101" pitchFamily="2" charset="-122"/>
                  <a:cs typeface="Calibri" panose="020F0502020204030204" pitchFamily="34" charset="0"/>
                </a:rPr>
                <a:t>.</a:t>
              </a:r>
              <a:endParaRPr kumimoji="0" lang="en-US" sz="4000" b="0" i="0" u="none" strike="noStrike" kern="1200" cap="none" spc="0" normalizeH="0" baseline="0" noProof="0" dirty="0">
                <a:ln>
                  <a:noFill/>
                </a:ln>
                <a:solidFill>
                  <a:prstClr val="black"/>
                </a:solidFill>
                <a:effectLst/>
                <a:uLnTx/>
                <a:uFillTx/>
                <a:latin typeface="Coiny" panose="02000903060500060000" pitchFamily="2" charset="0"/>
                <a:ea typeface="+mn-ea"/>
                <a:cs typeface="+mn-cs"/>
              </a:endParaRPr>
            </a:p>
          </p:txBody>
        </p:sp>
      </p:grpSp>
      <p:sp>
        <p:nvSpPr>
          <p:cNvPr id="5" name="Rectangle 4">
            <a:hlinkClick r:id="rId23" action="ppaction://hlinksldjump"/>
            <a:extLst>
              <a:ext uri="{FF2B5EF4-FFF2-40B4-BE49-F238E27FC236}">
                <a16:creationId xmlns:a16="http://schemas.microsoft.com/office/drawing/2014/main" id="{3E16C3A6-187A-4E71-88A7-D17F6C2092E0}"/>
              </a:ext>
            </a:extLst>
          </p:cNvPr>
          <p:cNvSpPr/>
          <p:nvPr/>
        </p:nvSpPr>
        <p:spPr>
          <a:xfrm>
            <a:off x="8951976" y="6163056"/>
            <a:ext cx="3136392" cy="61264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b="1" dirty="0" err="1"/>
              <a:t>Cùng</a:t>
            </a:r>
            <a:r>
              <a:rPr lang="en-US" sz="2400" b="1" dirty="0"/>
              <a:t> </a:t>
            </a:r>
            <a:r>
              <a:rPr lang="en-US" sz="2400" b="1" dirty="0" err="1"/>
              <a:t>học</a:t>
            </a:r>
            <a:r>
              <a:rPr lang="en-US" sz="2400" b="1" dirty="0"/>
              <a:t> </a:t>
            </a:r>
            <a:r>
              <a:rPr lang="en-US" sz="2400" b="1" dirty="0" err="1"/>
              <a:t>tiếp</a:t>
            </a:r>
            <a:r>
              <a:rPr lang="en-US" sz="2400" b="1" dirty="0"/>
              <a:t> </a:t>
            </a:r>
            <a:r>
              <a:rPr lang="en-US" sz="2400" b="1" dirty="0" err="1"/>
              <a:t>bài</a:t>
            </a:r>
            <a:r>
              <a:rPr lang="en-US" sz="2400" b="1" dirty="0"/>
              <a:t> </a:t>
            </a:r>
            <a:r>
              <a:rPr lang="en-US" sz="2400" b="1" dirty="0" err="1"/>
              <a:t>mới</a:t>
            </a:r>
            <a:endParaRPr lang="en-US" sz="2400" b="1" dirty="0"/>
          </a:p>
        </p:txBody>
      </p:sp>
    </p:spTree>
    <p:extLst>
      <p:ext uri="{BB962C8B-B14F-4D97-AF65-F5344CB8AC3E}">
        <p14:creationId xmlns:p14="http://schemas.microsoft.com/office/powerpoint/2010/main" val="1987131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3"/>
                    </p:tgtEl>
                  </p:cond>
                </p:stCondLst>
                <p:endSync evt="end" delay="0">
                  <p:rtn val="all"/>
                </p:endSync>
                <p:childTnLst>
                  <p:par>
                    <p:cTn id="11" fill="hold">
                      <p:stCondLst>
                        <p:cond delay="0"/>
                      </p:stCondLst>
                      <p:childTnLst>
                        <p:par>
                          <p:cTn id="12" fill="hold">
                            <p:stCondLst>
                              <p:cond delay="0"/>
                            </p:stCondLst>
                            <p:childTnLst>
                              <p:par>
                                <p:cTn id="13" presetID="10" presetClass="exit" presetSubtype="0" fill="hold" nodeType="withEffect">
                                  <p:stCondLst>
                                    <p:cond delay="0"/>
                                  </p:stCondLst>
                                  <p:childTnLst>
                                    <p:animEffect transition="out" filter="fade">
                                      <p:cBhvr>
                                        <p:cTn id="14" dur="500"/>
                                        <p:tgtEl>
                                          <p:spTgt spid="3"/>
                                        </p:tgtEl>
                                      </p:cBhvr>
                                    </p:animEffect>
                                    <p:set>
                                      <p:cBhvr>
                                        <p:cTn id="15" dur="1" fill="hold">
                                          <p:stCondLst>
                                            <p:cond delay="499"/>
                                          </p:stCondLst>
                                        </p:cTn>
                                        <p:tgtEl>
                                          <p:spTgt spid="3"/>
                                        </p:tgtEl>
                                        <p:attrNameLst>
                                          <p:attrName>style.visibility</p:attrName>
                                        </p:attrNameLst>
                                      </p:cBhvr>
                                      <p:to>
                                        <p:strVal val="hidden"/>
                                      </p:to>
                                    </p:set>
                                  </p:childTnLst>
                                </p:cTn>
                              </p:par>
                            </p:childTnLst>
                          </p:cTn>
                        </p:par>
                        <p:par>
                          <p:cTn id="16" fill="hold">
                            <p:stCondLst>
                              <p:cond delay="500"/>
                            </p:stCondLst>
                            <p:childTnLst>
                              <p:par>
                                <p:cTn id="17" presetID="1" presetClass="mediacall" presetSubtype="0" fill="hold" nodeType="afterEffect">
                                  <p:stCondLst>
                                    <p:cond delay="0"/>
                                  </p:stCondLst>
                                  <p:childTnLst>
                                    <p:cmd type="call" cmd="playFrom(0.0)">
                                      <p:cBhvr>
                                        <p:cTn id="18" dur="4362" fill="hold"/>
                                        <p:tgtEl>
                                          <p:spTgt spid="9"/>
                                        </p:tgtEl>
                                      </p:cBhvr>
                                    </p:cmd>
                                  </p:childTnLst>
                                </p:cTn>
                              </p:par>
                              <p:par>
                                <p:cTn id="19" presetID="10" presetClass="entr" presetSubtype="0" fill="hold" nodeType="withEffect">
                                  <p:stCondLst>
                                    <p:cond delay="0"/>
                                  </p:stCondLst>
                                  <p:childTnLst>
                                    <p:set>
                                      <p:cBhvr>
                                        <p:cTn id="20" dur="1" fill="hold">
                                          <p:stCondLst>
                                            <p:cond delay="0"/>
                                          </p:stCondLst>
                                        </p:cTn>
                                        <p:tgtEl>
                                          <p:spTgt spid="1026"/>
                                        </p:tgtEl>
                                        <p:attrNameLst>
                                          <p:attrName>style.visibility</p:attrName>
                                        </p:attrNameLst>
                                      </p:cBhvr>
                                      <p:to>
                                        <p:strVal val="visible"/>
                                      </p:to>
                                    </p:set>
                                    <p:animEffect transition="in" filter="fade">
                                      <p:cBhvr>
                                        <p:cTn id="21" dur="500"/>
                                        <p:tgtEl>
                                          <p:spTgt spid="1026"/>
                                        </p:tgtEl>
                                      </p:cBhvr>
                                    </p:animEffect>
                                  </p:childTnLst>
                                </p:cTn>
                              </p:par>
                              <p:par>
                                <p:cTn id="22" presetID="32" presetClass="emph" presetSubtype="0" repeatCount="5000" fill="hold" nodeType="withEffect">
                                  <p:stCondLst>
                                    <p:cond delay="0"/>
                                  </p:stCondLst>
                                  <p:childTnLst>
                                    <p:animRot by="120000">
                                      <p:cBhvr>
                                        <p:cTn id="23" dur="100" fill="hold">
                                          <p:stCondLst>
                                            <p:cond delay="0"/>
                                          </p:stCondLst>
                                        </p:cTn>
                                        <p:tgtEl>
                                          <p:spTgt spid="1026"/>
                                        </p:tgtEl>
                                        <p:attrNameLst>
                                          <p:attrName>r</p:attrName>
                                        </p:attrNameLst>
                                      </p:cBhvr>
                                    </p:animRot>
                                    <p:animRot by="-240000">
                                      <p:cBhvr>
                                        <p:cTn id="24" dur="200" fill="hold">
                                          <p:stCondLst>
                                            <p:cond delay="200"/>
                                          </p:stCondLst>
                                        </p:cTn>
                                        <p:tgtEl>
                                          <p:spTgt spid="1026"/>
                                        </p:tgtEl>
                                        <p:attrNameLst>
                                          <p:attrName>r</p:attrName>
                                        </p:attrNameLst>
                                      </p:cBhvr>
                                    </p:animRot>
                                    <p:animRot by="240000">
                                      <p:cBhvr>
                                        <p:cTn id="25" dur="200" fill="hold">
                                          <p:stCondLst>
                                            <p:cond delay="400"/>
                                          </p:stCondLst>
                                        </p:cTn>
                                        <p:tgtEl>
                                          <p:spTgt spid="1026"/>
                                        </p:tgtEl>
                                        <p:attrNameLst>
                                          <p:attrName>r</p:attrName>
                                        </p:attrNameLst>
                                      </p:cBhvr>
                                    </p:animRot>
                                    <p:animRot by="-240000">
                                      <p:cBhvr>
                                        <p:cTn id="26" dur="200" fill="hold">
                                          <p:stCondLst>
                                            <p:cond delay="600"/>
                                          </p:stCondLst>
                                        </p:cTn>
                                        <p:tgtEl>
                                          <p:spTgt spid="1026"/>
                                        </p:tgtEl>
                                        <p:attrNameLst>
                                          <p:attrName>r</p:attrName>
                                        </p:attrNameLst>
                                      </p:cBhvr>
                                    </p:animRot>
                                    <p:animRot by="120000">
                                      <p:cBhvr>
                                        <p:cTn id="27" dur="200" fill="hold">
                                          <p:stCondLst>
                                            <p:cond delay="800"/>
                                          </p:stCondLst>
                                        </p:cTn>
                                        <p:tgtEl>
                                          <p:spTgt spid="1026"/>
                                        </p:tgtEl>
                                        <p:attrNameLst>
                                          <p:attrName>r</p:attrName>
                                        </p:attrNameLst>
                                      </p:cBhvr>
                                    </p:animRot>
                                  </p:childTnLst>
                                </p:cTn>
                              </p:par>
                            </p:childTnLst>
                          </p:cTn>
                        </p:par>
                      </p:childTnLst>
                    </p:cTn>
                  </p:par>
                </p:childTnLst>
              </p:cTn>
              <p:nextCondLst>
                <p:cond evt="onClick" delay="0">
                  <p:tgtEl>
                    <p:spTgt spid="3"/>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nodeType="clickEffect">
                                  <p:stCondLst>
                                    <p:cond delay="0"/>
                                  </p:stCondLst>
                                  <p:childTnLst>
                                    <p:animEffect transition="out" filter="fade">
                                      <p:cBhvr>
                                        <p:cTn id="32" dur="500"/>
                                        <p:tgtEl>
                                          <p:spTgt spid="6"/>
                                        </p:tgtEl>
                                      </p:cBhvr>
                                    </p:animEffect>
                                    <p:set>
                                      <p:cBhvr>
                                        <p:cTn id="33" dur="1" fill="hold">
                                          <p:stCondLst>
                                            <p:cond delay="499"/>
                                          </p:stCondLst>
                                        </p:cTn>
                                        <p:tgtEl>
                                          <p:spTgt spid="6"/>
                                        </p:tgtEl>
                                        <p:attrNameLst>
                                          <p:attrName>style.visibility</p:attrName>
                                        </p:attrNameLst>
                                      </p:cBhvr>
                                      <p:to>
                                        <p:strVal val="hidden"/>
                                      </p:to>
                                    </p:set>
                                  </p:childTnLst>
                                </p:cTn>
                              </p:par>
                              <p:par>
                                <p:cTn id="34" presetID="10" presetClass="entr" presetSubtype="0" fill="hold" nodeType="with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500"/>
                                        <p:tgtEl>
                                          <p:spTgt spid="8"/>
                                        </p:tgtEl>
                                      </p:cBhvr>
                                    </p:animEffect>
                                  </p:childTnLst>
                                </p:cTn>
                              </p:par>
                              <p:par>
                                <p:cTn id="37" presetID="32" presetClass="emph" presetSubtype="0" repeatCount="5000" fill="hold" nodeType="withEffect">
                                  <p:stCondLst>
                                    <p:cond delay="0"/>
                                  </p:stCondLst>
                                  <p:childTnLst>
                                    <p:animRot by="120000">
                                      <p:cBhvr>
                                        <p:cTn id="38" dur="100" fill="hold">
                                          <p:stCondLst>
                                            <p:cond delay="0"/>
                                          </p:stCondLst>
                                        </p:cTn>
                                        <p:tgtEl>
                                          <p:spTgt spid="8"/>
                                        </p:tgtEl>
                                        <p:attrNameLst>
                                          <p:attrName>r</p:attrName>
                                        </p:attrNameLst>
                                      </p:cBhvr>
                                    </p:animRot>
                                    <p:animRot by="-240000">
                                      <p:cBhvr>
                                        <p:cTn id="39" dur="200" fill="hold">
                                          <p:stCondLst>
                                            <p:cond delay="200"/>
                                          </p:stCondLst>
                                        </p:cTn>
                                        <p:tgtEl>
                                          <p:spTgt spid="8"/>
                                        </p:tgtEl>
                                        <p:attrNameLst>
                                          <p:attrName>r</p:attrName>
                                        </p:attrNameLst>
                                      </p:cBhvr>
                                    </p:animRot>
                                    <p:animRot by="240000">
                                      <p:cBhvr>
                                        <p:cTn id="40" dur="200" fill="hold">
                                          <p:stCondLst>
                                            <p:cond delay="400"/>
                                          </p:stCondLst>
                                        </p:cTn>
                                        <p:tgtEl>
                                          <p:spTgt spid="8"/>
                                        </p:tgtEl>
                                        <p:attrNameLst>
                                          <p:attrName>r</p:attrName>
                                        </p:attrNameLst>
                                      </p:cBhvr>
                                    </p:animRot>
                                    <p:animRot by="-240000">
                                      <p:cBhvr>
                                        <p:cTn id="41" dur="200" fill="hold">
                                          <p:stCondLst>
                                            <p:cond delay="600"/>
                                          </p:stCondLst>
                                        </p:cTn>
                                        <p:tgtEl>
                                          <p:spTgt spid="8"/>
                                        </p:tgtEl>
                                        <p:attrNameLst>
                                          <p:attrName>r</p:attrName>
                                        </p:attrNameLst>
                                      </p:cBhvr>
                                    </p:animRot>
                                    <p:animRot by="120000">
                                      <p:cBhvr>
                                        <p:cTn id="42" dur="200" fill="hold">
                                          <p:stCondLst>
                                            <p:cond delay="800"/>
                                          </p:stCondLst>
                                        </p:cTn>
                                        <p:tgtEl>
                                          <p:spTgt spid="8"/>
                                        </p:tgtEl>
                                        <p:attrNameLst>
                                          <p:attrName>r</p:attrName>
                                        </p:attrNameLst>
                                      </p:cBhvr>
                                    </p:animRot>
                                  </p:childTnLst>
                                </p:cTn>
                              </p:par>
                            </p:childTnLst>
                          </p:cTn>
                        </p:par>
                      </p:childTnLst>
                    </p:cTn>
                  </p:par>
                </p:childTnLst>
              </p:cTn>
              <p:nextCondLst>
                <p:cond evt="onClick" delay="0">
                  <p:tgtEl>
                    <p:spTgt spid="6"/>
                  </p:tgtEl>
                </p:cond>
              </p:nextCondLst>
            </p:seq>
            <p:seq concurrent="1" nextAc="seek">
              <p:cTn id="43" restart="whenNotActive" fill="hold" evtFilter="cancelBubble" nodeType="interactiveSeq">
                <p:stCondLst>
                  <p:cond evt="onClick" delay="0">
                    <p:tgtEl>
                      <p:spTgt spid="2"/>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2"/>
                                        </p:tgtEl>
                                      </p:cBhvr>
                                    </p:animEffect>
                                    <p:set>
                                      <p:cBhvr>
                                        <p:cTn id="48" dur="1" fill="hold">
                                          <p:stCondLst>
                                            <p:cond delay="499"/>
                                          </p:stCondLst>
                                        </p:cTn>
                                        <p:tgtEl>
                                          <p:spTgt spid="2"/>
                                        </p:tgtEl>
                                        <p:attrNameLst>
                                          <p:attrName>style.visibility</p:attrName>
                                        </p:attrNameLst>
                                      </p:cBhvr>
                                      <p:to>
                                        <p:strVal val="hidden"/>
                                      </p:to>
                                    </p:set>
                                  </p:childTnLst>
                                </p:cTn>
                              </p:par>
                            </p:childTnLst>
                          </p:cTn>
                        </p:par>
                        <p:par>
                          <p:cTn id="49" fill="hold">
                            <p:stCondLst>
                              <p:cond delay="500"/>
                            </p:stCondLst>
                            <p:childTnLst>
                              <p:par>
                                <p:cTn id="50" presetID="1" presetClass="mediacall" presetSubtype="0" fill="hold" nodeType="afterEffect">
                                  <p:stCondLst>
                                    <p:cond delay="0"/>
                                  </p:stCondLst>
                                  <p:childTnLst>
                                    <p:cmd type="call" cmd="playFrom(0.0)">
                                      <p:cBhvr>
                                        <p:cTn id="51" dur="6397" fill="hold"/>
                                        <p:tgtEl>
                                          <p:spTgt spid="10"/>
                                        </p:tgtEl>
                                      </p:cBhvr>
                                    </p:cmd>
                                  </p:childTnLst>
                                </p:cTn>
                              </p:par>
                              <p:par>
                                <p:cTn id="52" presetID="10" presetClass="entr" presetSubtype="0" fill="hold" nodeType="withEffect">
                                  <p:stCondLst>
                                    <p:cond delay="0"/>
                                  </p:stCondLst>
                                  <p:childTnLst>
                                    <p:set>
                                      <p:cBhvr>
                                        <p:cTn id="53" dur="1" fill="hold">
                                          <p:stCondLst>
                                            <p:cond delay="0"/>
                                          </p:stCondLst>
                                        </p:cTn>
                                        <p:tgtEl>
                                          <p:spTgt spid="7"/>
                                        </p:tgtEl>
                                        <p:attrNameLst>
                                          <p:attrName>style.visibility</p:attrName>
                                        </p:attrNameLst>
                                      </p:cBhvr>
                                      <p:to>
                                        <p:strVal val="visible"/>
                                      </p:to>
                                    </p:set>
                                    <p:animEffect transition="in" filter="fade">
                                      <p:cBhvr>
                                        <p:cTn id="54" dur="500"/>
                                        <p:tgtEl>
                                          <p:spTgt spid="7"/>
                                        </p:tgtEl>
                                      </p:cBhvr>
                                    </p:animEffect>
                                  </p:childTnLst>
                                </p:cTn>
                              </p:par>
                              <p:par>
                                <p:cTn id="55" presetID="32" presetClass="emph" presetSubtype="0" repeatCount="5000" fill="hold" nodeType="withEffect">
                                  <p:stCondLst>
                                    <p:cond delay="0"/>
                                  </p:stCondLst>
                                  <p:childTnLst>
                                    <p:animRot by="120000">
                                      <p:cBhvr>
                                        <p:cTn id="56" dur="100" fill="hold">
                                          <p:stCondLst>
                                            <p:cond delay="0"/>
                                          </p:stCondLst>
                                        </p:cTn>
                                        <p:tgtEl>
                                          <p:spTgt spid="7"/>
                                        </p:tgtEl>
                                        <p:attrNameLst>
                                          <p:attrName>r</p:attrName>
                                        </p:attrNameLst>
                                      </p:cBhvr>
                                    </p:animRot>
                                    <p:animRot by="-240000">
                                      <p:cBhvr>
                                        <p:cTn id="57" dur="200" fill="hold">
                                          <p:stCondLst>
                                            <p:cond delay="200"/>
                                          </p:stCondLst>
                                        </p:cTn>
                                        <p:tgtEl>
                                          <p:spTgt spid="7"/>
                                        </p:tgtEl>
                                        <p:attrNameLst>
                                          <p:attrName>r</p:attrName>
                                        </p:attrNameLst>
                                      </p:cBhvr>
                                    </p:animRot>
                                    <p:animRot by="240000">
                                      <p:cBhvr>
                                        <p:cTn id="58" dur="200" fill="hold">
                                          <p:stCondLst>
                                            <p:cond delay="400"/>
                                          </p:stCondLst>
                                        </p:cTn>
                                        <p:tgtEl>
                                          <p:spTgt spid="7"/>
                                        </p:tgtEl>
                                        <p:attrNameLst>
                                          <p:attrName>r</p:attrName>
                                        </p:attrNameLst>
                                      </p:cBhvr>
                                    </p:animRot>
                                    <p:animRot by="-240000">
                                      <p:cBhvr>
                                        <p:cTn id="59" dur="200" fill="hold">
                                          <p:stCondLst>
                                            <p:cond delay="600"/>
                                          </p:stCondLst>
                                        </p:cTn>
                                        <p:tgtEl>
                                          <p:spTgt spid="7"/>
                                        </p:tgtEl>
                                        <p:attrNameLst>
                                          <p:attrName>r</p:attrName>
                                        </p:attrNameLst>
                                      </p:cBhvr>
                                    </p:animRot>
                                    <p:animRot by="120000">
                                      <p:cBhvr>
                                        <p:cTn id="60" dur="200" fill="hold">
                                          <p:stCondLst>
                                            <p:cond delay="800"/>
                                          </p:stCondLst>
                                        </p:cTn>
                                        <p:tgtEl>
                                          <p:spTgt spid="7"/>
                                        </p:tgtEl>
                                        <p:attrNameLst>
                                          <p:attrName>r</p:attrName>
                                        </p:attrNameLst>
                                      </p:cBhvr>
                                    </p:animRot>
                                  </p:childTnLst>
                                </p:cTn>
                              </p:par>
                            </p:childTnLst>
                          </p:cTn>
                        </p:par>
                      </p:childTnLst>
                    </p:cTn>
                  </p:par>
                </p:childTnLst>
              </p:cTn>
              <p:nextCondLst>
                <p:cond evt="onClick" delay="0">
                  <p:tgtEl>
                    <p:spTgt spid="2"/>
                  </p:tgtEl>
                </p:cond>
              </p:nextCondLst>
            </p:seq>
            <p:audio>
              <p:cMediaNode vol="80000">
                <p:cTn id="61" fill="hold" display="0">
                  <p:stCondLst>
                    <p:cond delay="indefinite"/>
                  </p:stCondLst>
                  <p:endCondLst>
                    <p:cond evt="onStopAudio" delay="0">
                      <p:tgtEl>
                        <p:sldTgt/>
                      </p:tgtEl>
                    </p:cond>
                  </p:endCondLst>
                </p:cTn>
                <p:tgtEl>
                  <p:spTgt spid="9"/>
                </p:tgtEl>
              </p:cMediaNode>
            </p:audio>
            <p:audio>
              <p:cMediaNode vol="100000">
                <p:cTn id="62" fill="hold" display="0">
                  <p:stCondLst>
                    <p:cond delay="indefinite"/>
                  </p:stCondLst>
                  <p:endCondLst>
                    <p:cond evt="onStopAudio" delay="0">
                      <p:tgtEl>
                        <p:sldTgt/>
                      </p:tgtEl>
                    </p:cond>
                  </p:endCondLst>
                </p:cTn>
                <p:tgtEl>
                  <p:spTgt spid="1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5" name="Rounded Rectangle 4"/>
          <p:cNvSpPr/>
          <p:nvPr/>
        </p:nvSpPr>
        <p:spPr>
          <a:xfrm>
            <a:off x="3145536" y="4718304"/>
            <a:ext cx="7040880" cy="1691640"/>
          </a:xfrm>
          <a:prstGeom prst="roundRect">
            <a:avLst/>
          </a:prstGeom>
          <a:solidFill>
            <a:schemeClr val="lt1">
              <a:alpha val="9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srgbClr val="FF0066"/>
                </a:solidFill>
                <a:effectLst/>
                <a:uLnTx/>
                <a:uFillTx/>
                <a:latin typeface="SVN-Fiolex Girls" panose="020B0606040200020203" pitchFamily="34" charset="0"/>
                <a:ea typeface="+mn-ea"/>
                <a:cs typeface="+mn-cs"/>
              </a:rPr>
              <a:t>Câu</a:t>
            </a:r>
            <a:r>
              <a:rPr kumimoji="0" lang="en-US" sz="6000" b="0" i="0" u="none" strike="noStrike" kern="1200" cap="none" spc="0" normalizeH="0" baseline="0" noProof="0" dirty="0">
                <a:ln>
                  <a:noFill/>
                </a:ln>
                <a:solidFill>
                  <a:srgbClr val="FF0066"/>
                </a:solidFill>
                <a:effectLst/>
                <a:uLnTx/>
                <a:uFillTx/>
                <a:latin typeface="SVN-Fiolex Girls" panose="020B0606040200020203" pitchFamily="34" charset="0"/>
                <a:ea typeface="+mn-ea"/>
                <a:cs typeface="+mn-cs"/>
              </a:rPr>
              <a:t> </a:t>
            </a:r>
            <a:r>
              <a:rPr kumimoji="0" lang="en-US" sz="6000" b="0" i="0" u="none" strike="noStrike" kern="1200" cap="none" spc="0" normalizeH="0" baseline="0" noProof="0" dirty="0" err="1">
                <a:ln>
                  <a:noFill/>
                </a:ln>
                <a:solidFill>
                  <a:srgbClr val="FF0066"/>
                </a:solidFill>
                <a:effectLst/>
                <a:uLnTx/>
                <a:uFillTx/>
                <a:latin typeface="SVN-Fiolex Girls" panose="020B0606040200020203" pitchFamily="34" charset="0"/>
                <a:ea typeface="+mn-ea"/>
                <a:cs typeface="+mn-cs"/>
              </a:rPr>
              <a:t>trả</a:t>
            </a:r>
            <a:r>
              <a:rPr kumimoji="0" lang="en-US" sz="6000" b="0" i="0" u="none" strike="noStrike" kern="1200" cap="none" spc="0" normalizeH="0" baseline="0" noProof="0" dirty="0">
                <a:ln>
                  <a:noFill/>
                </a:ln>
                <a:solidFill>
                  <a:srgbClr val="FF0066"/>
                </a:solidFill>
                <a:effectLst/>
                <a:uLnTx/>
                <a:uFillTx/>
                <a:latin typeface="SVN-Fiolex Girls" panose="020B0606040200020203" pitchFamily="34" charset="0"/>
                <a:ea typeface="+mn-ea"/>
                <a:cs typeface="+mn-cs"/>
              </a:rPr>
              <a:t> </a:t>
            </a:r>
            <a:r>
              <a:rPr kumimoji="0" lang="en-US" sz="6000" b="0" i="0" u="none" strike="noStrike" kern="1200" cap="none" spc="0" normalizeH="0" baseline="0" noProof="0" dirty="0" err="1">
                <a:ln>
                  <a:noFill/>
                </a:ln>
                <a:solidFill>
                  <a:srgbClr val="FF0066"/>
                </a:solidFill>
                <a:effectLst/>
                <a:uLnTx/>
                <a:uFillTx/>
                <a:latin typeface="SVN-Fiolex Girls" panose="020B0606040200020203" pitchFamily="34" charset="0"/>
                <a:ea typeface="+mn-ea"/>
                <a:cs typeface="+mn-cs"/>
              </a:rPr>
              <a:t>lời</a:t>
            </a:r>
            <a:r>
              <a:rPr kumimoji="0" lang="en-US" sz="6000" b="0" i="0" u="none" strike="noStrike" kern="1200" cap="none" spc="0" normalizeH="0" baseline="0" noProof="0" dirty="0">
                <a:ln>
                  <a:noFill/>
                </a:ln>
                <a:solidFill>
                  <a:srgbClr val="FF0066"/>
                </a:solidFill>
                <a:effectLst/>
                <a:uLnTx/>
                <a:uFillTx/>
                <a:latin typeface="SVN-Fiolex Girls" panose="020B0606040200020203" pitchFamily="34" charset="0"/>
                <a:ea typeface="+mn-ea"/>
                <a:cs typeface="+mn-cs"/>
              </a:rPr>
              <a:t>: </a:t>
            </a:r>
            <a:r>
              <a:rPr kumimoji="0" lang="en-US" sz="6000" b="0" i="0" u="none" strike="noStrike" kern="1200" cap="none" spc="0" normalizeH="0" baseline="0" noProof="0" dirty="0" err="1">
                <a:ln>
                  <a:noFill/>
                </a:ln>
                <a:solidFill>
                  <a:srgbClr val="FF0066"/>
                </a:solidFill>
                <a:effectLst/>
                <a:uLnTx/>
                <a:uFillTx/>
                <a:latin typeface="SVN-Fiolex Girls" panose="020B0606040200020203" pitchFamily="34" charset="0"/>
                <a:ea typeface="+mn-ea"/>
                <a:cs typeface="+mn-cs"/>
              </a:rPr>
              <a:t>Hồ</a:t>
            </a:r>
            <a:r>
              <a:rPr kumimoji="0" lang="en-US" sz="6000" b="0" i="0" u="none" strike="noStrike" kern="1200" cap="none" spc="0" normalizeH="0" noProof="0" dirty="0">
                <a:ln>
                  <a:noFill/>
                </a:ln>
                <a:solidFill>
                  <a:srgbClr val="FF0066"/>
                </a:solidFill>
                <a:effectLst/>
                <a:uLnTx/>
                <a:uFillTx/>
                <a:latin typeface="SVN-Fiolex Girls" panose="020B0606040200020203" pitchFamily="34" charset="0"/>
                <a:ea typeface="+mn-ea"/>
                <a:cs typeface="+mn-cs"/>
              </a:rPr>
              <a:t> </a:t>
            </a:r>
            <a:r>
              <a:rPr kumimoji="0" lang="en-US" sz="6000" b="0" i="0" u="none" strike="noStrike" kern="1200" cap="none" spc="0" normalizeH="0" noProof="0" dirty="0" err="1">
                <a:ln>
                  <a:noFill/>
                </a:ln>
                <a:solidFill>
                  <a:srgbClr val="FF0066"/>
                </a:solidFill>
                <a:effectLst/>
                <a:uLnTx/>
                <a:uFillTx/>
                <a:latin typeface="SVN-Fiolex Girls" panose="020B0606040200020203" pitchFamily="34" charset="0"/>
                <a:ea typeface="+mn-ea"/>
                <a:cs typeface="+mn-cs"/>
              </a:rPr>
              <a:t>Gươm</a:t>
            </a:r>
            <a:endParaRPr kumimoji="0" lang="en-US" sz="6000" b="0" i="0" u="none" strike="noStrike" kern="1200" cap="none" spc="0" normalizeH="0" noProof="0" dirty="0">
              <a:ln>
                <a:noFill/>
              </a:ln>
              <a:solidFill>
                <a:srgbClr val="FF0066"/>
              </a:solidFill>
              <a:effectLst/>
              <a:uLnTx/>
              <a:uFillTx/>
              <a:latin typeface="SVN-Fiolex Girls" panose="020B0606040200020203"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noProof="0" dirty="0" err="1">
                <a:solidFill>
                  <a:srgbClr val="FF0066"/>
                </a:solidFill>
                <a:latin typeface="SVN-Fiolex Girls" panose="020B0606040200020203" pitchFamily="34" charset="0"/>
              </a:rPr>
              <a:t>Hoặc</a:t>
            </a:r>
            <a:r>
              <a:rPr lang="en-US" sz="6000" noProof="0" dirty="0">
                <a:solidFill>
                  <a:srgbClr val="FF0066"/>
                </a:solidFill>
                <a:latin typeface="SVN-Fiolex Girls" panose="020B0606040200020203" pitchFamily="34" charset="0"/>
              </a:rPr>
              <a:t> </a:t>
            </a:r>
            <a:r>
              <a:rPr lang="en-US" sz="6000" noProof="0" dirty="0" err="1">
                <a:solidFill>
                  <a:srgbClr val="FF0066"/>
                </a:solidFill>
                <a:latin typeface="SVN-Fiolex Girls" panose="020B0606040200020203" pitchFamily="34" charset="0"/>
              </a:rPr>
              <a:t>Hồ</a:t>
            </a:r>
            <a:r>
              <a:rPr lang="en-US" sz="6000" noProof="0" dirty="0">
                <a:solidFill>
                  <a:srgbClr val="FF0066"/>
                </a:solidFill>
                <a:latin typeface="SVN-Fiolex Girls" panose="020B0606040200020203" pitchFamily="34" charset="0"/>
              </a:rPr>
              <a:t> </a:t>
            </a:r>
            <a:r>
              <a:rPr lang="en-US" sz="6000" noProof="0" dirty="0" err="1">
                <a:solidFill>
                  <a:srgbClr val="FF0066"/>
                </a:solidFill>
                <a:latin typeface="SVN-Fiolex Girls" panose="020B0606040200020203" pitchFamily="34" charset="0"/>
              </a:rPr>
              <a:t>Hoàn</a:t>
            </a:r>
            <a:r>
              <a:rPr lang="en-US" sz="6000" noProof="0" dirty="0">
                <a:solidFill>
                  <a:srgbClr val="FF0066"/>
                </a:solidFill>
                <a:latin typeface="SVN-Fiolex Girls" panose="020B0606040200020203" pitchFamily="34" charset="0"/>
              </a:rPr>
              <a:t> </a:t>
            </a:r>
            <a:r>
              <a:rPr lang="en-US" sz="6000" noProof="0" dirty="0" err="1">
                <a:solidFill>
                  <a:srgbClr val="FF0066"/>
                </a:solidFill>
                <a:latin typeface="SVN-Fiolex Girls" panose="020B0606040200020203" pitchFamily="34" charset="0"/>
              </a:rPr>
              <a:t>Kiếm</a:t>
            </a:r>
            <a:r>
              <a:rPr kumimoji="0" lang="en-US" sz="6000" b="0" i="0" u="none" strike="noStrike" kern="1200" cap="none" spc="0" normalizeH="0" noProof="0" dirty="0">
                <a:ln>
                  <a:noFill/>
                </a:ln>
                <a:solidFill>
                  <a:srgbClr val="FF0066"/>
                </a:solidFill>
                <a:effectLst/>
                <a:uLnTx/>
                <a:uFillTx/>
                <a:latin typeface="SVN-Fiolex Girls" panose="020B0606040200020203" pitchFamily="34" charset="0"/>
                <a:ea typeface="+mn-ea"/>
                <a:cs typeface="+mn-cs"/>
              </a:rPr>
              <a:t> </a:t>
            </a:r>
            <a:endParaRPr kumimoji="0" lang="en-US" sz="6000" b="0" i="0" u="none" strike="noStrike" kern="1200" cap="none" spc="0" normalizeH="0" baseline="0" noProof="0" dirty="0">
              <a:ln>
                <a:noFill/>
              </a:ln>
              <a:solidFill>
                <a:srgbClr val="FF0066"/>
              </a:solidFill>
              <a:effectLst/>
              <a:uLnTx/>
              <a:uFillTx/>
              <a:latin typeface="SVN-Fiolex Girls" panose="020B0606040200020203" pitchFamily="34" charset="0"/>
              <a:ea typeface="+mn-ea"/>
              <a:cs typeface="+mn-cs"/>
            </a:endParaRPr>
          </a:p>
        </p:txBody>
      </p:sp>
      <p:sp>
        <p:nvSpPr>
          <p:cNvPr id="6" name="Left Arrow 5">
            <a:hlinkClick r:id="rId5" action="ppaction://hlinksldjump"/>
          </p:cNvPr>
          <p:cNvSpPr/>
          <p:nvPr/>
        </p:nvSpPr>
        <p:spPr>
          <a:xfrm>
            <a:off x="335280" y="5897880"/>
            <a:ext cx="1463040" cy="838200"/>
          </a:xfrm>
          <a:prstGeom prst="leftArrow">
            <a:avLst/>
          </a:prstGeom>
          <a:solidFill>
            <a:srgbClr val="00206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Calibri" panose="020F0502020204030204"/>
                <a:ea typeface="+mn-ea"/>
                <a:cs typeface="+mn-cs"/>
              </a:rPr>
              <a:t>Trở</a:t>
            </a: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white"/>
                </a:solidFill>
                <a:effectLst/>
                <a:uLnTx/>
                <a:uFillTx/>
                <a:latin typeface="Calibri" panose="020F0502020204030204"/>
                <a:ea typeface="+mn-ea"/>
                <a:cs typeface="+mn-cs"/>
              </a:rPr>
              <a:t>về</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st="141" end="5188.8333"/>
                </p14:media>
              </p:ext>
            </p:extLst>
          </p:nvPr>
        </p:nvPicPr>
        <p:blipFill>
          <a:blip r:embed="rId6"/>
          <a:stretch>
            <a:fillRect/>
          </a:stretch>
        </p:blipFill>
        <p:spPr>
          <a:xfrm>
            <a:off x="12192000" y="-1428750"/>
            <a:ext cx="1085850" cy="1085850"/>
          </a:xfrm>
          <a:prstGeom prst="rect">
            <a:avLst/>
          </a:prstGeom>
        </p:spPr>
      </p:pic>
      <p:pic>
        <p:nvPicPr>
          <p:cNvPr id="3" name="Picture 2">
            <a:extLst>
              <a:ext uri="{FF2B5EF4-FFF2-40B4-BE49-F238E27FC236}">
                <a16:creationId xmlns:a16="http://schemas.microsoft.com/office/drawing/2014/main" id="{489DA204-D657-4B4C-ACEF-F98141B96675}"/>
              </a:ext>
            </a:extLst>
          </p:cNvPr>
          <p:cNvPicPr>
            <a:picLocks noChangeAspect="1"/>
          </p:cNvPicPr>
          <p:nvPr/>
        </p:nvPicPr>
        <p:blipFill>
          <a:blip r:embed="rId7"/>
          <a:stretch>
            <a:fillRect/>
          </a:stretch>
        </p:blipFill>
        <p:spPr>
          <a:xfrm>
            <a:off x="3145536" y="123344"/>
            <a:ext cx="6307455" cy="3890681"/>
          </a:xfrm>
          <a:prstGeom prst="rect">
            <a:avLst/>
          </a:prstGeom>
        </p:spPr>
      </p:pic>
    </p:spTree>
    <p:extLst>
      <p:ext uri="{BB962C8B-B14F-4D97-AF65-F5344CB8AC3E}">
        <p14:creationId xmlns:p14="http://schemas.microsoft.com/office/powerpoint/2010/main" val="1558711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par>
                                <p:cTn id="14" presetID="1" presetClass="mediacall" presetSubtype="0" fill="hold" nodeType="withEffect">
                                  <p:stCondLst>
                                    <p:cond delay="0"/>
                                  </p:stCondLst>
                                  <p:childTnLst>
                                    <p:cmd type="call" cmd="playFrom(0.0)">
                                      <p:cBhvr>
                                        <p:cTn id="15" dur="275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7"/>
                </p:tgtEl>
              </p:cMediaNode>
            </p:audio>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6" name="Left Arrow 5">
            <a:hlinkClick r:id="rId5" action="ppaction://hlinksldjump"/>
          </p:cNvPr>
          <p:cNvSpPr/>
          <p:nvPr/>
        </p:nvSpPr>
        <p:spPr>
          <a:xfrm>
            <a:off x="335280" y="5897880"/>
            <a:ext cx="1463040" cy="838200"/>
          </a:xfrm>
          <a:prstGeom prst="leftArrow">
            <a:avLst/>
          </a:prstGeom>
          <a:solidFill>
            <a:srgbClr val="00206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Calibri" panose="020F0502020204030204"/>
                <a:ea typeface="+mn-ea"/>
                <a:cs typeface="+mn-cs"/>
              </a:rPr>
              <a:t>Trở</a:t>
            </a: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white"/>
                </a:solidFill>
                <a:effectLst/>
                <a:uLnTx/>
                <a:uFillTx/>
                <a:latin typeface="Calibri" panose="020F0502020204030204"/>
                <a:ea typeface="+mn-ea"/>
                <a:cs typeface="+mn-cs"/>
              </a:rPr>
              <a:t>về</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ounded Rectangle 6"/>
          <p:cNvSpPr/>
          <p:nvPr/>
        </p:nvSpPr>
        <p:spPr>
          <a:xfrm>
            <a:off x="2468880" y="5202936"/>
            <a:ext cx="8348472" cy="1655064"/>
          </a:xfrm>
          <a:prstGeom prst="roundRect">
            <a:avLst/>
          </a:prstGeom>
          <a:solidFill>
            <a:schemeClr val="lt1">
              <a:alpha val="9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srgbClr val="FF0066"/>
                </a:solidFill>
                <a:effectLst/>
                <a:uLnTx/>
                <a:uFillTx/>
                <a:latin typeface="SVN-Fiolex Girls" panose="020B0606040200020203" pitchFamily="34" charset="0"/>
                <a:ea typeface="+mn-ea"/>
                <a:cs typeface="+mn-cs"/>
              </a:rPr>
              <a:t>Câu</a:t>
            </a:r>
            <a:r>
              <a:rPr kumimoji="0" lang="en-US" sz="6000" b="0" i="0" u="none" strike="noStrike" kern="1200" cap="none" spc="0" normalizeH="0" baseline="0" noProof="0" dirty="0">
                <a:ln>
                  <a:noFill/>
                </a:ln>
                <a:solidFill>
                  <a:srgbClr val="FF0066"/>
                </a:solidFill>
                <a:effectLst/>
                <a:uLnTx/>
                <a:uFillTx/>
                <a:latin typeface="SVN-Fiolex Girls" panose="020B0606040200020203" pitchFamily="34" charset="0"/>
                <a:ea typeface="+mn-ea"/>
                <a:cs typeface="+mn-cs"/>
              </a:rPr>
              <a:t> </a:t>
            </a:r>
            <a:r>
              <a:rPr kumimoji="0" lang="en-US" sz="6000" b="0" i="0" u="none" strike="noStrike" kern="1200" cap="none" spc="0" normalizeH="0" baseline="0" noProof="0" dirty="0" err="1">
                <a:ln>
                  <a:noFill/>
                </a:ln>
                <a:solidFill>
                  <a:srgbClr val="FF0066"/>
                </a:solidFill>
                <a:effectLst/>
                <a:uLnTx/>
                <a:uFillTx/>
                <a:latin typeface="SVN-Fiolex Girls" panose="020B0606040200020203" pitchFamily="34" charset="0"/>
                <a:ea typeface="+mn-ea"/>
                <a:cs typeface="+mn-cs"/>
              </a:rPr>
              <a:t>trả</a:t>
            </a:r>
            <a:r>
              <a:rPr kumimoji="0" lang="en-US" sz="6000" b="0" i="0" u="none" strike="noStrike" kern="1200" cap="none" spc="0" normalizeH="0" baseline="0" noProof="0" dirty="0">
                <a:ln>
                  <a:noFill/>
                </a:ln>
                <a:solidFill>
                  <a:srgbClr val="FF0066"/>
                </a:solidFill>
                <a:effectLst/>
                <a:uLnTx/>
                <a:uFillTx/>
                <a:latin typeface="SVN-Fiolex Girls" panose="020B0606040200020203" pitchFamily="34" charset="0"/>
                <a:ea typeface="+mn-ea"/>
                <a:cs typeface="+mn-cs"/>
              </a:rPr>
              <a:t> </a:t>
            </a:r>
            <a:r>
              <a:rPr kumimoji="0" lang="en-US" sz="6000" b="0" i="0" u="none" strike="noStrike" kern="1200" cap="none" spc="0" normalizeH="0" baseline="0" noProof="0" dirty="0" err="1">
                <a:ln>
                  <a:noFill/>
                </a:ln>
                <a:solidFill>
                  <a:srgbClr val="FF0066"/>
                </a:solidFill>
                <a:effectLst/>
                <a:uLnTx/>
                <a:uFillTx/>
                <a:latin typeface="SVN-Fiolex Girls" panose="020B0606040200020203" pitchFamily="34" charset="0"/>
                <a:ea typeface="+mn-ea"/>
                <a:cs typeface="+mn-cs"/>
              </a:rPr>
              <a:t>lời</a:t>
            </a:r>
            <a:r>
              <a:rPr kumimoji="0" lang="en-US" sz="6000" b="0" i="0" u="none" strike="noStrike" kern="1200" cap="none" spc="0" normalizeH="0" baseline="0" noProof="0" dirty="0">
                <a:ln>
                  <a:noFill/>
                </a:ln>
                <a:solidFill>
                  <a:srgbClr val="FF0066"/>
                </a:solidFill>
                <a:effectLst/>
                <a:uLnTx/>
                <a:uFillTx/>
                <a:latin typeface="SVN-Fiolex Girls" panose="020B0606040200020203" pitchFamily="34" charset="0"/>
                <a:ea typeface="+mn-ea"/>
                <a:cs typeface="+mn-cs"/>
              </a:rPr>
              <a:t>: </a:t>
            </a:r>
            <a:r>
              <a:rPr kumimoji="0" lang="en-US" sz="6000" b="0" i="0" u="none" strike="noStrike" kern="1200" cap="none" spc="0" normalizeH="0" baseline="0" noProof="0" dirty="0" err="1">
                <a:ln>
                  <a:noFill/>
                </a:ln>
                <a:solidFill>
                  <a:srgbClr val="FF0066"/>
                </a:solidFill>
                <a:effectLst/>
                <a:uLnTx/>
                <a:uFillTx/>
                <a:latin typeface="SVN-Fiolex Girls" panose="020B0606040200020203" pitchFamily="34" charset="0"/>
                <a:ea typeface="+mn-ea"/>
                <a:cs typeface="+mn-cs"/>
              </a:rPr>
              <a:t>Vịnh</a:t>
            </a:r>
            <a:r>
              <a:rPr kumimoji="0" lang="en-US" sz="6000" b="0" i="0" u="none" strike="noStrike" kern="1200" cap="none" spc="0" normalizeH="0" noProof="0" dirty="0">
                <a:ln>
                  <a:noFill/>
                </a:ln>
                <a:solidFill>
                  <a:srgbClr val="FF0066"/>
                </a:solidFill>
                <a:effectLst/>
                <a:uLnTx/>
                <a:uFillTx/>
                <a:latin typeface="SVN-Fiolex Girls" panose="020B0606040200020203" pitchFamily="34" charset="0"/>
                <a:ea typeface="+mn-ea"/>
                <a:cs typeface="+mn-cs"/>
              </a:rPr>
              <a:t> </a:t>
            </a:r>
            <a:r>
              <a:rPr kumimoji="0" lang="en-US" sz="6000" b="0" i="0" u="none" strike="noStrike" kern="1200" cap="none" spc="0" normalizeH="0" noProof="0" dirty="0" err="1">
                <a:ln>
                  <a:noFill/>
                </a:ln>
                <a:solidFill>
                  <a:srgbClr val="FF0066"/>
                </a:solidFill>
                <a:effectLst/>
                <a:uLnTx/>
                <a:uFillTx/>
                <a:latin typeface="SVN-Fiolex Girls" panose="020B0606040200020203" pitchFamily="34" charset="0"/>
                <a:ea typeface="+mn-ea"/>
                <a:cs typeface="+mn-cs"/>
              </a:rPr>
              <a:t>Hạ</a:t>
            </a:r>
            <a:r>
              <a:rPr kumimoji="0" lang="en-US" sz="6000" b="0" i="0" u="none" strike="noStrike" kern="1200" cap="none" spc="0" normalizeH="0" noProof="0" dirty="0">
                <a:ln>
                  <a:noFill/>
                </a:ln>
                <a:solidFill>
                  <a:srgbClr val="FF0066"/>
                </a:solidFill>
                <a:effectLst/>
                <a:uLnTx/>
                <a:uFillTx/>
                <a:latin typeface="SVN-Fiolex Girls" panose="020B0606040200020203" pitchFamily="34" charset="0"/>
                <a:ea typeface="+mn-ea"/>
                <a:cs typeface="+mn-cs"/>
              </a:rPr>
              <a:t> Long</a:t>
            </a:r>
            <a:endParaRPr kumimoji="0" lang="en-US" sz="6000" b="0" i="0" u="none" strike="noStrike" kern="1200" cap="none" spc="0" normalizeH="0" baseline="0" noProof="0" dirty="0">
              <a:ln>
                <a:noFill/>
              </a:ln>
              <a:solidFill>
                <a:srgbClr val="FF0066"/>
              </a:solidFill>
              <a:effectLst/>
              <a:uLnTx/>
              <a:uFillTx/>
              <a:latin typeface="SVN-Fiolex Girls" panose="020B0606040200020203" pitchFamily="34" charset="0"/>
              <a:ea typeface="+mn-ea"/>
              <a:cs typeface="+mn-cs"/>
            </a:endParaRPr>
          </a:p>
        </p:txBody>
      </p:sp>
      <p:pic>
        <p:nvPicPr>
          <p:cNvPr id="8"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st="141" end="5188.8333"/>
                </p14:media>
              </p:ext>
            </p:extLst>
          </p:nvPr>
        </p:nvPicPr>
        <p:blipFill>
          <a:blip r:embed="rId6"/>
          <a:stretch>
            <a:fillRect/>
          </a:stretch>
        </p:blipFill>
        <p:spPr>
          <a:xfrm>
            <a:off x="12192000" y="-1428750"/>
            <a:ext cx="1085850" cy="1085850"/>
          </a:xfrm>
          <a:prstGeom prst="rect">
            <a:avLst/>
          </a:prstGeom>
        </p:spPr>
      </p:pic>
      <p:pic>
        <p:nvPicPr>
          <p:cNvPr id="3" name="Picture 2">
            <a:extLst>
              <a:ext uri="{FF2B5EF4-FFF2-40B4-BE49-F238E27FC236}">
                <a16:creationId xmlns:a16="http://schemas.microsoft.com/office/drawing/2014/main" id="{A35E63CB-4FF6-4C0E-85D9-90F5725F47F8}"/>
              </a:ext>
            </a:extLst>
          </p:cNvPr>
          <p:cNvPicPr>
            <a:picLocks noChangeAspect="1"/>
          </p:cNvPicPr>
          <p:nvPr/>
        </p:nvPicPr>
        <p:blipFill>
          <a:blip r:embed="rId7"/>
          <a:stretch>
            <a:fillRect/>
          </a:stretch>
        </p:blipFill>
        <p:spPr>
          <a:xfrm>
            <a:off x="2468880" y="261931"/>
            <a:ext cx="7877556" cy="4282828"/>
          </a:xfrm>
          <a:prstGeom prst="rect">
            <a:avLst/>
          </a:prstGeom>
        </p:spPr>
      </p:pic>
    </p:spTree>
    <p:extLst>
      <p:ext uri="{BB962C8B-B14F-4D97-AF65-F5344CB8AC3E}">
        <p14:creationId xmlns:p14="http://schemas.microsoft.com/office/powerpoint/2010/main" val="2463547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par>
                                <p:cTn id="14" presetID="1" presetClass="mediacall" presetSubtype="0" fill="hold" nodeType="withEffect">
                                  <p:stCondLst>
                                    <p:cond delay="0"/>
                                  </p:stCondLst>
                                  <p:childTnLst>
                                    <p:cmd type="call" cmd="playFrom(0.0)">
                                      <p:cBhvr>
                                        <p:cTn id="15" dur="275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8"/>
                </p:tgtEl>
              </p:cMediaNode>
            </p:audio>
          </p:childTnLst>
        </p:cTn>
      </p:par>
    </p:tnLst>
    <p:bldLst>
      <p:bldP spid="7"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2">
      <a:majorFont>
        <a:latin typeface="等线 Light"/>
        <a:ea typeface="微软雅黑"/>
        <a:cs typeface=""/>
      </a:majorFont>
      <a:minorFont>
        <a:latin typeface="等线"/>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205</TotalTime>
  <Words>488</Words>
  <Application>Microsoft Office PowerPoint</Application>
  <PresentationFormat>Widescreen</PresentationFormat>
  <Paragraphs>52</Paragraphs>
  <Slides>20</Slides>
  <Notes>8</Notes>
  <HiddenSlides>0</HiddenSlides>
  <MMClips>5</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20</vt:i4>
      </vt:variant>
    </vt:vector>
  </HeadingPairs>
  <TitlesOfParts>
    <vt:vector size="33" baseType="lpstr">
      <vt:lpstr>等线</vt:lpstr>
      <vt:lpstr>等线 Light</vt:lpstr>
      <vt:lpstr>微软雅黑</vt:lpstr>
      <vt:lpstr>Arial</vt:lpstr>
      <vt:lpstr>Calibri</vt:lpstr>
      <vt:lpstr>Calibri Light</vt:lpstr>
      <vt:lpstr>Coiny</vt:lpstr>
      <vt:lpstr>SVN-Fiolex Girls</vt:lpstr>
      <vt:lpstr>字魂36号-正文宋楷</vt:lpstr>
      <vt:lpstr>Office 主题​​</vt:lpstr>
      <vt:lpstr>1_Office Theme</vt:lpstr>
      <vt:lpstr>包图主题2</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Administrator</cp:lastModifiedBy>
  <cp:revision>30</cp:revision>
  <dcterms:created xsi:type="dcterms:W3CDTF">2021-06-16T09:58:58Z</dcterms:created>
  <dcterms:modified xsi:type="dcterms:W3CDTF">2025-05-26T03:32:23Z</dcterms:modified>
</cp:coreProperties>
</file>