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  <p:sldMasterId id="2147483726" r:id="rId6"/>
  </p:sldMasterIdLst>
  <p:notesMasterIdLst>
    <p:notesMasterId r:id="rId20"/>
  </p:notesMasterIdLst>
  <p:sldIdLst>
    <p:sldId id="257" r:id="rId7"/>
    <p:sldId id="500" r:id="rId8"/>
    <p:sldId id="501" r:id="rId9"/>
    <p:sldId id="502" r:id="rId10"/>
    <p:sldId id="503" r:id="rId11"/>
    <p:sldId id="504" r:id="rId12"/>
    <p:sldId id="281" r:id="rId13"/>
    <p:sldId id="509" r:id="rId14"/>
    <p:sldId id="510" r:id="rId15"/>
    <p:sldId id="511" r:id="rId16"/>
    <p:sldId id="513" r:id="rId17"/>
    <p:sldId id="512" r:id="rId18"/>
    <p:sldId id="51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B6BAD-D7BE-42FE-94F6-9D4136C2E50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7D557-49EE-431B-9A84-BB132B69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02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4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F275-14AB-431B-9FA7-6659835EF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265A1-5237-44AB-9CF8-73B3684D4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4559C-18B1-47A7-B5CA-5FFB9CC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93392-A4DA-40C1-A7CE-DC36B166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25F29-F62A-49D8-BA76-D24D67E9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59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DFE0-1831-4A42-AD05-A8D3960D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72BB9-FBD5-447B-8233-9E9A3DF4D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EE31-76A3-469A-9367-38E06D8C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AAAAD-0AA9-432E-B8F8-B1004A23B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FBC0-6932-495B-9B6E-78EEFB31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3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D4A802-9BC5-4305-9CD0-E7557BE3E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A50472-5575-459A-88B4-D0F3DDABE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D2192-9D5A-4E01-9C0F-7B109E89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6A7C8-1F73-4A5E-A3B6-136B2D93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2E381-942F-4110-9F78-12441076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63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6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20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93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03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12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95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7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0D48-195B-43DC-808F-B9809706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AB55-6651-44EF-B6D8-2F2BDE367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F23D5-5C6D-48B4-A989-2DA5A927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C303-F21B-441A-851C-A05A4809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C1B10-BD0F-4BED-BDA0-72032E2D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49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05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1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76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937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65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09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27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07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79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2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7B18-0D8F-4936-AD0F-E9D78308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90E52-5B84-42B6-B745-05F7B4060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179C7-0190-47BA-A46F-FAD94A48C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87A62-5AAF-436D-8F4D-833334452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F0D99-88CA-4202-A57F-070703FC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69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86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74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28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71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29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57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1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037216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3970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5B41-4BA1-4163-9054-299162F0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2DECC-6579-4559-A6BF-B751B1CD2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E4D63-C7CA-45F7-A9E7-6930EF5D5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E5ECC-4066-4030-B42B-5AD37FBA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A3BC2-AAF0-4A2D-BFCF-3C7DD527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A0C9E-01ED-4E9F-B359-06838C49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46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85856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6721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33692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57541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49339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94664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143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813151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0505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06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9A63-6E6B-4339-81B7-580A8A28B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99491-8A7A-476C-A105-99A2852D3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D3C23-4D7B-4C53-8180-241FACEC7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E750C-3F7E-44F9-A532-C349D8E90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14D9B6-C652-4FDB-8FEF-BBA1693D4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91F45-C425-431F-87C9-D86C45D2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C90B2-7850-4812-A3C8-E41EC203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299274-4A8B-4A4B-BBFE-116C4C69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97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498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6273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822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076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07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892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2225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199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366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85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D7DA-1A86-4F3A-A576-587323C8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1C9E0-5C78-4B2F-8316-E26BA635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7B6FB-484E-4744-8E4A-BB2F2101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4B969-9DDA-4A02-956C-E34BCB15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6088D-E11D-4D54-A0FA-C5FA0B35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A05EB-9F04-4576-807B-D263D0B3F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FCB9D-7E52-4671-B5AC-18FF2DE6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4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EAEB-E12A-4C51-869F-23A838640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FFE11-EE1A-4740-B534-F66C54AAC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DCF11-A9B0-48EA-89A8-94005F728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AC5D6-4F6B-4461-AB4E-6DA49FE6F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D2E37-DC25-4ED1-90F5-5FCBE928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6A561-80B9-491F-B29F-F17748A7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0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5CBC-2581-4FA1-B8A0-094F7532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C7B576-42D8-41C2-8754-7B8B3C759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01B92-0C82-4410-AB44-C71F18083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96D1C-29A9-4DAE-AA73-A83D28B5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ED31E-93C8-47ED-8114-A765B20F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D134-F0D8-4A3D-B820-506B2757A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7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C28E5-5AE9-4759-A4BE-C7DF5BF9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CF677-DDFB-42B2-8E15-467E50050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7FD3F-F6E6-4DBF-9459-04606230B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368D6-B906-4AFB-B534-95CF2E4787B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D521A-E5CA-432D-9F8F-90C16CF43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24CBB-07E9-4723-97AE-51A43EE6B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7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2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8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1622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64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268B899-0A8F-46AB-9CB9-424A92978C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44592CBB-C897-4E15-9F28-47C255C2F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86" y="2186357"/>
            <a:ext cx="7088512" cy="4785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9A2E71-2E57-49E5-A4C9-12F82B3B6A02}"/>
              </a:ext>
            </a:extLst>
          </p:cNvPr>
          <p:cNvSpPr txBox="1"/>
          <p:nvPr/>
        </p:nvSpPr>
        <p:spPr>
          <a:xfrm>
            <a:off x="1362075" y="1932523"/>
            <a:ext cx="10658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4: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quý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bè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6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2785" y="3006461"/>
            <a:ext cx="358799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259314"/>
            <a:ext cx="7818554" cy="38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16590-5D27-41AB-99A0-F0A8048AE1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0818"/>
            <a:ext cx="1685925" cy="76200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D15E8B8-4272-4283-9F0E-AE5C4DCA2E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873" y="-102603"/>
            <a:ext cx="1796902" cy="16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169328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98402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A19B693-9D02-4178-8566-DC2D4F40C8FA}"/>
              </a:ext>
            </a:extLst>
          </p:cNvPr>
          <p:cNvSpPr/>
          <p:nvPr/>
        </p:nvSpPr>
        <p:spPr>
          <a:xfrm>
            <a:off x="366494" y="180754"/>
            <a:ext cx="11329320" cy="1020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 hiểu về một bạn có hoàn cảnh khó khăn trong lớp, trong trường, lập kế hoạch giúp bạn vượt qua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E2548F4-A7C4-4B31-B48E-44435321045C}"/>
              </a:ext>
            </a:extLst>
          </p:cNvPr>
          <p:cNvGraphicFramePr>
            <a:graphicFrameLocks noGrp="1"/>
          </p:cNvGraphicFramePr>
          <p:nvPr/>
        </p:nvGraphicFramePr>
        <p:xfrm>
          <a:off x="818707" y="2679405"/>
          <a:ext cx="10675088" cy="18788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9553">
                  <a:extLst>
                    <a:ext uri="{9D8B030D-6E8A-4147-A177-3AD203B41FA5}">
                      <a16:colId xmlns:a16="http://schemas.microsoft.com/office/drawing/2014/main" val="1824499831"/>
                    </a:ext>
                  </a:extLst>
                </a:gridCol>
                <a:gridCol w="3327991">
                  <a:extLst>
                    <a:ext uri="{9D8B030D-6E8A-4147-A177-3AD203B41FA5}">
                      <a16:colId xmlns:a16="http://schemas.microsoft.com/office/drawing/2014/main" val="3492102683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2174630619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3796068549"/>
                    </a:ext>
                  </a:extLst>
                </a:gridCol>
              </a:tblGrid>
              <a:tr h="11473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Họ và tên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Những việc có thể giúp bạn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Người thực hiện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Thời gian thực hiện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606426"/>
                  </a:ext>
                </a:extLst>
              </a:tr>
              <a:tr h="3579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852384"/>
                  </a:ext>
                </a:extLst>
              </a:tr>
              <a:tr h="3579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87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61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Củng cố bài học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925A4-1BCD-4775-8ED9-3BEB72F93511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hoặc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Vì sao?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79E16A3-69E1-461E-97E3-618EB26C7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" y="1275909"/>
            <a:ext cx="5808919" cy="508861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2E36E77-CC2F-429B-A66C-80327B5BB1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" y="1178886"/>
            <a:ext cx="1239256" cy="1193505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251A574-0BA7-4C44-932D-68B035E17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48" y="1700085"/>
            <a:ext cx="6017757" cy="429667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BBA8291-2A69-4600-B76D-AE8F80C6ED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53" y="1178886"/>
            <a:ext cx="1239256" cy="11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925A4-1BCD-4775-8ED9-3BEB72F93511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hoặc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Vì sao?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83805CC-8F04-4B97-8FEE-1693333B0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0" y="1414131"/>
            <a:ext cx="6245723" cy="458263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5554CFB-A8EC-4193-B432-8D873EA92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39" y="1871330"/>
            <a:ext cx="5560961" cy="398720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5E3D710-BB3E-4241-9830-911DD7A63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0" y="1261730"/>
            <a:ext cx="1219200" cy="12192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1A198B3-EE31-4645-AC31-9B6CC8E5A7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744" y="1136356"/>
            <a:ext cx="1239256" cy="11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925A4-1BCD-4775-8ED9-3BEB72F93511}"/>
              </a:ext>
            </a:extLst>
          </p:cNvPr>
          <p:cNvSpPr txBox="1"/>
          <p:nvPr/>
        </p:nvSpPr>
        <p:spPr>
          <a:xfrm>
            <a:off x="0" y="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hoặc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Vì sao?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uple of kids sitting on a bench under a tree&#10;&#10;Description automatically generated with low confidence">
            <a:extLst>
              <a:ext uri="{FF2B5EF4-FFF2-40B4-BE49-F238E27FC236}">
                <a16:creationId xmlns:a16="http://schemas.microsoft.com/office/drawing/2014/main" id="{9ACA2BF7-3FC7-427A-AB4B-24D43EE5D6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1" y="1626781"/>
            <a:ext cx="5528039" cy="395531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BF07771-0934-4303-8D2D-4245ED082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76" y="1701209"/>
            <a:ext cx="5624201" cy="402974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86A7867-73AE-45CA-A652-B4C61132C7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" y="1178886"/>
            <a:ext cx="1239256" cy="119350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2631C53-70AB-4239-8652-21B7462CD6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83" y="2522574"/>
            <a:ext cx="1239256" cy="119350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F647B2-78E0-4664-8807-993E9BF27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96" y="177563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8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925A4-1BCD-4775-8ED9-3BEB72F93511}"/>
              </a:ext>
            </a:extLst>
          </p:cNvPr>
          <p:cNvSpPr txBox="1"/>
          <p:nvPr/>
        </p:nvSpPr>
        <p:spPr>
          <a:xfrm>
            <a:off x="1297172" y="21265"/>
            <a:ext cx="92396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2. Em sẽ làm gì trong các tình huống sau?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DD625-7540-45D4-B800-B09447BB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508" y="877793"/>
            <a:ext cx="7627419" cy="42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3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E7C9B-FC6C-483E-91B6-C24F4639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531" y="0"/>
            <a:ext cx="7034087" cy="2787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ED505-6C2E-44D6-8F48-55B8361DE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897" y="3125972"/>
            <a:ext cx="7148034" cy="278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94" y="27888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1069" y="2711325"/>
            <a:ext cx="8717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>
                <a:ln w="9525"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方正卡通简体" panose="03000509000000000000" pitchFamily="65" charset="-122"/>
                <a:cs typeface="+mn-cs"/>
              </a:rPr>
              <a:t>3. Sắm vai xử lý tình huống</a:t>
            </a:r>
            <a:endParaRPr kumimoji="0" lang="zh-CN" altLang="en-US" sz="6000" b="0" i="0" u="none" strike="noStrike" kern="1200" cap="none" spc="0" normalizeH="0" baseline="0" noProof="0" dirty="0">
              <a:ln w="9525"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6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5A82E0-90AA-48C1-B6C7-D470C8142680}"/>
              </a:ext>
            </a:extLst>
          </p:cNvPr>
          <p:cNvSpPr/>
          <p:nvPr/>
        </p:nvSpPr>
        <p:spPr>
          <a:xfrm>
            <a:off x="1690577" y="180754"/>
            <a:ext cx="8878186" cy="1020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Nói lời chúc mừng khi bạn có niềm vui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 descr="2">
            <a:extLst>
              <a:ext uri="{FF2B5EF4-FFF2-40B4-BE49-F238E27FC236}">
                <a16:creationId xmlns:a16="http://schemas.microsoft.com/office/drawing/2014/main" id="{ABFCA4DE-F518-4102-AA53-6B324017D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259" y="2606550"/>
            <a:ext cx="3689350" cy="312737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F9A1FEF-A2A8-48D1-987B-EB6E1F297B0F}"/>
              </a:ext>
            </a:extLst>
          </p:cNvPr>
          <p:cNvSpPr/>
          <p:nvPr/>
        </p:nvSpPr>
        <p:spPr>
          <a:xfrm>
            <a:off x="6446609" y="1520454"/>
            <a:ext cx="4122154" cy="1812852"/>
          </a:xfrm>
          <a:prstGeom prst="cloudCallout">
            <a:avLst>
              <a:gd name="adj1" fmla="val -62473"/>
              <a:gd name="adj2" fmla="val 4950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Chúc mừng bạn nhé! Bạn thật tuyệt.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5A82E0-90AA-48C1-B6C7-D470C8142680}"/>
              </a:ext>
            </a:extLst>
          </p:cNvPr>
          <p:cNvSpPr/>
          <p:nvPr/>
        </p:nvSpPr>
        <p:spPr>
          <a:xfrm>
            <a:off x="1690577" y="180754"/>
            <a:ext cx="8878186" cy="1020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Hỏi thăm khi bạn có chuyện buồn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 descr="2">
            <a:extLst>
              <a:ext uri="{FF2B5EF4-FFF2-40B4-BE49-F238E27FC236}">
                <a16:creationId xmlns:a16="http://schemas.microsoft.com/office/drawing/2014/main" id="{ABFCA4DE-F518-4102-AA53-6B324017D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259" y="2606550"/>
            <a:ext cx="3689350" cy="312737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F9A1FEF-A2A8-48D1-987B-EB6E1F297B0F}"/>
              </a:ext>
            </a:extLst>
          </p:cNvPr>
          <p:cNvSpPr/>
          <p:nvPr/>
        </p:nvSpPr>
        <p:spPr>
          <a:xfrm>
            <a:off x="6446609" y="1520454"/>
            <a:ext cx="4122154" cy="1812852"/>
          </a:xfrm>
          <a:prstGeom prst="cloudCallout">
            <a:avLst>
              <a:gd name="adj1" fmla="val -62473"/>
              <a:gd name="adj2" fmla="val 4950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đừng buồn nhé! Có mình ở đây rồi.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7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199</Words>
  <Application>Microsoft Office PowerPoint</Application>
  <PresentationFormat>Widescreen</PresentationFormat>
  <Paragraphs>21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Microsoft YaHei</vt:lpstr>
      <vt:lpstr>Arial</vt:lpstr>
      <vt:lpstr>Arial-Rounded</vt:lpstr>
      <vt:lpstr>Calibri</vt:lpstr>
      <vt:lpstr>Calibri Light</vt:lpstr>
      <vt:lpstr>iCiel Mijas</vt:lpstr>
      <vt:lpstr>方正卡通简体</vt:lpstr>
      <vt:lpstr>Office Theme</vt:lpstr>
      <vt:lpstr>5_Office Theme</vt:lpstr>
      <vt:lpstr>3_Office Theme</vt:lpstr>
      <vt:lpstr>1_Office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13</cp:revision>
  <dcterms:created xsi:type="dcterms:W3CDTF">2021-06-18T09:26:44Z</dcterms:created>
  <dcterms:modified xsi:type="dcterms:W3CDTF">2025-05-26T03:47:24Z</dcterms:modified>
</cp:coreProperties>
</file>