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04" r:id="rId5"/>
  </p:sldMasterIdLst>
  <p:notesMasterIdLst>
    <p:notesMasterId r:id="rId23"/>
  </p:notesMasterIdLst>
  <p:sldIdLst>
    <p:sldId id="291" r:id="rId6"/>
    <p:sldId id="292" r:id="rId7"/>
    <p:sldId id="293" r:id="rId8"/>
    <p:sldId id="294" r:id="rId9"/>
    <p:sldId id="295" r:id="rId10"/>
    <p:sldId id="285" r:id="rId11"/>
    <p:sldId id="563" r:id="rId12"/>
    <p:sldId id="572" r:id="rId13"/>
    <p:sldId id="573" r:id="rId14"/>
    <p:sldId id="574" r:id="rId15"/>
    <p:sldId id="579" r:id="rId16"/>
    <p:sldId id="273" r:id="rId17"/>
    <p:sldId id="575" r:id="rId18"/>
    <p:sldId id="580" r:id="rId19"/>
    <p:sldId id="576" r:id="rId20"/>
    <p:sldId id="577" r:id="rId21"/>
    <p:sldId id="5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DEA58-B3BF-4FD2-8760-29E2E70CB0DD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05FD6-308C-415F-9D1D-32E18B8D3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53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75D44-29BC-45AD-8F9D-519EEF561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9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8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99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4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519417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228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55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6742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647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2025/5/26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3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6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5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103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565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464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5489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917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365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7215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4935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0617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43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1366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60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215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5640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7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7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7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71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19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7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85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6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86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4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4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26/05/2025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9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9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16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2025/5/26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DF28-B784-4B91-8307-F068D9E1B671}"/>
              </a:ext>
            </a:extLst>
          </p:cNvPr>
          <p:cNvSpPr txBox="1"/>
          <p:nvPr userDrawn="1"/>
        </p:nvSpPr>
        <p:spPr>
          <a:xfrm>
            <a:off x="8939579" y="-31422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9056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9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06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33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7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2.jpe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7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2.jpe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7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2.jpe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7591425" y="16251"/>
            <a:ext cx="4511800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4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7591425" y="16251"/>
            <a:ext cx="4511800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53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B8FA8-C5B4-4C76-86F9-8B55903EF5B7}"/>
              </a:ext>
            </a:extLst>
          </p:cNvPr>
          <p:cNvSpPr txBox="1"/>
          <p:nvPr/>
        </p:nvSpPr>
        <p:spPr>
          <a:xfrm>
            <a:off x="821266" y="478577"/>
            <a:ext cx="10422467" cy="5900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Hai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--&gt;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Hai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4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tiết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Viêt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dục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2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014447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96091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57577" y="254052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7591425" y="16251"/>
            <a:ext cx="4511800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" y="768726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68698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03317" y="3217333"/>
            <a:ext cx="2983258" cy="60458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>
                <a:gd name="adj" fmla="val 21505038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F801E-DB5A-4CF8-8620-F2CA17F2BFA2}"/>
              </a:ext>
            </a:extLst>
          </p:cNvPr>
          <p:cNvSpPr txBox="1"/>
          <p:nvPr/>
        </p:nvSpPr>
        <p:spPr>
          <a:xfrm>
            <a:off x="1441336" y="264585"/>
            <a:ext cx="1043013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5D4134-BB44-4F90-B992-34DE06C05C75}"/>
              </a:ext>
            </a:extLst>
          </p:cNvPr>
          <p:cNvGrpSpPr/>
          <p:nvPr/>
        </p:nvGrpSpPr>
        <p:grpSpPr>
          <a:xfrm>
            <a:off x="3775232" y="3348447"/>
            <a:ext cx="3856686" cy="2107381"/>
            <a:chOff x="1245909" y="2526890"/>
            <a:chExt cx="3856686" cy="2107381"/>
          </a:xfrm>
        </p:grpSpPr>
        <p:pic>
          <p:nvPicPr>
            <p:cNvPr id="24" name="Picture 4" descr="20210409090849_wm_shs-tieng-viet-2-tap-1">
              <a:extLst>
                <a:ext uri="{FF2B5EF4-FFF2-40B4-BE49-F238E27FC236}">
                  <a16:creationId xmlns:a16="http://schemas.microsoft.com/office/drawing/2014/main" id="{EB3762A5-F95C-4B4D-B2D6-0BA901124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20210409090849_wm_shs-tieng-viet-2-tap-1">
              <a:extLst>
                <a:ext uri="{FF2B5EF4-FFF2-40B4-BE49-F238E27FC236}">
                  <a16:creationId xmlns:a16="http://schemas.microsoft.com/office/drawing/2014/main" id="{B82A20DF-9EC1-4C0A-986B-457198C4C6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20D059-9604-4F31-BE29-2EDD0E42A7BD}"/>
                </a:ext>
              </a:extLst>
            </p:cNvPr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F9891D6-D7FB-4F92-8FF9-9946D637E070}"/>
                </a:ext>
              </a:extLst>
            </p:cNvPr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17D71-3845-443D-B695-C1551D809E81}"/>
              </a:ext>
            </a:extLst>
          </p:cNvPr>
          <p:cNvGrpSpPr/>
          <p:nvPr/>
        </p:nvGrpSpPr>
        <p:grpSpPr>
          <a:xfrm>
            <a:off x="2106307" y="2331569"/>
            <a:ext cx="3374169" cy="1194258"/>
            <a:chOff x="675440" y="2452762"/>
            <a:chExt cx="3374169" cy="1194258"/>
          </a:xfrm>
        </p:grpSpPr>
        <p:sp>
          <p:nvSpPr>
            <p:cNvPr id="29" name="Rounded Rectangular Callout 48">
              <a:extLst>
                <a:ext uri="{FF2B5EF4-FFF2-40B4-BE49-F238E27FC236}">
                  <a16:creationId xmlns:a16="http://schemas.microsoft.com/office/drawing/2014/main" id="{2F8F4229-7F0D-42AE-899F-DE896D9C717C}"/>
                </a:ext>
              </a:extLst>
            </p:cNvPr>
            <p:cNvSpPr/>
            <p:nvPr/>
          </p:nvSpPr>
          <p:spPr>
            <a:xfrm>
              <a:off x="675440" y="2452762"/>
              <a:ext cx="3366443" cy="119425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6CE48F-82DF-421E-8BB6-16F222E0B1B1}"/>
                </a:ext>
              </a:extLst>
            </p:cNvPr>
            <p:cNvSpPr txBox="1"/>
            <p:nvPr/>
          </p:nvSpPr>
          <p:spPr>
            <a:xfrm>
              <a:off x="683166" y="2587478"/>
              <a:ext cx="3366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mấy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?</a:t>
              </a:r>
              <a:endPara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4AFF17-88F1-4F67-A058-2E4E7193C29A}"/>
              </a:ext>
            </a:extLst>
          </p:cNvPr>
          <p:cNvGrpSpPr/>
          <p:nvPr/>
        </p:nvGrpSpPr>
        <p:grpSpPr>
          <a:xfrm>
            <a:off x="6872161" y="2331569"/>
            <a:ext cx="3533372" cy="1483128"/>
            <a:chOff x="3030488" y="1879216"/>
            <a:chExt cx="2793567" cy="2111818"/>
          </a:xfrm>
        </p:grpSpPr>
        <p:sp>
          <p:nvSpPr>
            <p:cNvPr id="32" name="Rounded Rectangular Callout 52">
              <a:extLst>
                <a:ext uri="{FF2B5EF4-FFF2-40B4-BE49-F238E27FC236}">
                  <a16:creationId xmlns:a16="http://schemas.microsoft.com/office/drawing/2014/main" id="{B87FAE20-294E-4D3D-B62C-F608CD461E93}"/>
                </a:ext>
              </a:extLst>
            </p:cNvPr>
            <p:cNvSpPr/>
            <p:nvPr/>
          </p:nvSpPr>
          <p:spPr>
            <a:xfrm>
              <a:off x="3030488" y="1879216"/>
              <a:ext cx="2793567" cy="211181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C3F2F4-2D4D-43E5-8E65-44406360B481}"/>
                </a:ext>
              </a:extLst>
            </p:cNvPr>
            <p:cNvSpPr txBox="1"/>
            <p:nvPr/>
          </p:nvSpPr>
          <p:spPr>
            <a:xfrm>
              <a:off x="3130228" y="2071037"/>
              <a:ext cx="2594086" cy="1358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Sáu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69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3410116" y="1695891"/>
            <a:ext cx="656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5177" y="798865"/>
            <a:ext cx="478599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các môn học,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 hàng theo từng ô,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 cho bạn biết được,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 vở cho mỗi giờ - Là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207" y="1022385"/>
            <a:ext cx="1040193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 tiếp vào chỗ trống trong bài “Cô giáo em”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...ghé vào cửa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chúng em học bài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987" y="1194470"/>
            <a:ext cx="1040193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Điền tiếp vào chỗ trống trong bài “Cô giáo em”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 trang vở.....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窗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20" y="0"/>
            <a:ext cx="12207240" cy="6932930"/>
          </a:xfrm>
          <a:prstGeom prst="rect">
            <a:avLst/>
          </a:prstGeom>
        </p:spPr>
      </p:pic>
      <p:pic>
        <p:nvPicPr>
          <p:cNvPr id="5" name="图片 4" descr="老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225" y="1797685"/>
            <a:ext cx="1994535" cy="5135245"/>
          </a:xfrm>
          <a:prstGeom prst="rect">
            <a:avLst/>
          </a:prstGeom>
        </p:spPr>
      </p:pic>
      <p:pic>
        <p:nvPicPr>
          <p:cNvPr id="6" name="图片 5" descr="学生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590" y="3355975"/>
            <a:ext cx="1835150" cy="357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4D42F-3789-449E-9C1B-51F9D71A6E20}"/>
              </a:ext>
            </a:extLst>
          </p:cNvPr>
          <p:cNvSpPr txBox="1"/>
          <p:nvPr/>
        </p:nvSpPr>
        <p:spPr>
          <a:xfrm>
            <a:off x="2520886" y="2029999"/>
            <a:ext cx="7193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103223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2103223" cy="506204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295908" y="667632"/>
            <a:ext cx="11807315" cy="18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722110" y="2586788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E76819-C177-44CD-A4EC-B01A7F0953FA}"/>
              </a:ext>
            </a:extLst>
          </p:cNvPr>
          <p:cNvSpPr txBox="1"/>
          <p:nvPr/>
        </p:nvSpPr>
        <p:spPr>
          <a:xfrm>
            <a:off x="242602" y="6336305"/>
            <a:ext cx="4232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9738471" y="16251"/>
            <a:ext cx="2364754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FC5D3A8-02F9-4786-9785-274B5599D1F4}"/>
              </a:ext>
            </a:extLst>
          </p:cNvPr>
          <p:cNvSpPr txBox="1"/>
          <p:nvPr/>
        </p:nvSpPr>
        <p:spPr>
          <a:xfrm>
            <a:off x="3312181" y="853459"/>
            <a:ext cx="536582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4E7299-FF75-4B5D-AE0A-2D38B09EE2A2}"/>
              </a:ext>
            </a:extLst>
          </p:cNvPr>
          <p:cNvSpPr/>
          <p:nvPr/>
        </p:nvSpPr>
        <p:spPr>
          <a:xfrm>
            <a:off x="768433" y="2227568"/>
            <a:ext cx="10918741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bạn học sinh thường đọc thời khóa biểu theo trình tự thứ - buổi – tiết – môn.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02A0DB-C68D-43CF-8FA0-EF044D460F37}"/>
              </a:ext>
            </a:extLst>
          </p:cNvPr>
          <p:cNvCxnSpPr>
            <a:cxnSpLocks/>
          </p:cNvCxnSpPr>
          <p:nvPr/>
        </p:nvCxnSpPr>
        <p:spPr>
          <a:xfrm flipH="1">
            <a:off x="9239250" y="2472264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16D0C2-DF63-407B-997F-CEE614D1E8B1}"/>
              </a:ext>
            </a:extLst>
          </p:cNvPr>
          <p:cNvCxnSpPr>
            <a:cxnSpLocks/>
          </p:cNvCxnSpPr>
          <p:nvPr/>
        </p:nvCxnSpPr>
        <p:spPr>
          <a:xfrm flipH="1">
            <a:off x="11645847" y="2472263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4F2487-DD1D-4CA3-85E6-56360FCAD496}"/>
              </a:ext>
            </a:extLst>
          </p:cNvPr>
          <p:cNvCxnSpPr>
            <a:cxnSpLocks/>
          </p:cNvCxnSpPr>
          <p:nvPr/>
        </p:nvCxnSpPr>
        <p:spPr>
          <a:xfrm flipH="1">
            <a:off x="1492197" y="3215213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20062-56B4-4FF0-98A8-5F8FEC00DD39}"/>
              </a:ext>
            </a:extLst>
          </p:cNvPr>
          <p:cNvCxnSpPr>
            <a:cxnSpLocks/>
          </p:cNvCxnSpPr>
          <p:nvPr/>
        </p:nvCxnSpPr>
        <p:spPr>
          <a:xfrm flipH="1">
            <a:off x="2663772" y="326417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71D90B-B026-4166-8585-52DF204CC39D}"/>
              </a:ext>
            </a:extLst>
          </p:cNvPr>
          <p:cNvCxnSpPr>
            <a:cxnSpLocks/>
          </p:cNvCxnSpPr>
          <p:nvPr/>
        </p:nvCxnSpPr>
        <p:spPr>
          <a:xfrm flipH="1">
            <a:off x="3752694" y="3264170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F31E40-D3DE-4920-8BE1-A1EAE720946D}"/>
              </a:ext>
            </a:extLst>
          </p:cNvPr>
          <p:cNvCxnSpPr>
            <a:cxnSpLocks/>
          </p:cNvCxnSpPr>
          <p:nvPr/>
        </p:nvCxnSpPr>
        <p:spPr>
          <a:xfrm flipH="1">
            <a:off x="5114769" y="3215213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A8ADC7-A982-46AE-9DD0-9665EAB11494}"/>
              </a:ext>
            </a:extLst>
          </p:cNvPr>
          <p:cNvCxnSpPr>
            <a:cxnSpLocks/>
          </p:cNvCxnSpPr>
          <p:nvPr/>
        </p:nvCxnSpPr>
        <p:spPr>
          <a:xfrm flipH="1">
            <a:off x="5216316" y="3215213"/>
            <a:ext cx="82653" cy="575785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296776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6" y="0"/>
            <a:ext cx="12207999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6" y="6199065"/>
            <a:ext cx="12207999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E95DB4-7AA7-4F20-87E1-F961BDD489DC}"/>
              </a:ext>
            </a:extLst>
          </p:cNvPr>
          <p:cNvSpPr txBox="1"/>
          <p:nvPr/>
        </p:nvSpPr>
        <p:spPr>
          <a:xfrm>
            <a:off x="1828800" y="17133"/>
            <a:ext cx="790967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42DE9-6DA2-4703-8FC6-84E5B599B717}"/>
              </a:ext>
            </a:extLst>
          </p:cNvPr>
          <p:cNvSpPr txBox="1"/>
          <p:nvPr/>
        </p:nvSpPr>
        <p:spPr>
          <a:xfrm>
            <a:off x="173843" y="638428"/>
            <a:ext cx="12115167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20210409090849_wm_shs-tieng-viet-2-tap-1">
            <a:extLst>
              <a:ext uri="{FF2B5EF4-FFF2-40B4-BE49-F238E27FC236}">
                <a16:creationId xmlns:a16="http://schemas.microsoft.com/office/drawing/2014/main" id="{2C46F569-13DE-4CEE-91DE-47973D7DA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2866043" y="2562784"/>
            <a:ext cx="7478003" cy="41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AA4C1F-00B2-4F68-9277-A9B83EF024EF}"/>
              </a:ext>
            </a:extLst>
          </p:cNvPr>
          <p:cNvSpPr/>
          <p:nvPr/>
        </p:nvSpPr>
        <p:spPr>
          <a:xfrm>
            <a:off x="7591425" y="16251"/>
            <a:ext cx="4511800" cy="7524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A9313A-A132-431B-BB30-07152B4F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734361"/>
            <a:ext cx="497651" cy="470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596D-737F-46BA-AF95-5321FEF3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7" y="2629598"/>
            <a:ext cx="648827" cy="6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0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705</Words>
  <Application>Microsoft Office PowerPoint</Application>
  <PresentationFormat>Widescreen</PresentationFormat>
  <Paragraphs>111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等线 Light</vt:lpstr>
      <vt:lpstr>黑体</vt:lpstr>
      <vt:lpstr>.VnBlack</vt:lpstr>
      <vt:lpstr>Arial</vt:lpstr>
      <vt:lpstr>Calibri</vt:lpstr>
      <vt:lpstr>Tahoma</vt:lpstr>
      <vt:lpstr>Times New Roman</vt:lpstr>
      <vt:lpstr>Wingdings</vt:lpstr>
      <vt:lpstr>字魂105号-简雅黑</vt:lpstr>
      <vt:lpstr>1_Tema de Office</vt:lpstr>
      <vt:lpstr>1_Office 主题</vt:lpstr>
      <vt:lpstr>Office 主题​​</vt:lpstr>
      <vt:lpstr>2_Office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</cp:revision>
  <dcterms:created xsi:type="dcterms:W3CDTF">2021-07-28T05:04:52Z</dcterms:created>
  <dcterms:modified xsi:type="dcterms:W3CDTF">2025-05-25T22:32:23Z</dcterms:modified>
</cp:coreProperties>
</file>