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2" r:id="rId5"/>
    <p:sldMasterId id="2147483723" r:id="rId6"/>
    <p:sldMasterId id="2147483732" r:id="rId7"/>
    <p:sldMasterId id="2147483743" r:id="rId8"/>
    <p:sldMasterId id="2147483755" r:id="rId9"/>
    <p:sldMasterId id="2147483766" r:id="rId10"/>
  </p:sldMasterIdLst>
  <p:notesMasterIdLst>
    <p:notesMasterId r:id="rId39"/>
  </p:notesMasterIdLst>
  <p:sldIdLst>
    <p:sldId id="257" r:id="rId11"/>
    <p:sldId id="283" r:id="rId12"/>
    <p:sldId id="284" r:id="rId13"/>
    <p:sldId id="285" r:id="rId14"/>
    <p:sldId id="286" r:id="rId15"/>
    <p:sldId id="287" r:id="rId16"/>
    <p:sldId id="288" r:id="rId17"/>
    <p:sldId id="345" r:id="rId18"/>
    <p:sldId id="293" r:id="rId19"/>
    <p:sldId id="371" r:id="rId20"/>
    <p:sldId id="2007577103" r:id="rId21"/>
    <p:sldId id="2007577104" r:id="rId22"/>
    <p:sldId id="2007577105" r:id="rId23"/>
    <p:sldId id="376" r:id="rId24"/>
    <p:sldId id="2007577108" r:id="rId25"/>
    <p:sldId id="2007577109" r:id="rId26"/>
    <p:sldId id="2007577106" r:id="rId27"/>
    <p:sldId id="2007577107" r:id="rId28"/>
    <p:sldId id="335" r:id="rId29"/>
    <p:sldId id="327" r:id="rId30"/>
    <p:sldId id="328" r:id="rId31"/>
    <p:sldId id="379" r:id="rId32"/>
    <p:sldId id="380" r:id="rId33"/>
    <p:sldId id="292" r:id="rId34"/>
    <p:sldId id="342" r:id="rId35"/>
    <p:sldId id="324" r:id="rId36"/>
    <p:sldId id="2007577111" r:id="rId37"/>
    <p:sldId id="34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DFC0E-ED04-4EA8-B475-0FE07A181265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A7CCD-B83F-45FB-ABD0-D33EB42F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4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549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452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65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096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80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5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3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4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9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9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0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35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84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4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34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44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94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79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47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95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51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61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1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84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50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4521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10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1015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270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140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302839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478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706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58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43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96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759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01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39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37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745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274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58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429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52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3630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095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470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6369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25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78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677330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1511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30978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6312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241957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5946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881616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53085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09100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165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1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5126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0918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686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67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6403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9803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022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7587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2005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74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035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465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49673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487829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578509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64130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179482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13170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12575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41442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52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785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8902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93367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577580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488905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70574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630859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12270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785529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63727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1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551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64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CD789-7261-4E68-844E-0418AC4BE58B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295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8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8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17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070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352631-3383-448F-A5E5-0FF567840B70}"/>
              </a:ext>
            </a:extLst>
          </p:cNvPr>
          <p:cNvSpPr txBox="1"/>
          <p:nvPr userDrawn="1"/>
        </p:nvSpPr>
        <p:spPr>
          <a:xfrm>
            <a:off x="8869240" y="6596390"/>
            <a:ext cx="3686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30812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5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0FCC3-6BC8-4520-90DA-7C373E72BCAC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094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368217"/>
            <a:ext cx="3961960" cy="211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11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Rải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ngõ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 vu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283070"/>
            <a:ext cx="5161464" cy="211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35855" y="3957708"/>
            <a:ext cx="5710401" cy="263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ran.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(Phan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032687"/>
            <a:ext cx="5161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08485" y="3737581"/>
            <a:ext cx="57104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C8C5CD-E04B-46C5-8747-96E275A0109A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6" y="4003045"/>
            <a:ext cx="496283" cy="49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1D41EF-9CC3-492F-A2FA-4F5E35FDCB3E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8913181" y="155606"/>
            <a:ext cx="3278819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368217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283070"/>
            <a:ext cx="5161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63228" y="3747370"/>
            <a:ext cx="57104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99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651651" y="555922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29CCFB-695D-47A5-9D2A-F142312CBE49}"/>
              </a:ext>
            </a:extLst>
          </p:cNvPr>
          <p:cNvSpPr txBox="1"/>
          <p:nvPr/>
        </p:nvSpPr>
        <p:spPr>
          <a:xfrm>
            <a:off x="4390753" y="2238239"/>
            <a:ext cx="5245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9C41D03-9BAA-42DD-A197-2F655190A670}"/>
              </a:ext>
            </a:extLst>
          </p:cNvPr>
          <p:cNvCxnSpPr>
            <a:cxnSpLocks/>
          </p:cNvCxnSpPr>
          <p:nvPr/>
        </p:nvCxnSpPr>
        <p:spPr>
          <a:xfrm flipH="1">
            <a:off x="7906419" y="2450744"/>
            <a:ext cx="78496" cy="334201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CCE9CD-B603-443A-AC66-D914560372C7}"/>
              </a:ext>
            </a:extLst>
          </p:cNvPr>
          <p:cNvCxnSpPr>
            <a:cxnSpLocks/>
          </p:cNvCxnSpPr>
          <p:nvPr/>
        </p:nvCxnSpPr>
        <p:spPr>
          <a:xfrm flipH="1">
            <a:off x="6649339" y="3115402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916C87-CEED-4836-8145-E3647D4DD815}"/>
              </a:ext>
            </a:extLst>
          </p:cNvPr>
          <p:cNvCxnSpPr>
            <a:cxnSpLocks/>
          </p:cNvCxnSpPr>
          <p:nvPr/>
        </p:nvCxnSpPr>
        <p:spPr>
          <a:xfrm flipH="1">
            <a:off x="7984915" y="3115402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B944D3-A8FC-460A-A78C-40770FC45F94}"/>
              </a:ext>
            </a:extLst>
          </p:cNvPr>
          <p:cNvCxnSpPr>
            <a:cxnSpLocks/>
          </p:cNvCxnSpPr>
          <p:nvPr/>
        </p:nvCxnSpPr>
        <p:spPr>
          <a:xfrm flipH="1">
            <a:off x="7746253" y="4361420"/>
            <a:ext cx="49161" cy="292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F055AB-C7FC-46BE-8C40-4F69E99F2FC3}"/>
              </a:ext>
            </a:extLst>
          </p:cNvPr>
          <p:cNvCxnSpPr>
            <a:cxnSpLocks/>
          </p:cNvCxnSpPr>
          <p:nvPr/>
        </p:nvCxnSpPr>
        <p:spPr>
          <a:xfrm flipH="1">
            <a:off x="7697092" y="4361420"/>
            <a:ext cx="49161" cy="292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BBF831E-33EC-476A-8B0E-C85752F19AB5}"/>
              </a:ext>
            </a:extLst>
          </p:cNvPr>
          <p:cNvCxnSpPr>
            <a:cxnSpLocks/>
          </p:cNvCxnSpPr>
          <p:nvPr/>
        </p:nvCxnSpPr>
        <p:spPr>
          <a:xfrm flipH="1">
            <a:off x="7458429" y="3761488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42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3977" y="542274"/>
            <a:ext cx="2603815" cy="1654748"/>
            <a:chOff x="635794" y="460493"/>
            <a:chExt cx="1395893" cy="124106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1241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600" b="1" kern="0" dirty="0">
                  <a:solidFill>
                    <a:srgbClr val="17479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ĐỌC</a:t>
              </a:r>
              <a:endParaRPr lang="en-US" sz="3600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570028" y="922542"/>
            <a:ext cx="715443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3600" b="1" kern="0" dirty="0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endParaRPr lang="en-US" sz="3600" b="1" kern="0" dirty="0">
              <a:solidFill>
                <a:srgbClr val="FC7D77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58140" y="1716422"/>
            <a:ext cx="7995683" cy="823752"/>
            <a:chOff x="550605" y="1329133"/>
            <a:chExt cx="5996762" cy="6178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550605" y="1329133"/>
              <a:ext cx="5996762" cy="617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6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   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nắn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nót</a:t>
              </a:r>
              <a:endParaRPr lang="vi-VN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3600" kern="0">
                <a:solidFill>
                  <a:srgbClr val="BAE5E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300650" y="1714686"/>
            <a:ext cx="5953173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600" kern="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600" kern="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cẩn</a:t>
            </a:r>
            <a:r>
              <a:rPr lang="en-US" sz="3600" kern="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thận</a:t>
            </a:r>
            <a:r>
              <a:rPr lang="en-US" sz="3600" kern="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600" kern="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đẹp</a:t>
            </a:r>
            <a:endParaRPr lang="vi-VN" sz="3600" kern="0" dirty="0">
              <a:solidFill>
                <a:srgbClr val="FB4C4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19F5FA-1F6D-45DF-8D77-10ADB989F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037" y="2742090"/>
            <a:ext cx="54959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6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1659" y="702890"/>
            <a:ext cx="2375795" cy="1654748"/>
            <a:chOff x="635794" y="460493"/>
            <a:chExt cx="1395893" cy="124106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1241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ĐỌC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297655" y="1139689"/>
            <a:ext cx="715443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241840" y="1837377"/>
            <a:ext cx="7995683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sóng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367454" y="1857718"/>
            <a:ext cx="7886347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kern="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lướt nhanh trên mặt nước tạo thành 2 làn sóng.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81844-21C7-4D47-8B00-DB5B22061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005" y="3013265"/>
            <a:ext cx="58674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1000" y="698218"/>
            <a:ext cx="2390415" cy="1654748"/>
            <a:chOff x="635794" y="460493"/>
            <a:chExt cx="1395893" cy="124106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1241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ĐỌC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499534" y="1034088"/>
            <a:ext cx="715443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399078" y="1796079"/>
            <a:ext cx="7995683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lộng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892768" y="1773103"/>
            <a:ext cx="7886347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kern="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 gió thổi mạnh ở không gian rộng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2" descr="Grass blowing in the wind. on Make a GIF">
            <a:extLst>
              <a:ext uri="{FF2B5EF4-FFF2-40B4-BE49-F238E27FC236}">
                <a16:creationId xmlns:a16="http://schemas.microsoft.com/office/drawing/2014/main" id="{3AEAA617-0AE1-47BD-8632-CF9F2EC9C7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70" y="2642807"/>
            <a:ext cx="4905148" cy="3413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032687"/>
            <a:ext cx="5161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08485" y="3737581"/>
            <a:ext cx="57104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C8C5CD-E04B-46C5-8747-96E275A0109A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6" y="4003045"/>
            <a:ext cx="496283" cy="49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3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368217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283070"/>
            <a:ext cx="5161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08485" y="4002261"/>
            <a:ext cx="57104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6C8EE9-B38A-48AF-8AE8-CBB6DCA628C5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70811" y="27856"/>
            <a:ext cx="8573589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Ôn và khởi động (Xe bus yêu thương)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DD56944-9930-434E-877D-E6C56C596AFF}"/>
              </a:ext>
            </a:extLst>
          </p:cNvPr>
          <p:cNvSpPr txBox="1"/>
          <p:nvPr/>
        </p:nvSpPr>
        <p:spPr>
          <a:xfrm>
            <a:off x="975947" y="534519"/>
            <a:ext cx="10313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84BF52-588B-4C3C-813B-6D3E7EADF25D}"/>
              </a:ext>
            </a:extLst>
          </p:cNvPr>
          <p:cNvSpPr txBox="1"/>
          <p:nvPr/>
        </p:nvSpPr>
        <p:spPr>
          <a:xfrm>
            <a:off x="2596718" y="4038776"/>
            <a:ext cx="550758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Rải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ngõ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 vu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D8D11-14E3-4475-8792-44FCC5E805A8}"/>
              </a:ext>
            </a:extLst>
          </p:cNvPr>
          <p:cNvSpPr txBox="1"/>
          <p:nvPr/>
        </p:nvSpPr>
        <p:spPr>
          <a:xfrm>
            <a:off x="2596718" y="1516058"/>
            <a:ext cx="739509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5BDE75-24F5-42A0-B071-9F0CFF635B3D}"/>
              </a:ext>
            </a:extLst>
          </p:cNvPr>
          <p:cNvCxnSpPr>
            <a:cxnSpLocks/>
          </p:cNvCxnSpPr>
          <p:nvPr/>
        </p:nvCxnSpPr>
        <p:spPr>
          <a:xfrm flipV="1">
            <a:off x="4138455" y="4047196"/>
            <a:ext cx="1667541" cy="10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0FF266C-5DAF-49CF-9C8C-9EE46BB78F2F}"/>
              </a:ext>
            </a:extLst>
          </p:cNvPr>
          <p:cNvCxnSpPr>
            <a:cxnSpLocks/>
          </p:cNvCxnSpPr>
          <p:nvPr/>
        </p:nvCxnSpPr>
        <p:spPr>
          <a:xfrm>
            <a:off x="3160450" y="5933150"/>
            <a:ext cx="141155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165561-4829-44C3-853D-3281B3F1C42F}"/>
              </a:ext>
            </a:extLst>
          </p:cNvPr>
          <p:cNvCxnSpPr>
            <a:cxnSpLocks/>
          </p:cNvCxnSpPr>
          <p:nvPr/>
        </p:nvCxnSpPr>
        <p:spPr>
          <a:xfrm>
            <a:off x="3160450" y="4626387"/>
            <a:ext cx="141155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3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BA3623D-7D80-427B-AC71-620B63CF37B2}"/>
              </a:ext>
            </a:extLst>
          </p:cNvPr>
          <p:cNvSpPr txBox="1"/>
          <p:nvPr/>
        </p:nvSpPr>
        <p:spPr>
          <a:xfrm>
            <a:off x="4062285" y="1764723"/>
            <a:ext cx="5587742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35B899-539B-4392-B74A-416430B84EB8}"/>
              </a:ext>
            </a:extLst>
          </p:cNvPr>
          <p:cNvSpPr txBox="1"/>
          <p:nvPr/>
        </p:nvSpPr>
        <p:spPr>
          <a:xfrm>
            <a:off x="2563241" y="526015"/>
            <a:ext cx="913752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230A83-8EF7-4BF1-900D-F26D58960A8E}"/>
              </a:ext>
            </a:extLst>
          </p:cNvPr>
          <p:cNvCxnSpPr>
            <a:cxnSpLocks/>
          </p:cNvCxnSpPr>
          <p:nvPr/>
        </p:nvCxnSpPr>
        <p:spPr>
          <a:xfrm>
            <a:off x="5337190" y="2976961"/>
            <a:ext cx="2368627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F02176-9DB6-49D3-BA79-8E4E4A4D7B31}"/>
              </a:ext>
            </a:extLst>
          </p:cNvPr>
          <p:cNvCxnSpPr>
            <a:cxnSpLocks/>
          </p:cNvCxnSpPr>
          <p:nvPr/>
        </p:nvCxnSpPr>
        <p:spPr>
          <a:xfrm>
            <a:off x="5498393" y="3655566"/>
            <a:ext cx="2828861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241407-34EC-4688-8ABA-33B9507D2192}"/>
              </a:ext>
            </a:extLst>
          </p:cNvPr>
          <p:cNvCxnSpPr>
            <a:cxnSpLocks/>
          </p:cNvCxnSpPr>
          <p:nvPr/>
        </p:nvCxnSpPr>
        <p:spPr>
          <a:xfrm>
            <a:off x="5829835" y="2394486"/>
            <a:ext cx="150312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8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49000" r="10907" b="28250"/>
          <a:stretch/>
        </p:blipFill>
        <p:spPr bwMode="auto">
          <a:xfrm>
            <a:off x="3048146" y="1200739"/>
            <a:ext cx="6261100" cy="2662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90246" y="392599"/>
            <a:ext cx="9821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3.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khổ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bức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89411" y="3731761"/>
            <a:ext cx="4642991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trời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chùm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phượng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đỏ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lộng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gió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ve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râm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ran.</a:t>
            </a:r>
          </a:p>
        </p:txBody>
      </p:sp>
    </p:spTree>
    <p:extLst>
      <p:ext uri="{BB962C8B-B14F-4D97-AF65-F5344CB8AC3E}">
        <p14:creationId xmlns:p14="http://schemas.microsoft.com/office/powerpoint/2010/main" val="7342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16723" y="723509"/>
            <a:ext cx="8052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4.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vần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cuối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dòng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69187" y="1846806"/>
            <a:ext cx="369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nay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màu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Nắn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ngồi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vẽ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Lung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bầu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69186" y="4010048"/>
            <a:ext cx="369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trăng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Rải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ánh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đầy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no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 vu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40841" y="1846806"/>
            <a:ext cx="4642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thuyền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trắng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Giương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buồm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thắm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rẽ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sóng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khơi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40839" y="4010049"/>
            <a:ext cx="4642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chùm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phượng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sân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lộng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ve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râm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ran.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11484" y="3623228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sao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57185" y="4178577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17161" y="4747898"/>
            <a:ext cx="620916" cy="3978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05690" y="5221372"/>
            <a:ext cx="659888" cy="3978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20040" y="5790693"/>
            <a:ext cx="721388" cy="397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xanh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98503" y="1984825"/>
            <a:ext cx="657867" cy="397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81599" y="4723601"/>
            <a:ext cx="444500" cy="3978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970325" y="5241604"/>
            <a:ext cx="513084" cy="3978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348942" y="3623228"/>
            <a:ext cx="635643" cy="39787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khơi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184154" y="4178577"/>
            <a:ext cx="482609" cy="39787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72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  <p:bldP spid="9" grpId="0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07618"/>
            <a:ext cx="7889631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 thuộc lòng một khổ thơ  em thích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527" y="4809808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918729" y="1138066"/>
            <a:ext cx="6096000" cy="246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Hôm nay trong lớp học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Với giấy trắng bút màu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Nắn nót em ngồi vẽ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Lung linh bầu trời sao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4601" y="1256894"/>
            <a:ext cx="6096000" cy="295338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Hôm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Với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Lung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mừng vui trông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940" y="4986909"/>
            <a:ext cx="2438400" cy="14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63089"/>
            <a:ext cx="2514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79" y="1063568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945" y="2257267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2796866" y="2522333"/>
            <a:ext cx="505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831511" y="528013"/>
            <a:ext cx="9116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endParaRPr lang="vi-VN" sz="3600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33626" y="1731003"/>
            <a:ext cx="369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nay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màu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Nắn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ngồi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vẽ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Lung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bầu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33625" y="3894246"/>
            <a:ext cx="369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trăng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Rải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ánh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đầy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no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 vu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05279" y="1731003"/>
            <a:ext cx="4642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thuyền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trắng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Giương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buồm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thắm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rẽ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sóng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khơi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05278" y="3894246"/>
            <a:ext cx="46429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chùm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phượng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sân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lộng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ve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râm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ran.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    (Phan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376303" y="2258627"/>
            <a:ext cx="9906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18109" y="2847366"/>
            <a:ext cx="5461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590731" y="3957442"/>
            <a:ext cx="9525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31904" y="3957442"/>
            <a:ext cx="4953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18109" y="4451288"/>
            <a:ext cx="125499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31904" y="5010609"/>
            <a:ext cx="53859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50502" y="5550886"/>
            <a:ext cx="127289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43231" y="5550886"/>
            <a:ext cx="4405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740879" y="6032254"/>
            <a:ext cx="4405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844807" y="2258627"/>
            <a:ext cx="10247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56853" y="2847366"/>
            <a:ext cx="14438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456853" y="3365253"/>
            <a:ext cx="14438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488603" y="3894246"/>
            <a:ext cx="6183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7186249" y="4451288"/>
            <a:ext cx="154050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765064" y="5010609"/>
            <a:ext cx="137795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03383F-D446-43A2-A83A-A5AA2539CC81}"/>
              </a:ext>
            </a:extLst>
          </p:cNvPr>
          <p:cNvCxnSpPr/>
          <p:nvPr/>
        </p:nvCxnSpPr>
        <p:spPr>
          <a:xfrm>
            <a:off x="7108825" y="5550886"/>
            <a:ext cx="137795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376303" y="2846119"/>
            <a:ext cx="9906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" grpId="0"/>
      <p:bldP spid="16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88127" y="866772"/>
            <a:ext cx="810216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3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endParaRPr lang="vi-VN" sz="36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87369" y="2126392"/>
            <a:ext cx="1986280" cy="54864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lung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linh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5353" y="2126392"/>
            <a:ext cx="1986280" cy="54864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 vu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03337" y="2126392"/>
            <a:ext cx="1986280" cy="54864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râm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ran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63331" y="3108907"/>
            <a:ext cx="3813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Bầu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lung </a:t>
            </a: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linh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kern="0" dirty="0">
              <a:solidFill>
                <a:srgbClr val="FFAB40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66821" y="3761647"/>
            <a:ext cx="1495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5006503" y="2855122"/>
            <a:ext cx="292099" cy="1838251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1678" y="3827225"/>
            <a:ext cx="1727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Left Brace 13"/>
          <p:cNvSpPr/>
          <p:nvPr/>
        </p:nvSpPr>
        <p:spPr>
          <a:xfrm rot="16200000">
            <a:off x="6725812" y="3143921"/>
            <a:ext cx="292099" cy="1336705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1941" y="4397959"/>
            <a:ext cx="4914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chuồn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chuồn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nho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kern="0" dirty="0">
              <a:solidFill>
                <a:srgbClr val="A889CC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5069684" y="3077513"/>
            <a:ext cx="292099" cy="2861199"/>
          </a:xfrm>
          <a:prstGeom prst="leftBrace">
            <a:avLst>
              <a:gd name="adj1" fmla="val 56950"/>
              <a:gd name="adj2" fmla="val 45265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Left Brace 16"/>
          <p:cNvSpPr/>
          <p:nvPr/>
        </p:nvSpPr>
        <p:spPr>
          <a:xfrm rot="5400000">
            <a:off x="7357287" y="3840776"/>
            <a:ext cx="292099" cy="1336705"/>
          </a:xfrm>
          <a:prstGeom prst="leftBrace">
            <a:avLst>
              <a:gd name="adj1" fmla="val 56950"/>
              <a:gd name="adj2" fmla="val 75969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23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build="p"/>
      <p:bldP spid="11" grpId="0"/>
      <p:bldP spid="2" grpId="0" animBg="1"/>
      <p:bldP spid="13" grpId="0"/>
      <p:bldP spid="14" grpId="0" animBg="1"/>
      <p:bldP spid="15" grpId="0" build="p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 Yêu lắm trường em đã học, có mấy khổ 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yêu mái trường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778" y="335991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:a16="http://schemas.microsoft.com/office/drawing/2014/main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5765" y="742953"/>
            <a:ext cx="9094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14: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216741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66776" y="3124851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16380" y="3203466"/>
            <a:ext cx="5556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của bài.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59" y="4357980"/>
            <a:ext cx="7379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bài: Những hình ảnh đẹp về thiên nhiên được khắc họa trong bức vẽ của bạn  nhỏ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7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2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2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6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1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1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7EED85-F9DE-4AD4-AD55-C8B89B0C1D67}"/>
              </a:ext>
            </a:extLst>
          </p:cNvPr>
          <p:cNvGrpSpPr/>
          <p:nvPr/>
        </p:nvGrpSpPr>
        <p:grpSpPr>
          <a:xfrm>
            <a:off x="3639332" y="1450731"/>
            <a:ext cx="6445445" cy="5229445"/>
            <a:chOff x="1328346" y="1661677"/>
            <a:chExt cx="4395020" cy="3200133"/>
          </a:xfrm>
        </p:grpSpPr>
        <p:pic>
          <p:nvPicPr>
            <p:cNvPr id="7" name="Picture 2" descr="20210409090849_wm_shs-tieng-viet-2-tap-1">
              <a:extLst>
                <a:ext uri="{FF2B5EF4-FFF2-40B4-BE49-F238E27FC236}">
                  <a16:creationId xmlns:a16="http://schemas.microsoft.com/office/drawing/2014/main" id="{D78818E1-4046-4A63-A744-34D7745EB2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3" t="54920" r="8600" b="6370"/>
            <a:stretch/>
          </p:blipFill>
          <p:spPr bwMode="auto">
            <a:xfrm>
              <a:off x="1328346" y="1699925"/>
              <a:ext cx="4395020" cy="31618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96AEF72D-7485-46BA-BE17-1822A5D13395}"/>
                </a:ext>
              </a:extLst>
            </p:cNvPr>
            <p:cNvSpPr/>
            <p:nvPr/>
          </p:nvSpPr>
          <p:spPr>
            <a:xfrm>
              <a:off x="1447799" y="1661677"/>
              <a:ext cx="1281707" cy="73955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8CD15A8-4397-4441-9F7C-7050741BF501}"/>
              </a:ext>
            </a:extLst>
          </p:cNvPr>
          <p:cNvSpPr/>
          <p:nvPr/>
        </p:nvSpPr>
        <p:spPr>
          <a:xfrm>
            <a:off x="3293189" y="218444"/>
            <a:ext cx="7679184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3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1225</Words>
  <Application>Microsoft Office PowerPoint</Application>
  <PresentationFormat>Widescreen</PresentationFormat>
  <Paragraphs>240</Paragraphs>
  <Slides>28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DengXian</vt:lpstr>
      <vt:lpstr>DengXian</vt:lpstr>
      <vt:lpstr>等线 Light</vt:lpstr>
      <vt:lpstr>Arial</vt:lpstr>
      <vt:lpstr>Arial-Rounded</vt:lpstr>
      <vt:lpstr>Calibri</vt:lpstr>
      <vt:lpstr>Calibri Light</vt:lpstr>
      <vt:lpstr>Kalam</vt:lpstr>
      <vt:lpstr>Montserrat</vt:lpstr>
      <vt:lpstr>Times New Roman</vt:lpstr>
      <vt:lpstr>1_Office Theme</vt:lpstr>
      <vt:lpstr>5_Office Theme</vt:lpstr>
      <vt:lpstr>https://www.freeppt7.com</vt:lpstr>
      <vt:lpstr>3_Office 主题</vt:lpstr>
      <vt:lpstr>Office 主题</vt:lpstr>
      <vt:lpstr>4_Office 主题</vt:lpstr>
      <vt:lpstr>Doodle Sketchbook by Slidesgo</vt:lpstr>
      <vt:lpstr>Office 主题​​</vt:lpstr>
      <vt:lpstr>1_Doodle Sketchbook by Slidesgo</vt:lpstr>
      <vt:lpstr>2_Doodle Sketchbook by Slidesgo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Administrator</cp:lastModifiedBy>
  <cp:revision>10</cp:revision>
  <dcterms:created xsi:type="dcterms:W3CDTF">2021-07-28T14:19:44Z</dcterms:created>
  <dcterms:modified xsi:type="dcterms:W3CDTF">2025-05-25T23:08:30Z</dcterms:modified>
</cp:coreProperties>
</file>