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2" r:id="rId5"/>
    <p:sldMasterId id="2147483716" r:id="rId6"/>
  </p:sldMasterIdLst>
  <p:notesMasterIdLst>
    <p:notesMasterId r:id="rId18"/>
  </p:notesMasterIdLst>
  <p:sldIdLst>
    <p:sldId id="259" r:id="rId7"/>
    <p:sldId id="297" r:id="rId8"/>
    <p:sldId id="278" r:id="rId9"/>
    <p:sldId id="277" r:id="rId10"/>
    <p:sldId id="384" r:id="rId11"/>
    <p:sldId id="388" r:id="rId12"/>
    <p:sldId id="389" r:id="rId13"/>
    <p:sldId id="390" r:id="rId14"/>
    <p:sldId id="257" r:id="rId15"/>
    <p:sldId id="342" r:id="rId16"/>
    <p:sldId id="3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A51C-904C-4E7F-A01A-B1D02A347B51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8B41-89B7-4CED-9F7D-982EA607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7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1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13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8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7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7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0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14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9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6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7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4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78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4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3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9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6829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115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5/26/2025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6670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181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521659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85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34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0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1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4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61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9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9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273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627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7396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55051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6601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84577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4014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64433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11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3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441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63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38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3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2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86526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672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8575" y="2284632"/>
            <a:ext cx="5381807" cy="3363861"/>
            <a:chOff x="768927" y="1641595"/>
            <a:chExt cx="5340928" cy="2511698"/>
          </a:xfrm>
        </p:grpSpPr>
        <p:grpSp>
          <p:nvGrpSpPr>
            <p:cNvPr id="3" name="Group 2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BAE5E4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6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9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0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" sz="1867" ker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  <a:sym typeface="Arial"/>
                    </a:rPr>
                    <a:t>   </a:t>
                  </a: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BAE5E4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78765" y="1791860"/>
              <a:ext cx="1129909" cy="37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Gợi</a:t>
              </a:r>
              <a:r>
                <a:rPr lang="en-US" sz="2667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ý</a:t>
              </a:r>
            </a:p>
          </p:txBody>
        </p:sp>
      </p:grpSp>
      <p:grpSp>
        <p:nvGrpSpPr>
          <p:cNvPr id="18" name="Google Shape;1029;p42"/>
          <p:cNvGrpSpPr/>
          <p:nvPr/>
        </p:nvGrpSpPr>
        <p:grpSpPr>
          <a:xfrm rot="20594821">
            <a:off x="8515489" y="5189434"/>
            <a:ext cx="1566687" cy="1197813"/>
            <a:chOff x="7570574" y="3912596"/>
            <a:chExt cx="1175015" cy="898360"/>
          </a:xfrm>
        </p:grpSpPr>
        <p:grpSp>
          <p:nvGrpSpPr>
            <p:cNvPr id="19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0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16725" y="3201988"/>
            <a:ext cx="5015168" cy="206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Con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ngồi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cạnh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bữa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380990" indent="-38099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bữa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133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58296" y="834847"/>
            <a:ext cx="94386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933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</a:t>
            </a:r>
          </a:p>
          <a:p>
            <a:pPr marL="457189" indent="-457189" algn="just" defTabSz="1219170">
              <a:lnSpc>
                <a:spcPts val="2933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189" indent="-457189" algn="just" defTabSz="1219170">
              <a:lnSpc>
                <a:spcPts val="2933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bữa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4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34069AC-4370-4E1F-9AAA-FF1ACBF6BEF4}"/>
              </a:ext>
            </a:extLst>
          </p:cNvPr>
          <p:cNvSpPr txBox="1"/>
          <p:nvPr/>
        </p:nvSpPr>
        <p:spPr>
          <a:xfrm>
            <a:off x="3597505" y="17033"/>
            <a:ext cx="515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BỮA ĂN TRƯA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923582-5590-4C18-A560-F1C14D671D65}"/>
              </a:ext>
            </a:extLst>
          </p:cNvPr>
          <p:cNvSpPr txBox="1"/>
          <p:nvPr/>
        </p:nvSpPr>
        <p:spPr>
          <a:xfrm>
            <a:off x="4178173" y="556516"/>
            <a:ext cx="4947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Phỏng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r>
              <a:rPr lang="en-US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20210409090849_wm_shs-tieng-viet-2-tap-1">
            <a:extLst>
              <a:ext uri="{FF2B5EF4-FFF2-40B4-BE49-F238E27FC236}">
                <a16:creationId xmlns:a16="http://schemas.microsoft.com/office/drawing/2014/main" id="{9A50AF8D-25FB-47A4-AB3E-B93347551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6465517" y="1423165"/>
            <a:ext cx="2972826" cy="30089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40ABC7FD-B0B8-4FA9-9F1A-D838BB8DC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3219126" y="1169880"/>
            <a:ext cx="3201003" cy="32622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0210409090849_wm_shs-tieng-viet-2-tap-1">
            <a:extLst>
              <a:ext uri="{FF2B5EF4-FFF2-40B4-BE49-F238E27FC236}">
                <a16:creationId xmlns:a16="http://schemas.microsoft.com/office/drawing/2014/main" id="{CF8B1506-80F0-40A9-9C4C-5014FDDAA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6445220" y="4286682"/>
            <a:ext cx="2972827" cy="25542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0210409090849_wm_shs-tieng-viet-2-tap-1">
            <a:extLst>
              <a:ext uri="{FF2B5EF4-FFF2-40B4-BE49-F238E27FC236}">
                <a16:creationId xmlns:a16="http://schemas.microsoft.com/office/drawing/2014/main" id="{D34BB998-A71D-44D7-8642-033A1C05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/>
        </p:blipFill>
        <p:spPr bwMode="auto">
          <a:xfrm>
            <a:off x="3271314" y="4229775"/>
            <a:ext cx="3194203" cy="26544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ownload Female Clipart Presentation - Teacher Clipart - Png Download  (#85017) - PinClipart">
            <a:extLst>
              <a:ext uri="{FF2B5EF4-FFF2-40B4-BE49-F238E27FC236}">
                <a16:creationId xmlns:a16="http://schemas.microsoft.com/office/drawing/2014/main" id="{92907BD3-6EF2-4C9D-9A39-F8A31C60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9" y="2378235"/>
            <a:ext cx="2086799" cy="18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44" y="140677"/>
            <a:ext cx="8901220" cy="6717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739" y="2265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id="{623304DC-E8E4-473C-99C1-1D5C7C325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/>
        </p:blipFill>
        <p:spPr bwMode="auto">
          <a:xfrm>
            <a:off x="3332664" y="490510"/>
            <a:ext cx="5526671" cy="573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25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4" name="Picture 2" descr="20210409090849_wm_shs-tieng-viet-2-tap-1">
            <a:extLst>
              <a:ext uri="{FF2B5EF4-FFF2-40B4-BE49-F238E27FC236}">
                <a16:creationId xmlns:a16="http://schemas.microsoft.com/office/drawing/2014/main" id="{E0BCAA60-FC36-4127-8F86-E55F29CE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/>
        </p:blipFill>
        <p:spPr bwMode="auto">
          <a:xfrm>
            <a:off x="2643126" y="454003"/>
            <a:ext cx="5897370" cy="56490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40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0D9ACC-D163-49BE-8F2A-A3909342C7E7}"/>
              </a:ext>
            </a:extLst>
          </p:cNvPr>
          <p:cNvGrpSpPr/>
          <p:nvPr/>
        </p:nvGrpSpPr>
        <p:grpSpPr>
          <a:xfrm>
            <a:off x="3648680" y="1421784"/>
            <a:ext cx="5345823" cy="3993077"/>
            <a:chOff x="996920" y="573936"/>
            <a:chExt cx="5345823" cy="3993077"/>
          </a:xfrm>
        </p:grpSpPr>
        <p:pic>
          <p:nvPicPr>
            <p:cNvPr id="7" name="Picture 6" descr="20210409090849_wm_shs-tieng-viet-2-tap-1">
              <a:extLst>
                <a:ext uri="{FF2B5EF4-FFF2-40B4-BE49-F238E27FC236}">
                  <a16:creationId xmlns:a16="http://schemas.microsoft.com/office/drawing/2014/main" id="{DDF94C5C-8A5C-4CD5-987C-E50161F5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t="49605" r="46775" b="29349"/>
            <a:stretch/>
          </p:blipFill>
          <p:spPr bwMode="auto">
            <a:xfrm>
              <a:off x="996920" y="573936"/>
              <a:ext cx="4968451" cy="399307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8B18E98-54BC-4170-B425-5B9FA5C16DB7}"/>
                </a:ext>
              </a:extLst>
            </p:cNvPr>
            <p:cNvSpPr/>
            <p:nvPr/>
          </p:nvSpPr>
          <p:spPr>
            <a:xfrm>
              <a:off x="5065486" y="1637023"/>
              <a:ext cx="1277257" cy="1543050"/>
            </a:xfrm>
            <a:custGeom>
              <a:avLst/>
              <a:gdLst>
                <a:gd name="connsiteX0" fmla="*/ 0 w 1277257"/>
                <a:gd name="connsiteY0" fmla="*/ 0 h 1219200"/>
                <a:gd name="connsiteX1" fmla="*/ 1277257 w 1277257"/>
                <a:gd name="connsiteY1" fmla="*/ 0 h 1219200"/>
                <a:gd name="connsiteX2" fmla="*/ 1277257 w 1277257"/>
                <a:gd name="connsiteY2" fmla="*/ 1219200 h 1219200"/>
                <a:gd name="connsiteX3" fmla="*/ 0 w 1277257"/>
                <a:gd name="connsiteY3" fmla="*/ 1219200 h 1219200"/>
                <a:gd name="connsiteX4" fmla="*/ 0 w 1277257"/>
                <a:gd name="connsiteY4" fmla="*/ 0 h 1219200"/>
                <a:gd name="connsiteX0" fmla="*/ 0 w 1324882"/>
                <a:gd name="connsiteY0" fmla="*/ 142875 h 1362075"/>
                <a:gd name="connsiteX1" fmla="*/ 1324882 w 1324882"/>
                <a:gd name="connsiteY1" fmla="*/ 0 h 1362075"/>
                <a:gd name="connsiteX2" fmla="*/ 1277257 w 1324882"/>
                <a:gd name="connsiteY2" fmla="*/ 1362075 h 1362075"/>
                <a:gd name="connsiteX3" fmla="*/ 0 w 1324882"/>
                <a:gd name="connsiteY3" fmla="*/ 1362075 h 1362075"/>
                <a:gd name="connsiteX4" fmla="*/ 0 w 1324882"/>
                <a:gd name="connsiteY4" fmla="*/ 142875 h 1362075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  <a:gd name="connsiteX0" fmla="*/ 0 w 1277257"/>
                <a:gd name="connsiteY0" fmla="*/ 323850 h 1543050"/>
                <a:gd name="connsiteX1" fmla="*/ 1134382 w 1277257"/>
                <a:gd name="connsiteY1" fmla="*/ 0 h 1543050"/>
                <a:gd name="connsiteX2" fmla="*/ 1277257 w 1277257"/>
                <a:gd name="connsiteY2" fmla="*/ 1543050 h 1543050"/>
                <a:gd name="connsiteX3" fmla="*/ 0 w 1277257"/>
                <a:gd name="connsiteY3" fmla="*/ 1543050 h 1543050"/>
                <a:gd name="connsiteX4" fmla="*/ 0 w 1277257"/>
                <a:gd name="connsiteY4" fmla="*/ 3238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257" h="1543050">
                  <a:moveTo>
                    <a:pt x="0" y="323850"/>
                  </a:moveTo>
                  <a:cubicBezTo>
                    <a:pt x="378127" y="215900"/>
                    <a:pt x="375255" y="412750"/>
                    <a:pt x="1134382" y="0"/>
                  </a:cubicBezTo>
                  <a:lnTo>
                    <a:pt x="1277257" y="1543050"/>
                  </a:lnTo>
                  <a:lnTo>
                    <a:pt x="0" y="15430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78831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09529"/>
            <a:ext cx="6349846" cy="11655706"/>
          </a:xfrm>
          <a:prstGeom prst="rect">
            <a:avLst/>
          </a:prstGeom>
        </p:spPr>
      </p:pic>
      <p:pic>
        <p:nvPicPr>
          <p:cNvPr id="9" name="Picture 2" descr="20210409090849_wm_shs-tieng-viet-2-tap-1">
            <a:extLst>
              <a:ext uri="{FF2B5EF4-FFF2-40B4-BE49-F238E27FC236}">
                <a16:creationId xmlns:a16="http://schemas.microsoft.com/office/drawing/2014/main" id="{18209F52-A2B9-4DC8-B4F8-055690D45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/>
        </p:blipFill>
        <p:spPr bwMode="auto">
          <a:xfrm>
            <a:off x="3407332" y="920587"/>
            <a:ext cx="5626939" cy="48347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53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142</Words>
  <Application>Microsoft Office PowerPoint</Application>
  <PresentationFormat>Widescreen</PresentationFormat>
  <Paragraphs>26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等线 Light</vt:lpstr>
      <vt:lpstr>Microsoft YaHei</vt:lpstr>
      <vt:lpstr>Arial</vt:lpstr>
      <vt:lpstr>Calibri</vt:lpstr>
      <vt:lpstr>Calibri Light</vt:lpstr>
      <vt:lpstr>Kalam</vt:lpstr>
      <vt:lpstr>Montserrat</vt:lpstr>
      <vt:lpstr>Times New Roman</vt:lpstr>
      <vt:lpstr>华康少女文字W5(P)</vt:lpstr>
      <vt:lpstr>1_Office 主题​​</vt:lpstr>
      <vt:lpstr>2_Office 主题​​</vt:lpstr>
      <vt:lpstr>Office 主题​​</vt:lpstr>
      <vt:lpstr>Office 主题</vt:lpstr>
      <vt:lpstr>2_Office Theme</vt:lpstr>
      <vt:lpstr>Doodle Sketchbook by Slidesgo</vt:lpstr>
      <vt:lpstr>PowerPoint Presentation</vt:lpstr>
      <vt:lpstr>PowerPoint Presentation</vt:lpstr>
      <vt:lpstr>PowerPoint Presentation</vt:lpstr>
      <vt:lpstr>Chọn kể 1-2 đoạn của câu chuyện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</cp:revision>
  <dcterms:created xsi:type="dcterms:W3CDTF">2021-07-28T13:52:53Z</dcterms:created>
  <dcterms:modified xsi:type="dcterms:W3CDTF">2025-05-25T23:05:38Z</dcterms:modified>
</cp:coreProperties>
</file>