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0" r:id="rId3"/>
    <p:sldMasterId id="2147483690" r:id="rId4"/>
    <p:sldMasterId id="2147483702" r:id="rId5"/>
  </p:sldMasterIdLst>
  <p:notesMasterIdLst>
    <p:notesMasterId r:id="rId13"/>
  </p:notesMasterIdLst>
  <p:sldIdLst>
    <p:sldId id="362" r:id="rId6"/>
    <p:sldId id="294" r:id="rId7"/>
    <p:sldId id="268" r:id="rId8"/>
    <p:sldId id="336" r:id="rId9"/>
    <p:sldId id="298" r:id="rId10"/>
    <p:sldId id="296" r:id="rId11"/>
    <p:sldId id="3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6BD2E-02E2-45A4-A2DA-F8CA7974DDE1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1D802-7196-4E2A-944E-D408F6E32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56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27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501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51F90C-6016-44EB-A808-D33C407AC92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15385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33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99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0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46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44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5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37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8047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8428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87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9477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05681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9394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707699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3653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1127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811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471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477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98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88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255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980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008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831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4035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8381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618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66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927414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027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76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74110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2435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9408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78249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8556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9604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854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60306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450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82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39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21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4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2025/5/26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EDD37F-316C-4176-AABE-C7BFD7ADEBA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9654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709030" y="0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361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82CBF5-1F8F-4EDF-8AF3-469CCAE7423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082982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254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66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.xml"/><Relationship Id="rId7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5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C028EC0-7487-4BD9-80C9-DB1C5DC0A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28" y="4940624"/>
            <a:ext cx="1170434" cy="11704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8F3CAB5-241C-4434-966E-B147D8FC3A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593" y="-588034"/>
            <a:ext cx="8537740" cy="753419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A913DDC-DB95-48F5-95E3-922B290A1989}"/>
              </a:ext>
            </a:extLst>
          </p:cNvPr>
          <p:cNvSpPr txBox="1"/>
          <p:nvPr/>
        </p:nvSpPr>
        <p:spPr>
          <a:xfrm>
            <a:off x="2798685" y="3085923"/>
            <a:ext cx="6831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Tiết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3: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Viết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B2F0782-BD5A-409A-9457-614CBBFB6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468" y="3179063"/>
            <a:ext cx="1170434" cy="11704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408" y="544071"/>
            <a:ext cx="1170434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91440" y="1945640"/>
            <a:ext cx="12077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14300" y="2250757"/>
            <a:ext cx="538035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Hôm nay trong lớp học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70230" y="410210"/>
            <a:ext cx="1081405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Viết </a:t>
            </a: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/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0" y="2985135"/>
            <a:ext cx="63119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Với giấy trắng, bút màu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-12383" y="3719512"/>
            <a:ext cx="563372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Nắn nót em ngồi vẽ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114300" y="4453890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Lung linh bầu trời sao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38290" y="2221865"/>
            <a:ext cx="60083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Vẽ ông trăng trên cao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6699885" y="2985135"/>
            <a:ext cx="588518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Rải ánh vàng đầu ngõ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6589395" y="3691890"/>
            <a:ext cx="588518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Vẽ cánh diều no gió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6589395" y="4398645"/>
            <a:ext cx="588518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 vu giữa trời xanh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8DC2424-3F4D-4C03-97CE-D54EEA6311ED}"/>
              </a:ext>
            </a:extLst>
          </p:cNvPr>
          <p:cNvSpPr/>
          <p:nvPr/>
        </p:nvSpPr>
        <p:spPr>
          <a:xfrm>
            <a:off x="3169328" y="5948039"/>
            <a:ext cx="4651899" cy="7501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D41CF5-1124-459D-8639-20569B179CE4}"/>
              </a:ext>
            </a:extLst>
          </p:cNvPr>
          <p:cNvCxnSpPr>
            <a:cxnSpLocks/>
          </p:cNvCxnSpPr>
          <p:nvPr/>
        </p:nvCxnSpPr>
        <p:spPr>
          <a:xfrm>
            <a:off x="292963" y="2711699"/>
            <a:ext cx="37286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EB5A344-07A1-458A-AC75-B8F655336FEB}"/>
              </a:ext>
            </a:extLst>
          </p:cNvPr>
          <p:cNvCxnSpPr>
            <a:cxnSpLocks/>
          </p:cNvCxnSpPr>
          <p:nvPr/>
        </p:nvCxnSpPr>
        <p:spPr>
          <a:xfrm>
            <a:off x="91440" y="3429000"/>
            <a:ext cx="37286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20C72E-6425-4585-B380-7D5B8824E9D3}"/>
              </a:ext>
            </a:extLst>
          </p:cNvPr>
          <p:cNvCxnSpPr>
            <a:cxnSpLocks/>
          </p:cNvCxnSpPr>
          <p:nvPr/>
        </p:nvCxnSpPr>
        <p:spPr>
          <a:xfrm>
            <a:off x="82562" y="4148091"/>
            <a:ext cx="37286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31DFB4-8FE2-44DB-9B0E-B103ED5B8792}"/>
              </a:ext>
            </a:extLst>
          </p:cNvPr>
          <p:cNvCxnSpPr>
            <a:cxnSpLocks/>
          </p:cNvCxnSpPr>
          <p:nvPr/>
        </p:nvCxnSpPr>
        <p:spPr>
          <a:xfrm>
            <a:off x="114300" y="4938204"/>
            <a:ext cx="37286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79DE41-AC4F-4F17-8C5C-3C4017DC3D1E}"/>
              </a:ext>
            </a:extLst>
          </p:cNvPr>
          <p:cNvCxnSpPr>
            <a:cxnSpLocks/>
          </p:cNvCxnSpPr>
          <p:nvPr/>
        </p:nvCxnSpPr>
        <p:spPr>
          <a:xfrm>
            <a:off x="6699885" y="2712931"/>
            <a:ext cx="37286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03AC354-D8DA-43D2-B749-82BBC686B6AB}"/>
              </a:ext>
            </a:extLst>
          </p:cNvPr>
          <p:cNvCxnSpPr>
            <a:cxnSpLocks/>
          </p:cNvCxnSpPr>
          <p:nvPr/>
        </p:nvCxnSpPr>
        <p:spPr>
          <a:xfrm>
            <a:off x="6833050" y="3434242"/>
            <a:ext cx="37286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1BD591C-1F38-490E-9A40-7B7D84D2B22C}"/>
              </a:ext>
            </a:extLst>
          </p:cNvPr>
          <p:cNvCxnSpPr>
            <a:cxnSpLocks/>
          </p:cNvCxnSpPr>
          <p:nvPr/>
        </p:nvCxnSpPr>
        <p:spPr>
          <a:xfrm>
            <a:off x="6679374" y="4164430"/>
            <a:ext cx="37286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B64ADB-CDE0-4795-9792-D782C99F2DBC}"/>
              </a:ext>
            </a:extLst>
          </p:cNvPr>
          <p:cNvCxnSpPr>
            <a:cxnSpLocks/>
          </p:cNvCxnSpPr>
          <p:nvPr/>
        </p:nvCxnSpPr>
        <p:spPr>
          <a:xfrm>
            <a:off x="6676618" y="4874644"/>
            <a:ext cx="37286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4" grpId="0"/>
      <p:bldP spid="4" grpId="1"/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39" y="-612226"/>
            <a:ext cx="11876805" cy="7394766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893" y="-1422109"/>
            <a:ext cx="3952245" cy="39522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34D821-D5B7-4523-B705-B74433066629}"/>
              </a:ext>
            </a:extLst>
          </p:cNvPr>
          <p:cNvSpPr txBox="1"/>
          <p:nvPr/>
        </p:nvSpPr>
        <p:spPr>
          <a:xfrm>
            <a:off x="4970882" y="3017079"/>
            <a:ext cx="715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 từ dễ viết sai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A38BF7-307E-4DD1-8384-A289E72FC288}"/>
              </a:ext>
            </a:extLst>
          </p:cNvPr>
          <p:cNvSpPr/>
          <p:nvPr/>
        </p:nvSpPr>
        <p:spPr>
          <a:xfrm>
            <a:off x="3345283" y="3587021"/>
            <a:ext cx="7995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   Lung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linh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45309EE-5EE5-497A-99C8-ABF167C7EEB4}"/>
              </a:ext>
            </a:extLst>
          </p:cNvPr>
          <p:cNvSpPr/>
          <p:nvPr/>
        </p:nvSpPr>
        <p:spPr>
          <a:xfrm>
            <a:off x="3571518" y="3745429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EC3245-3902-4235-8CA8-D20279C3044A}"/>
              </a:ext>
            </a:extLst>
          </p:cNvPr>
          <p:cNvSpPr/>
          <p:nvPr/>
        </p:nvSpPr>
        <p:spPr>
          <a:xfrm>
            <a:off x="3345284" y="4371613"/>
            <a:ext cx="3809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nắn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nót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7E9A73-ACDC-4592-876E-585B6B6877B4}"/>
              </a:ext>
            </a:extLst>
          </p:cNvPr>
          <p:cNvSpPr/>
          <p:nvPr/>
        </p:nvSpPr>
        <p:spPr>
          <a:xfrm>
            <a:off x="3571518" y="4540471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375736-56CD-4321-A091-CF22BED4DB48}"/>
              </a:ext>
            </a:extLst>
          </p:cNvPr>
          <p:cNvSpPr/>
          <p:nvPr/>
        </p:nvSpPr>
        <p:spPr>
          <a:xfrm>
            <a:off x="3345284" y="5156206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lộng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gió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07B6B4-8908-4E46-B617-4E068DEE2170}"/>
              </a:ext>
            </a:extLst>
          </p:cNvPr>
          <p:cNvSpPr/>
          <p:nvPr/>
        </p:nvSpPr>
        <p:spPr>
          <a:xfrm>
            <a:off x="3571517" y="5350354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C31EE29A-7F4A-4BB3-8EB3-ADA3D341D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2980677" y="5600938"/>
            <a:ext cx="1181679" cy="118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AD3515-484C-41D4-A282-573F67975797}"/>
              </a:ext>
            </a:extLst>
          </p:cNvPr>
          <p:cNvSpPr txBox="1"/>
          <p:nvPr/>
        </p:nvSpPr>
        <p:spPr>
          <a:xfrm>
            <a:off x="4108235" y="5825662"/>
            <a:ext cx="6348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Khi viết đoạn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thơ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cần chú ý điều gì?</a:t>
            </a:r>
          </a:p>
        </p:txBody>
      </p:sp>
    </p:spTree>
    <p:extLst>
      <p:ext uri="{BB962C8B-B14F-4D97-AF65-F5344CB8AC3E}">
        <p14:creationId xmlns:p14="http://schemas.microsoft.com/office/powerpoint/2010/main" val="35158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82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188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BC0E7EA-5EE8-432A-9690-FB6D723894CF}"/>
              </a:ext>
            </a:extLst>
          </p:cNvPr>
          <p:cNvSpPr txBox="1"/>
          <p:nvPr/>
        </p:nvSpPr>
        <p:spPr>
          <a:xfrm>
            <a:off x="1260630" y="921400"/>
            <a:ext cx="72956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</a:t>
            </a:r>
            <a:r>
              <a:rPr lang="en-US" sz="28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3FD212-8A85-4B3B-BEC3-A59904DD3283}"/>
              </a:ext>
            </a:extLst>
          </p:cNvPr>
          <p:cNvSpPr txBox="1"/>
          <p:nvPr/>
        </p:nvSpPr>
        <p:spPr>
          <a:xfrm>
            <a:off x="1260630" y="1503717"/>
            <a:ext cx="68665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cha, </a:t>
            </a:r>
            <a:r>
              <a:rPr lang="en-US" sz="2800" b="1" dirty="0" err="1">
                <a:solidFill>
                  <a:srgbClr val="FB5B5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</a:t>
            </a:r>
            <a:r>
              <a:rPr lang="en-US" sz="2800" b="1" dirty="0">
                <a:solidFill>
                  <a:srgbClr val="FB5B5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ĩa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B5B5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A5B66B-212F-48D9-A75D-5384076CBDE4}"/>
              </a:ext>
            </a:extLst>
          </p:cNvPr>
          <p:cNvSpPr/>
          <p:nvPr/>
        </p:nvSpPr>
        <p:spPr>
          <a:xfrm>
            <a:off x="3220351" y="1695635"/>
            <a:ext cx="641435" cy="400545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DED2F0-4559-4188-B8C0-E7399900E434}"/>
              </a:ext>
            </a:extLst>
          </p:cNvPr>
          <p:cNvSpPr/>
          <p:nvPr/>
        </p:nvSpPr>
        <p:spPr>
          <a:xfrm>
            <a:off x="4598429" y="2438572"/>
            <a:ext cx="373841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3403CF-7638-4B18-8368-BBEBE356D693}"/>
              </a:ext>
            </a:extLst>
          </p:cNvPr>
          <p:cNvSpPr txBox="1"/>
          <p:nvPr/>
        </p:nvSpPr>
        <p:spPr>
          <a:xfrm>
            <a:off x="1127464" y="2800547"/>
            <a:ext cx="101027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a.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ngũ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riếng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r, d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Chậm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20210409090849_wm_shs-tieng-viet-2-tap-1">
            <a:extLst>
              <a:ext uri="{FF2B5EF4-FFF2-40B4-BE49-F238E27FC236}">
                <a16:creationId xmlns:a16="http://schemas.microsoft.com/office/drawing/2014/main" id="{A0445BE9-7E42-4C35-B673-15F0786065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7" t="30000" r="59853" b="66195"/>
          <a:stretch/>
        </p:blipFill>
        <p:spPr bwMode="auto">
          <a:xfrm>
            <a:off x="3253458" y="3742847"/>
            <a:ext cx="923926" cy="5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20210409090849_wm_shs-tieng-viet-2-tap-1">
            <a:extLst>
              <a:ext uri="{FF2B5EF4-FFF2-40B4-BE49-F238E27FC236}">
                <a16:creationId xmlns:a16="http://schemas.microsoft.com/office/drawing/2014/main" id="{5E19F392-3029-43D2-9BA5-D7CD7C677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39" t="33875" r="59151" b="62320"/>
          <a:stretch/>
        </p:blipFill>
        <p:spPr bwMode="auto">
          <a:xfrm>
            <a:off x="3369075" y="4582528"/>
            <a:ext cx="923926" cy="5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20210409090849_wm_shs-tieng-viet-2-tap-1">
            <a:extLst>
              <a:ext uri="{FF2B5EF4-FFF2-40B4-BE49-F238E27FC236}">
                <a16:creationId xmlns:a16="http://schemas.microsoft.com/office/drawing/2014/main" id="{69AD6D20-94B0-4A9C-8A2F-270223F134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83" t="37625" r="61607" b="58570"/>
          <a:stretch/>
        </p:blipFill>
        <p:spPr bwMode="auto">
          <a:xfrm>
            <a:off x="2937860" y="5435181"/>
            <a:ext cx="923926" cy="5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EF62EA0B-39E8-4746-8111-FD01A9B5CE0B}"/>
              </a:ext>
            </a:extLst>
          </p:cNvPr>
          <p:cNvSpPr/>
          <p:nvPr/>
        </p:nvSpPr>
        <p:spPr>
          <a:xfrm>
            <a:off x="3151057" y="3709577"/>
            <a:ext cx="1570465" cy="58125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rùa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09C8F3A-7042-40EF-86C8-56E3BE67FE06}"/>
              </a:ext>
            </a:extLst>
          </p:cNvPr>
          <p:cNvSpPr/>
          <p:nvPr/>
        </p:nvSpPr>
        <p:spPr>
          <a:xfrm>
            <a:off x="3281408" y="4564371"/>
            <a:ext cx="1440114" cy="58125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D4946D-48BB-4904-AF0F-AF3B662A6457}"/>
              </a:ext>
            </a:extLst>
          </p:cNvPr>
          <p:cNvSpPr/>
          <p:nvPr/>
        </p:nvSpPr>
        <p:spPr>
          <a:xfrm>
            <a:off x="2787588" y="5388487"/>
            <a:ext cx="1162975" cy="58125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5" grpId="0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480" y="1464310"/>
            <a:ext cx="9478010" cy="289369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44750" y="4229735"/>
            <a:ext cx="1104900" cy="68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90185" y="4168775"/>
            <a:ext cx="1468755" cy="68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Bảng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74710" y="4229735"/>
            <a:ext cx="1468755" cy="68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Đàn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7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183</Words>
  <Application>Microsoft Office PowerPoint</Application>
  <PresentationFormat>Widescreen</PresentationFormat>
  <Paragraphs>39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等线</vt:lpstr>
      <vt:lpstr>Arial</vt:lpstr>
      <vt:lpstr>Arial-Rounded</vt:lpstr>
      <vt:lpstr>Calibri</vt:lpstr>
      <vt:lpstr>Calibri Light</vt:lpstr>
      <vt:lpstr>HP001 4 hàng</vt:lpstr>
      <vt:lpstr>Kalam</vt:lpstr>
      <vt:lpstr>Montserrat</vt:lpstr>
      <vt:lpstr>Times New Roman</vt:lpstr>
      <vt:lpstr>第一PPT，www.1ppt.com</vt:lpstr>
      <vt:lpstr>1_Office 主题</vt:lpstr>
      <vt:lpstr>Doodle Sketchbook by Slidesgo</vt:lpstr>
      <vt:lpstr>2_Office 主题​​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4</cp:revision>
  <dcterms:created xsi:type="dcterms:W3CDTF">2021-07-28T15:06:28Z</dcterms:created>
  <dcterms:modified xsi:type="dcterms:W3CDTF">2025-05-25T23:10:21Z</dcterms:modified>
</cp:coreProperties>
</file>