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4.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74" r:id="rId2"/>
    <p:sldMasterId id="2147483686" r:id="rId3"/>
    <p:sldMasterId id="2147483696" r:id="rId4"/>
    <p:sldMasterId id="2147483705" r:id="rId5"/>
  </p:sldMasterIdLst>
  <p:notesMasterIdLst>
    <p:notesMasterId r:id="rId14"/>
  </p:notesMasterIdLst>
  <p:sldIdLst>
    <p:sldId id="362" r:id="rId6"/>
    <p:sldId id="363" r:id="rId7"/>
    <p:sldId id="268" r:id="rId8"/>
    <p:sldId id="336" r:id="rId9"/>
    <p:sldId id="298" r:id="rId10"/>
    <p:sldId id="299" r:id="rId11"/>
    <p:sldId id="300" r:id="rId12"/>
    <p:sldId id="3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2" d="100"/>
          <a:sy n="62" d="100"/>
        </p:scale>
        <p:origin x="28"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371937-7A35-4F52-BAE1-77D35084084B}" type="datetimeFigureOut">
              <a:rPr lang="en-US" smtClean="0"/>
              <a:t>5/26/2025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9648FD-BDBD-470A-B67C-61E4AEAFF519}" type="slidenum">
              <a:rPr lang="en-US" smtClean="0"/>
              <a:t>‹#›</a:t>
            </a:fld>
            <a:endParaRPr lang="en-US"/>
          </a:p>
        </p:txBody>
      </p:sp>
    </p:spTree>
    <p:extLst>
      <p:ext uri="{BB962C8B-B14F-4D97-AF65-F5344CB8AC3E}">
        <p14:creationId xmlns:p14="http://schemas.microsoft.com/office/powerpoint/2010/main" val="2586918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17019-9FE0-48DA-B0D8-117C5813B5F0}"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475279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17019-9FE0-48DA-B0D8-117C5813B5F0}"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1000333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717019-9FE0-48DA-B0D8-117C5813B5F0}"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mn-cs"/>
            </a:endParaRPr>
          </a:p>
        </p:txBody>
      </p:sp>
    </p:spTree>
    <p:extLst>
      <p:ext uri="{BB962C8B-B14F-4D97-AF65-F5344CB8AC3E}">
        <p14:creationId xmlns:p14="http://schemas.microsoft.com/office/powerpoint/2010/main" val="3143775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1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435720874"/>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6C29D3C-433F-4A63-8FF5-36EE97F0E34C}"/>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908A0D82-1BDE-4956-BBE7-876EF4C9C3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D3A7D608-4FD4-4089-A182-A5B58F7492D3}"/>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5" name="页脚占位符 4">
            <a:extLst>
              <a:ext uri="{FF2B5EF4-FFF2-40B4-BE49-F238E27FC236}">
                <a16:creationId xmlns:a16="http://schemas.microsoft.com/office/drawing/2014/main" id="{4202FDCD-14CB-478B-AB8C-D7E3D4A39A2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7912418-15EB-4B02-B1ED-DF9966177A36}"/>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1767497390"/>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903029-121E-4745-8C82-783089C8CFAC}"/>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CBF77133-A399-4B32-9027-6824172CEBE7}"/>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CA5C523C-3916-46C6-ABCB-8B86E01D650F}"/>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842F8245-7E0D-4F5C-BBD9-5BB4B79A74E3}"/>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6" name="页脚占位符 5">
            <a:extLst>
              <a:ext uri="{FF2B5EF4-FFF2-40B4-BE49-F238E27FC236}">
                <a16:creationId xmlns:a16="http://schemas.microsoft.com/office/drawing/2014/main" id="{A405755D-B8AB-449D-BBC4-48ACBBB5137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CEEE41F-5F54-4C73-80D9-78344F9BA7CE}"/>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743801127"/>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11" name="矩形 10"/>
          <p:cNvSpPr/>
          <p:nvPr userDrawn="1"/>
        </p:nvSpPr>
        <p:spPr>
          <a:xfrm>
            <a:off x="8325228" y="3859375"/>
            <a:ext cx="775136" cy="230832"/>
          </a:xfrm>
          <a:prstGeom prst="rect">
            <a:avLst/>
          </a:prstGeom>
        </p:spPr>
        <p:txBody>
          <a:bodyPr wrap="square">
            <a:spAutoFit/>
          </a:bodyPr>
          <a:lstStyle/>
          <a:p>
            <a:r>
              <a:rPr lang="en-US" altLang="zh-CN" sz="100" dirty="0">
                <a:solidFill>
                  <a:prstClr val="white"/>
                </a:solidFill>
                <a:latin typeface="Calibri"/>
                <a:ea typeface="宋体"/>
              </a:rPr>
              <a:t>PPT</a:t>
            </a:r>
            <a:r>
              <a:rPr lang="zh-CN" altLang="en-US" sz="100" dirty="0">
                <a:solidFill>
                  <a:prstClr val="white"/>
                </a:solidFill>
                <a:latin typeface="Calibri"/>
                <a:ea typeface="宋体"/>
              </a:rPr>
              <a:t>模板下载：</a:t>
            </a:r>
            <a:r>
              <a:rPr lang="en-US" altLang="zh-CN" sz="100" dirty="0">
                <a:solidFill>
                  <a:prstClr val="white"/>
                </a:solidFill>
                <a:latin typeface="Calibri"/>
                <a:ea typeface="宋体"/>
              </a:rPr>
              <a:t>www.1ppt.com/moban/          </a:t>
            </a:r>
            <a:r>
              <a:rPr lang="zh-CN" altLang="en-US" sz="100" dirty="0">
                <a:solidFill>
                  <a:prstClr val="white"/>
                </a:solidFill>
                <a:latin typeface="Calibri"/>
                <a:ea typeface="宋体"/>
              </a:rPr>
              <a:t>行业</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www.1ppt.com/hangye/ </a:t>
            </a:r>
          </a:p>
          <a:p>
            <a:r>
              <a:rPr lang="zh-CN" altLang="en-US" sz="100" dirty="0">
                <a:solidFill>
                  <a:prstClr val="white"/>
                </a:solidFill>
                <a:latin typeface="Calibri"/>
                <a:ea typeface="宋体"/>
              </a:rPr>
              <a:t>节日</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www.1ppt.com/jieri/          PPT</a:t>
            </a:r>
            <a:r>
              <a:rPr lang="zh-CN" altLang="en-US" sz="100" dirty="0">
                <a:solidFill>
                  <a:prstClr val="white"/>
                </a:solidFill>
                <a:latin typeface="Calibri"/>
                <a:ea typeface="宋体"/>
              </a:rPr>
              <a:t>素材：</a:t>
            </a:r>
            <a:r>
              <a:rPr lang="en-US" altLang="zh-CN" sz="100" dirty="0">
                <a:solidFill>
                  <a:prstClr val="white"/>
                </a:solidFill>
                <a:latin typeface="Calibri"/>
                <a:ea typeface="宋体"/>
              </a:rPr>
              <a:t>www.1ppt.com/sucai/</a:t>
            </a:r>
          </a:p>
          <a:p>
            <a:r>
              <a:rPr lang="en-US" altLang="zh-CN" sz="100" dirty="0">
                <a:solidFill>
                  <a:prstClr val="white"/>
                </a:solidFill>
                <a:latin typeface="Calibri"/>
                <a:ea typeface="宋体"/>
              </a:rPr>
              <a:t>PPT</a:t>
            </a:r>
            <a:r>
              <a:rPr lang="zh-CN" altLang="en-US" sz="100" dirty="0">
                <a:solidFill>
                  <a:prstClr val="white"/>
                </a:solidFill>
                <a:latin typeface="Calibri"/>
                <a:ea typeface="宋体"/>
              </a:rPr>
              <a:t>背景图片：</a:t>
            </a:r>
            <a:r>
              <a:rPr lang="en-US" altLang="zh-CN" sz="100" dirty="0">
                <a:solidFill>
                  <a:prstClr val="white"/>
                </a:solidFill>
                <a:latin typeface="Calibri"/>
                <a:ea typeface="宋体"/>
              </a:rPr>
              <a:t>www.1ppt.com/beijing/        PPT</a:t>
            </a:r>
            <a:r>
              <a:rPr lang="zh-CN" altLang="en-US" sz="100" dirty="0">
                <a:solidFill>
                  <a:prstClr val="white"/>
                </a:solidFill>
                <a:latin typeface="Calibri"/>
                <a:ea typeface="宋体"/>
              </a:rPr>
              <a:t>图表：</a:t>
            </a:r>
            <a:r>
              <a:rPr lang="en-US" altLang="zh-CN" sz="100" dirty="0">
                <a:solidFill>
                  <a:prstClr val="white"/>
                </a:solidFill>
                <a:latin typeface="Calibri"/>
                <a:ea typeface="宋体"/>
              </a:rPr>
              <a:t>www.1ppt.com/tubiao/      </a:t>
            </a:r>
          </a:p>
          <a:p>
            <a:r>
              <a:rPr lang="zh-CN" altLang="en-US" sz="100" dirty="0">
                <a:solidFill>
                  <a:prstClr val="white"/>
                </a:solidFill>
                <a:latin typeface="Calibri"/>
                <a:ea typeface="宋体"/>
              </a:rPr>
              <a:t>精美</a:t>
            </a:r>
            <a:r>
              <a:rPr lang="en-US" altLang="zh-CN" sz="100" dirty="0">
                <a:solidFill>
                  <a:prstClr val="white"/>
                </a:solidFill>
                <a:latin typeface="Calibri"/>
                <a:ea typeface="宋体"/>
              </a:rPr>
              <a:t>PPT</a:t>
            </a:r>
            <a:r>
              <a:rPr lang="zh-CN" altLang="en-US" sz="100" dirty="0">
                <a:solidFill>
                  <a:prstClr val="white"/>
                </a:solidFill>
                <a:latin typeface="Calibri"/>
                <a:ea typeface="宋体"/>
              </a:rPr>
              <a:t>下载：</a:t>
            </a:r>
            <a:r>
              <a:rPr lang="en-US" altLang="zh-CN" sz="100" dirty="0">
                <a:solidFill>
                  <a:prstClr val="white"/>
                </a:solidFill>
                <a:latin typeface="Calibri"/>
                <a:ea typeface="宋体"/>
              </a:rPr>
              <a:t>www.1ppt.com/xiazai/         PPT</a:t>
            </a:r>
            <a:r>
              <a:rPr lang="zh-CN" altLang="en-US" sz="100" dirty="0">
                <a:solidFill>
                  <a:prstClr val="white"/>
                </a:solidFill>
                <a:latin typeface="Calibri"/>
                <a:ea typeface="宋体"/>
              </a:rPr>
              <a:t>教程： </a:t>
            </a:r>
            <a:r>
              <a:rPr lang="en-US" altLang="zh-CN" sz="100" dirty="0">
                <a:solidFill>
                  <a:prstClr val="white"/>
                </a:solidFill>
                <a:latin typeface="Calibri"/>
                <a:ea typeface="宋体"/>
              </a:rPr>
              <a:t>www.1ppt.com/powerpoint/      </a:t>
            </a:r>
          </a:p>
          <a:p>
            <a:r>
              <a:rPr lang="en-US" altLang="zh-CN" sz="100" dirty="0">
                <a:solidFill>
                  <a:prstClr val="white"/>
                </a:solidFill>
                <a:latin typeface="Calibri"/>
                <a:ea typeface="宋体"/>
              </a:rPr>
              <a:t>PPT</a:t>
            </a:r>
            <a:r>
              <a:rPr lang="zh-CN" altLang="en-US" sz="100" dirty="0">
                <a:solidFill>
                  <a:prstClr val="white"/>
                </a:solidFill>
                <a:latin typeface="Calibri"/>
                <a:ea typeface="宋体"/>
              </a:rPr>
              <a:t>课件：</a:t>
            </a:r>
            <a:r>
              <a:rPr lang="en-US" altLang="zh-CN" sz="100" dirty="0">
                <a:solidFill>
                  <a:prstClr val="white"/>
                </a:solidFill>
                <a:latin typeface="Calibri"/>
                <a:ea typeface="宋体"/>
              </a:rPr>
              <a:t>www.1ppt.com/kejian/             </a:t>
            </a:r>
            <a:r>
              <a:rPr lang="zh-CN" altLang="en-US" sz="100" dirty="0">
                <a:solidFill>
                  <a:prstClr val="white"/>
                </a:solidFill>
                <a:latin typeface="Calibri"/>
                <a:ea typeface="宋体"/>
              </a:rPr>
              <a:t>字体下载：</a:t>
            </a:r>
            <a:r>
              <a:rPr lang="en-US" altLang="zh-CN" sz="100" dirty="0">
                <a:solidFill>
                  <a:prstClr val="white"/>
                </a:solidFill>
                <a:latin typeface="Calibri"/>
                <a:ea typeface="宋体"/>
              </a:rPr>
              <a:t>www.1ppt.com/ziti/</a:t>
            </a:r>
          </a:p>
          <a:p>
            <a:r>
              <a:rPr lang="zh-CN" altLang="en-US" sz="100" dirty="0">
                <a:solidFill>
                  <a:prstClr val="white"/>
                </a:solidFill>
                <a:latin typeface="Calibri"/>
                <a:ea typeface="宋体"/>
              </a:rPr>
              <a:t>工作总结</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www.1ppt.com/xiazai/zongjie/ </a:t>
            </a:r>
            <a:r>
              <a:rPr lang="zh-CN" altLang="en-US" sz="100" dirty="0">
                <a:solidFill>
                  <a:prstClr val="white"/>
                </a:solidFill>
                <a:latin typeface="Calibri"/>
                <a:ea typeface="宋体"/>
              </a:rPr>
              <a:t>工作计划：</a:t>
            </a:r>
            <a:r>
              <a:rPr lang="en-US" altLang="zh-CN" sz="100" dirty="0">
                <a:solidFill>
                  <a:prstClr val="white"/>
                </a:solidFill>
                <a:latin typeface="Calibri"/>
                <a:ea typeface="宋体"/>
              </a:rPr>
              <a:t>www.1ppt.com/xiazai/jihua/</a:t>
            </a:r>
          </a:p>
          <a:p>
            <a:r>
              <a:rPr lang="zh-CN" altLang="en-US" sz="100" dirty="0">
                <a:solidFill>
                  <a:prstClr val="white"/>
                </a:solidFill>
                <a:latin typeface="Calibri"/>
                <a:ea typeface="宋体"/>
              </a:rPr>
              <a:t>商务</a:t>
            </a:r>
            <a:r>
              <a:rPr lang="en-US" altLang="zh-CN" sz="100" dirty="0">
                <a:solidFill>
                  <a:prstClr val="white"/>
                </a:solidFill>
                <a:latin typeface="Calibri"/>
                <a:ea typeface="宋体"/>
              </a:rPr>
              <a:t>PPT</a:t>
            </a:r>
            <a:r>
              <a:rPr lang="zh-CN" altLang="en-US" sz="100" dirty="0">
                <a:solidFill>
                  <a:prstClr val="white"/>
                </a:solidFill>
                <a:latin typeface="Calibri"/>
                <a:ea typeface="宋体"/>
              </a:rPr>
              <a:t>模板：</a:t>
            </a:r>
            <a:r>
              <a:rPr lang="en-US" altLang="zh-CN" sz="100" dirty="0">
                <a:solidFill>
                  <a:prstClr val="white"/>
                </a:solidFill>
                <a:latin typeface="Calibri"/>
                <a:ea typeface="宋体"/>
              </a:rPr>
              <a:t>www.1ppt.com/moban/shangwu/  </a:t>
            </a:r>
            <a:r>
              <a:rPr lang="zh-CN" altLang="en-US" sz="100" dirty="0">
                <a:solidFill>
                  <a:prstClr val="white"/>
                </a:solidFill>
                <a:latin typeface="Calibri"/>
                <a:ea typeface="宋体"/>
              </a:rPr>
              <a:t>个人简历</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www.1ppt.com/xiazai/jianli/  </a:t>
            </a:r>
          </a:p>
          <a:p>
            <a:r>
              <a:rPr lang="zh-CN" altLang="en-US" sz="100" dirty="0">
                <a:solidFill>
                  <a:prstClr val="white"/>
                </a:solidFill>
                <a:latin typeface="Calibri"/>
                <a:ea typeface="宋体"/>
              </a:rPr>
              <a:t>毕业答辩</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www.1ppt.com/xiazai/dabian/  </a:t>
            </a:r>
            <a:r>
              <a:rPr lang="zh-CN" altLang="en-US" sz="100" dirty="0">
                <a:solidFill>
                  <a:prstClr val="white"/>
                </a:solidFill>
                <a:latin typeface="Calibri"/>
                <a:ea typeface="宋体"/>
              </a:rPr>
              <a:t>工作汇报</a:t>
            </a:r>
            <a:r>
              <a:rPr lang="en-US" altLang="zh-CN" sz="100" dirty="0">
                <a:solidFill>
                  <a:prstClr val="white"/>
                </a:solidFill>
                <a:latin typeface="Calibri"/>
                <a:ea typeface="宋体"/>
              </a:rPr>
              <a:t>PPT</a:t>
            </a:r>
            <a:r>
              <a:rPr lang="zh-CN" altLang="en-US" sz="100" dirty="0">
                <a:solidFill>
                  <a:prstClr val="white"/>
                </a:solidFill>
                <a:latin typeface="Calibri"/>
                <a:ea typeface="宋体"/>
              </a:rPr>
              <a:t>：</a:t>
            </a:r>
            <a:r>
              <a:rPr lang="en-US" altLang="zh-CN" sz="100" dirty="0">
                <a:solidFill>
                  <a:prstClr val="white"/>
                </a:solidFill>
                <a:latin typeface="Calibri"/>
                <a:ea typeface="宋体"/>
              </a:rPr>
              <a:t>www.1ppt.com/xiazai/huibao/    </a:t>
            </a:r>
          </a:p>
          <a:p>
            <a:r>
              <a:rPr lang="en-US" altLang="zh-CN" sz="100" dirty="0">
                <a:solidFill>
                  <a:prstClr val="white"/>
                </a:solidFill>
                <a:latin typeface="Calibri"/>
                <a:ea typeface="宋体"/>
              </a:rPr>
              <a:t> </a:t>
            </a:r>
          </a:p>
        </p:txBody>
      </p:sp>
      <p:sp>
        <p:nvSpPr>
          <p:cNvPr id="2" name="标题 1">
            <a:extLst>
              <a:ext uri="{FF2B5EF4-FFF2-40B4-BE49-F238E27FC236}">
                <a16:creationId xmlns:a16="http://schemas.microsoft.com/office/drawing/2014/main" id="{429F8BAA-8A45-4805-B80A-07C8740E2E64}"/>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867A0A44-AB43-4C74-A603-D8119FB27E5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0C131986-E042-4909-B443-8AD60B39F206}"/>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7A9DF9E6-93A8-41DA-9AFE-F1AD163BAE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FA105C94-063B-410A-9E78-B933C70542C9}"/>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532ED612-40B6-40D5-9AB6-A5756E735A04}"/>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8" name="页脚占位符 7">
            <a:extLst>
              <a:ext uri="{FF2B5EF4-FFF2-40B4-BE49-F238E27FC236}">
                <a16:creationId xmlns:a16="http://schemas.microsoft.com/office/drawing/2014/main" id="{2F0CBC1E-B6EE-4097-952D-830B41F13F5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558DC997-89AA-47B6-AC9E-9DABE64D8C93}"/>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3258126212"/>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1FA586-1609-48FE-8744-41F3E00127DE}"/>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1E871FBC-BFBC-4554-93E0-667EBD3B7D36}"/>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4" name="页脚占位符 3">
            <a:extLst>
              <a:ext uri="{FF2B5EF4-FFF2-40B4-BE49-F238E27FC236}">
                <a16:creationId xmlns:a16="http://schemas.microsoft.com/office/drawing/2014/main" id="{9E473339-3CF2-40AF-A7A8-247F02DFDF1C}"/>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BB04E57B-F9FF-4C6E-BAB0-34397F82D461}"/>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2892076226"/>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C12E0898-CC0E-4ABE-B003-4FEE96EA1445}"/>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3" name="页脚占位符 2">
            <a:extLst>
              <a:ext uri="{FF2B5EF4-FFF2-40B4-BE49-F238E27FC236}">
                <a16:creationId xmlns:a16="http://schemas.microsoft.com/office/drawing/2014/main" id="{E871EC42-DDD9-4E80-962A-12A36157D288}"/>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AD90195A-C088-4DD2-8AB6-D519D23F9AF8}"/>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1019573625"/>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A16A4D5-F43F-400E-A3BA-C864372902CB}"/>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23176F08-C64D-4AE4-A92E-DCDB93255C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7E6893A0-6D7A-455F-A082-735E6D3BFA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EA7E056-9362-4F22-8D6D-10BDC1AF7FDF}"/>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6" name="页脚占位符 5">
            <a:extLst>
              <a:ext uri="{FF2B5EF4-FFF2-40B4-BE49-F238E27FC236}">
                <a16:creationId xmlns:a16="http://schemas.microsoft.com/office/drawing/2014/main" id="{F66B34AC-86F1-4527-BC19-2D1D6946B1D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087EF4C-F50A-47A3-99CE-F21E902F3FFA}"/>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3688402790"/>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BBC4ECF-4A3A-401C-B45E-6E90080F4200}"/>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5808DBD3-CE25-46F2-9048-9D52CF27A3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D8123A1B-70F0-41D6-AD47-2C30B02C89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FF92FBC-7EA5-4037-AA89-0B55AEB591F0}"/>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6" name="页脚占位符 5">
            <a:extLst>
              <a:ext uri="{FF2B5EF4-FFF2-40B4-BE49-F238E27FC236}">
                <a16:creationId xmlns:a16="http://schemas.microsoft.com/office/drawing/2014/main" id="{27014370-AECC-4117-9CA7-767F6D74C14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BAC8CD34-3386-4ABE-83B9-CA0B7FA26A9D}"/>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2838872228"/>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AB18831-B750-4360-8DD2-D2C4F0FDE90E}"/>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5A87CC73-9300-42A2-B611-9A0DEE8ED5BF}"/>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0D4BC5E6-9192-456B-BB7A-D6FCDC667613}"/>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5" name="页脚占位符 4">
            <a:extLst>
              <a:ext uri="{FF2B5EF4-FFF2-40B4-BE49-F238E27FC236}">
                <a16:creationId xmlns:a16="http://schemas.microsoft.com/office/drawing/2014/main" id="{E4B14153-CF16-46D5-8523-7C66A7EEDE3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3756B3A-E31B-44BC-A357-73F5EDCEF2F8}"/>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289495183"/>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22899807-5192-4098-BAED-6D1B73B393DD}"/>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43B7437E-317E-4E72-BD0F-96424D7DEEAB}"/>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2E6BD8EA-D110-4D30-A546-FFE20E67EB66}"/>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5" name="页脚占位符 4">
            <a:extLst>
              <a:ext uri="{FF2B5EF4-FFF2-40B4-BE49-F238E27FC236}">
                <a16:creationId xmlns:a16="http://schemas.microsoft.com/office/drawing/2014/main" id="{96A127AD-6044-4EBB-A42A-1074843A5D3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489A9E2-4B2F-4974-B7DA-3836DA7911FA}"/>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1184968343"/>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Blank" type="blank" preserve="1">
  <p:cSld name="Blank">
    <p:spTree>
      <p:nvGrpSpPr>
        <p:cNvPr id="1" name="Shape 151"/>
        <p:cNvGrpSpPr/>
        <p:nvPr/>
      </p:nvGrpSpPr>
      <p:grpSpPr>
        <a:xfrm>
          <a:off x="0" y="0"/>
          <a:ext cx="0" cy="0"/>
          <a:chOff x="0" y="0"/>
          <a:chExt cx="0" cy="0"/>
        </a:xfrm>
      </p:grpSpPr>
      <p:sp>
        <p:nvSpPr>
          <p:cNvPr id="2" name="Freeform 9"/>
          <p:cNvSpPr>
            <a:spLocks/>
          </p:cNvSpPr>
          <p:nvPr userDrawn="1"/>
        </p:nvSpPr>
        <p:spPr bwMode="auto">
          <a:xfrm rot="10800000">
            <a:off x="491068" y="319893"/>
            <a:ext cx="11226800" cy="6182507"/>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121920" tIns="60960" rIns="121920" bIns="60960" numCol="1" anchor="t" anchorCtr="0" compatLnSpc="1">
            <a:prstTxWarp prst="textNoShape">
              <a:avLst/>
            </a:prstTxWarp>
          </a:bodyPr>
          <a:lstStyle/>
          <a:p>
            <a:endParaRPr lang="en-US" sz="2400" dirty="0"/>
          </a:p>
        </p:txBody>
      </p:sp>
    </p:spTree>
    <p:extLst>
      <p:ext uri="{BB962C8B-B14F-4D97-AF65-F5344CB8AC3E}">
        <p14:creationId xmlns:p14="http://schemas.microsoft.com/office/powerpoint/2010/main" val="2526026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4376996"/>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matchingName="Blank" type="blank" preserve="1">
  <p:cSld name="1_Blank">
    <p:spTree>
      <p:nvGrpSpPr>
        <p:cNvPr id="1" name="Shape 151"/>
        <p:cNvGrpSpPr/>
        <p:nvPr/>
      </p:nvGrpSpPr>
      <p:grpSpPr>
        <a:xfrm>
          <a:off x="0" y="0"/>
          <a:ext cx="0" cy="0"/>
          <a:chOff x="0" y="0"/>
          <a:chExt cx="0" cy="0"/>
        </a:xfrm>
      </p:grpSpPr>
      <p:sp>
        <p:nvSpPr>
          <p:cNvPr id="12" name="Rectangle 1"/>
          <p:cNvSpPr/>
          <p:nvPr userDrawn="1"/>
        </p:nvSpPr>
        <p:spPr>
          <a:xfrm>
            <a:off x="415879" y="233253"/>
            <a:ext cx="11385753" cy="1530251"/>
          </a:xfrm>
          <a:custGeom>
            <a:avLst/>
            <a:gdLst>
              <a:gd name="connsiteX0" fmla="*/ 0 w 6378151"/>
              <a:gd name="connsiteY0" fmla="*/ 0 h 1143000"/>
              <a:gd name="connsiteX1" fmla="*/ 6378151 w 6378151"/>
              <a:gd name="connsiteY1" fmla="*/ 0 h 1143000"/>
              <a:gd name="connsiteX2" fmla="*/ 6378151 w 6378151"/>
              <a:gd name="connsiteY2" fmla="*/ 1143000 h 1143000"/>
              <a:gd name="connsiteX3" fmla="*/ 0 w 6378151"/>
              <a:gd name="connsiteY3" fmla="*/ 1143000 h 1143000"/>
              <a:gd name="connsiteX4" fmla="*/ 0 w 6378151"/>
              <a:gd name="connsiteY4" fmla="*/ 0 h 1143000"/>
              <a:gd name="connsiteX0" fmla="*/ 172122 w 6378151"/>
              <a:gd name="connsiteY0" fmla="*/ 161365 h 1143000"/>
              <a:gd name="connsiteX1" fmla="*/ 6378151 w 6378151"/>
              <a:gd name="connsiteY1" fmla="*/ 0 h 1143000"/>
              <a:gd name="connsiteX2" fmla="*/ 6378151 w 6378151"/>
              <a:gd name="connsiteY2" fmla="*/ 1143000 h 1143000"/>
              <a:gd name="connsiteX3" fmla="*/ 0 w 6378151"/>
              <a:gd name="connsiteY3" fmla="*/ 1143000 h 1143000"/>
              <a:gd name="connsiteX4" fmla="*/ 172122 w 6378151"/>
              <a:gd name="connsiteY4" fmla="*/ 161365 h 1143000"/>
              <a:gd name="connsiteX0" fmla="*/ 172122 w 6378151"/>
              <a:gd name="connsiteY0" fmla="*/ 161365 h 1143000"/>
              <a:gd name="connsiteX1" fmla="*/ 6378151 w 6378151"/>
              <a:gd name="connsiteY1" fmla="*/ 0 h 1143000"/>
              <a:gd name="connsiteX2" fmla="*/ 6378151 w 6378151"/>
              <a:gd name="connsiteY2" fmla="*/ 1143000 h 1143000"/>
              <a:gd name="connsiteX3" fmla="*/ 0 w 6378151"/>
              <a:gd name="connsiteY3" fmla="*/ 1143000 h 1143000"/>
              <a:gd name="connsiteX4" fmla="*/ 172122 w 6378151"/>
              <a:gd name="connsiteY4" fmla="*/ 161365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74634 h 1034754"/>
              <a:gd name="connsiteX1" fmla="*/ 6119967 w 6378151"/>
              <a:gd name="connsiteY1" fmla="*/ 63876 h 1034754"/>
              <a:gd name="connsiteX2" fmla="*/ 6378151 w 6378151"/>
              <a:gd name="connsiteY2" fmla="*/ 1034754 h 1034754"/>
              <a:gd name="connsiteX3" fmla="*/ 0 w 6378151"/>
              <a:gd name="connsiteY3" fmla="*/ 1034754 h 1034754"/>
              <a:gd name="connsiteX4" fmla="*/ 204395 w 6378151"/>
              <a:gd name="connsiteY4" fmla="*/ 74634 h 1034754"/>
              <a:gd name="connsiteX0" fmla="*/ 204395 w 6378151"/>
              <a:gd name="connsiteY0" fmla="*/ 82083 h 1042203"/>
              <a:gd name="connsiteX1" fmla="*/ 6044663 w 6378151"/>
              <a:gd name="connsiteY1" fmla="*/ 39052 h 1042203"/>
              <a:gd name="connsiteX2" fmla="*/ 6378151 w 6378151"/>
              <a:gd name="connsiteY2" fmla="*/ 1042203 h 1042203"/>
              <a:gd name="connsiteX3" fmla="*/ 0 w 6378151"/>
              <a:gd name="connsiteY3" fmla="*/ 1042203 h 1042203"/>
              <a:gd name="connsiteX4" fmla="*/ 204395 w 6378151"/>
              <a:gd name="connsiteY4" fmla="*/ 82083 h 1042203"/>
              <a:gd name="connsiteX0" fmla="*/ 204395 w 6378151"/>
              <a:gd name="connsiteY0" fmla="*/ 82083 h 1042203"/>
              <a:gd name="connsiteX1" fmla="*/ 6044663 w 6378151"/>
              <a:gd name="connsiteY1" fmla="*/ 39052 h 1042203"/>
              <a:gd name="connsiteX2" fmla="*/ 6378151 w 6378151"/>
              <a:gd name="connsiteY2" fmla="*/ 1042203 h 1042203"/>
              <a:gd name="connsiteX3" fmla="*/ 0 w 6378151"/>
              <a:gd name="connsiteY3" fmla="*/ 1042203 h 1042203"/>
              <a:gd name="connsiteX4" fmla="*/ 204395 w 6378151"/>
              <a:gd name="connsiteY4" fmla="*/ 82083 h 1042203"/>
              <a:gd name="connsiteX0" fmla="*/ 204395 w 6378151"/>
              <a:gd name="connsiteY0" fmla="*/ 209708 h 1169828"/>
              <a:gd name="connsiteX1" fmla="*/ 6044663 w 6378151"/>
              <a:gd name="connsiteY1" fmla="*/ 166677 h 1169828"/>
              <a:gd name="connsiteX2" fmla="*/ 6378151 w 6378151"/>
              <a:gd name="connsiteY2" fmla="*/ 1169828 h 1169828"/>
              <a:gd name="connsiteX3" fmla="*/ 0 w 6378151"/>
              <a:gd name="connsiteY3" fmla="*/ 1169828 h 1169828"/>
              <a:gd name="connsiteX4" fmla="*/ 204395 w 6378151"/>
              <a:gd name="connsiteY4" fmla="*/ 209708 h 1169828"/>
              <a:gd name="connsiteX0" fmla="*/ 204395 w 6378151"/>
              <a:gd name="connsiteY0" fmla="*/ 216207 h 1176327"/>
              <a:gd name="connsiteX1" fmla="*/ 6044663 w 6378151"/>
              <a:gd name="connsiteY1" fmla="*/ 173176 h 1176327"/>
              <a:gd name="connsiteX2" fmla="*/ 6378151 w 6378151"/>
              <a:gd name="connsiteY2" fmla="*/ 1176327 h 1176327"/>
              <a:gd name="connsiteX3" fmla="*/ 0 w 6378151"/>
              <a:gd name="connsiteY3" fmla="*/ 1176327 h 1176327"/>
              <a:gd name="connsiteX4" fmla="*/ 204395 w 6378151"/>
              <a:gd name="connsiteY4" fmla="*/ 216207 h 1176327"/>
              <a:gd name="connsiteX0" fmla="*/ 311971 w 6378151"/>
              <a:gd name="connsiteY0" fmla="*/ 179132 h 1203798"/>
              <a:gd name="connsiteX1" fmla="*/ 6044663 w 6378151"/>
              <a:gd name="connsiteY1" fmla="*/ 200647 h 1203798"/>
              <a:gd name="connsiteX2" fmla="*/ 6378151 w 6378151"/>
              <a:gd name="connsiteY2" fmla="*/ 1203798 h 1203798"/>
              <a:gd name="connsiteX3" fmla="*/ 0 w 6378151"/>
              <a:gd name="connsiteY3" fmla="*/ 1203798 h 1203798"/>
              <a:gd name="connsiteX4" fmla="*/ 311971 w 6378151"/>
              <a:gd name="connsiteY4" fmla="*/ 179132 h 1203798"/>
              <a:gd name="connsiteX0" fmla="*/ 311971 w 6378151"/>
              <a:gd name="connsiteY0" fmla="*/ 179132 h 1203798"/>
              <a:gd name="connsiteX1" fmla="*/ 6044663 w 6378151"/>
              <a:gd name="connsiteY1" fmla="*/ 200647 h 1203798"/>
              <a:gd name="connsiteX2" fmla="*/ 6378151 w 6378151"/>
              <a:gd name="connsiteY2" fmla="*/ 1203798 h 1203798"/>
              <a:gd name="connsiteX3" fmla="*/ 0 w 6378151"/>
              <a:gd name="connsiteY3" fmla="*/ 1203798 h 1203798"/>
              <a:gd name="connsiteX4" fmla="*/ 311971 w 6378151"/>
              <a:gd name="connsiteY4" fmla="*/ 179132 h 1203798"/>
              <a:gd name="connsiteX0" fmla="*/ 311971 w 6378151"/>
              <a:gd name="connsiteY0" fmla="*/ 171490 h 1196156"/>
              <a:gd name="connsiteX1" fmla="*/ 6044663 w 6378151"/>
              <a:gd name="connsiteY1" fmla="*/ 193005 h 1196156"/>
              <a:gd name="connsiteX2" fmla="*/ 6378151 w 6378151"/>
              <a:gd name="connsiteY2" fmla="*/ 1196156 h 1196156"/>
              <a:gd name="connsiteX3" fmla="*/ 0 w 6378151"/>
              <a:gd name="connsiteY3" fmla="*/ 1196156 h 1196156"/>
              <a:gd name="connsiteX4" fmla="*/ 311971 w 6378151"/>
              <a:gd name="connsiteY4" fmla="*/ 171490 h 1196156"/>
              <a:gd name="connsiteX0" fmla="*/ 311971 w 6378151"/>
              <a:gd name="connsiteY0" fmla="*/ 140008 h 1164674"/>
              <a:gd name="connsiteX1" fmla="*/ 6044663 w 6378151"/>
              <a:gd name="connsiteY1" fmla="*/ 161523 h 1164674"/>
              <a:gd name="connsiteX2" fmla="*/ 6378151 w 6378151"/>
              <a:gd name="connsiteY2" fmla="*/ 1164674 h 1164674"/>
              <a:gd name="connsiteX3" fmla="*/ 0 w 6378151"/>
              <a:gd name="connsiteY3" fmla="*/ 1164674 h 1164674"/>
              <a:gd name="connsiteX4" fmla="*/ 311971 w 6378151"/>
              <a:gd name="connsiteY4" fmla="*/ 140008 h 1164674"/>
              <a:gd name="connsiteX0" fmla="*/ 311971 w 6378151"/>
              <a:gd name="connsiteY0" fmla="*/ 130732 h 1155398"/>
              <a:gd name="connsiteX1" fmla="*/ 6044663 w 6378151"/>
              <a:gd name="connsiteY1" fmla="*/ 152247 h 1155398"/>
              <a:gd name="connsiteX2" fmla="*/ 6378151 w 6378151"/>
              <a:gd name="connsiteY2" fmla="*/ 1155398 h 1155398"/>
              <a:gd name="connsiteX3" fmla="*/ 0 w 6378151"/>
              <a:gd name="connsiteY3" fmla="*/ 1155398 h 1155398"/>
              <a:gd name="connsiteX4" fmla="*/ 311971 w 6378151"/>
              <a:gd name="connsiteY4" fmla="*/ 130732 h 1155398"/>
              <a:gd name="connsiteX0" fmla="*/ 311971 w 6378151"/>
              <a:gd name="connsiteY0" fmla="*/ 116775 h 1141441"/>
              <a:gd name="connsiteX1" fmla="*/ 5947844 w 6378151"/>
              <a:gd name="connsiteY1" fmla="*/ 159805 h 1141441"/>
              <a:gd name="connsiteX2" fmla="*/ 6378151 w 6378151"/>
              <a:gd name="connsiteY2" fmla="*/ 1141441 h 1141441"/>
              <a:gd name="connsiteX3" fmla="*/ 0 w 6378151"/>
              <a:gd name="connsiteY3" fmla="*/ 1141441 h 1141441"/>
              <a:gd name="connsiteX4" fmla="*/ 311971 w 6378151"/>
              <a:gd name="connsiteY4" fmla="*/ 116775 h 1141441"/>
              <a:gd name="connsiteX0" fmla="*/ 311971 w 6378151"/>
              <a:gd name="connsiteY0" fmla="*/ 152822 h 1177488"/>
              <a:gd name="connsiteX1" fmla="*/ 6033906 w 6378151"/>
              <a:gd name="connsiteY1" fmla="*/ 142064 h 1177488"/>
              <a:gd name="connsiteX2" fmla="*/ 6378151 w 6378151"/>
              <a:gd name="connsiteY2" fmla="*/ 1177488 h 1177488"/>
              <a:gd name="connsiteX3" fmla="*/ 0 w 6378151"/>
              <a:gd name="connsiteY3" fmla="*/ 1177488 h 1177488"/>
              <a:gd name="connsiteX4" fmla="*/ 311971 w 6378151"/>
              <a:gd name="connsiteY4" fmla="*/ 152822 h 1177488"/>
              <a:gd name="connsiteX0" fmla="*/ 311971 w 6378151"/>
              <a:gd name="connsiteY0" fmla="*/ 152822 h 1177488"/>
              <a:gd name="connsiteX1" fmla="*/ 6033906 w 6378151"/>
              <a:gd name="connsiteY1" fmla="*/ 142064 h 1177488"/>
              <a:gd name="connsiteX2" fmla="*/ 6378151 w 6378151"/>
              <a:gd name="connsiteY2" fmla="*/ 1177488 h 1177488"/>
              <a:gd name="connsiteX3" fmla="*/ 0 w 6378151"/>
              <a:gd name="connsiteY3" fmla="*/ 1177488 h 1177488"/>
              <a:gd name="connsiteX4" fmla="*/ 311971 w 6378151"/>
              <a:gd name="connsiteY4" fmla="*/ 152822 h 1177488"/>
              <a:gd name="connsiteX0" fmla="*/ 311971 w 6378151"/>
              <a:gd name="connsiteY0" fmla="*/ 119570 h 1144236"/>
              <a:gd name="connsiteX1" fmla="*/ 6033906 w 6378151"/>
              <a:gd name="connsiteY1" fmla="*/ 108812 h 1144236"/>
              <a:gd name="connsiteX2" fmla="*/ 6378151 w 6378151"/>
              <a:gd name="connsiteY2" fmla="*/ 1144236 h 1144236"/>
              <a:gd name="connsiteX3" fmla="*/ 0 w 6378151"/>
              <a:gd name="connsiteY3" fmla="*/ 1144236 h 1144236"/>
              <a:gd name="connsiteX4" fmla="*/ 311971 w 6378151"/>
              <a:gd name="connsiteY4" fmla="*/ 119570 h 1144236"/>
              <a:gd name="connsiteX0" fmla="*/ 311971 w 6378151"/>
              <a:gd name="connsiteY0" fmla="*/ 16611 h 1041277"/>
              <a:gd name="connsiteX1" fmla="*/ 6033906 w 6378151"/>
              <a:gd name="connsiteY1" fmla="*/ 5853 h 1041277"/>
              <a:gd name="connsiteX2" fmla="*/ 6378151 w 6378151"/>
              <a:gd name="connsiteY2" fmla="*/ 1041277 h 1041277"/>
              <a:gd name="connsiteX3" fmla="*/ 0 w 6378151"/>
              <a:gd name="connsiteY3" fmla="*/ 1041277 h 1041277"/>
              <a:gd name="connsiteX4" fmla="*/ 311971 w 6378151"/>
              <a:gd name="connsiteY4" fmla="*/ 16611 h 1041277"/>
              <a:gd name="connsiteX0" fmla="*/ 311971 w 6378151"/>
              <a:gd name="connsiteY0" fmla="*/ 100650 h 1125316"/>
              <a:gd name="connsiteX1" fmla="*/ 6033906 w 6378151"/>
              <a:gd name="connsiteY1" fmla="*/ 89892 h 1125316"/>
              <a:gd name="connsiteX2" fmla="*/ 6378151 w 6378151"/>
              <a:gd name="connsiteY2" fmla="*/ 1125316 h 1125316"/>
              <a:gd name="connsiteX3" fmla="*/ 0 w 6378151"/>
              <a:gd name="connsiteY3" fmla="*/ 1125316 h 1125316"/>
              <a:gd name="connsiteX4" fmla="*/ 311971 w 6378151"/>
              <a:gd name="connsiteY4" fmla="*/ 100650 h 1125316"/>
              <a:gd name="connsiteX0" fmla="*/ 311971 w 6378151"/>
              <a:gd name="connsiteY0" fmla="*/ 108062 h 1132728"/>
              <a:gd name="connsiteX1" fmla="*/ 6001633 w 6378151"/>
              <a:gd name="connsiteY1" fmla="*/ 86546 h 1132728"/>
              <a:gd name="connsiteX2" fmla="*/ 6378151 w 6378151"/>
              <a:gd name="connsiteY2" fmla="*/ 1132728 h 1132728"/>
              <a:gd name="connsiteX3" fmla="*/ 0 w 6378151"/>
              <a:gd name="connsiteY3" fmla="*/ 1132728 h 1132728"/>
              <a:gd name="connsiteX4" fmla="*/ 311971 w 6378151"/>
              <a:gd name="connsiteY4" fmla="*/ 108062 h 1132728"/>
              <a:gd name="connsiteX0" fmla="*/ 311971 w 6378151"/>
              <a:gd name="connsiteY0" fmla="*/ 108062 h 1132728"/>
              <a:gd name="connsiteX1" fmla="*/ 6001633 w 6378151"/>
              <a:gd name="connsiteY1" fmla="*/ 86546 h 1132728"/>
              <a:gd name="connsiteX2" fmla="*/ 6378151 w 6378151"/>
              <a:gd name="connsiteY2" fmla="*/ 1132728 h 1132728"/>
              <a:gd name="connsiteX3" fmla="*/ 0 w 6378151"/>
              <a:gd name="connsiteY3" fmla="*/ 1132728 h 1132728"/>
              <a:gd name="connsiteX4" fmla="*/ 311971 w 6378151"/>
              <a:gd name="connsiteY4" fmla="*/ 108062 h 1132728"/>
              <a:gd name="connsiteX0" fmla="*/ 311971 w 6378151"/>
              <a:gd name="connsiteY0" fmla="*/ 103312 h 1127978"/>
              <a:gd name="connsiteX1" fmla="*/ 6001633 w 6378151"/>
              <a:gd name="connsiteY1" fmla="*/ 81796 h 1127978"/>
              <a:gd name="connsiteX2" fmla="*/ 6378151 w 6378151"/>
              <a:gd name="connsiteY2" fmla="*/ 1127978 h 1127978"/>
              <a:gd name="connsiteX3" fmla="*/ 0 w 6378151"/>
              <a:gd name="connsiteY3" fmla="*/ 1127978 h 1127978"/>
              <a:gd name="connsiteX4" fmla="*/ 311971 w 6378151"/>
              <a:gd name="connsiteY4" fmla="*/ 103312 h 1127978"/>
              <a:gd name="connsiteX0" fmla="*/ 311971 w 6378151"/>
              <a:gd name="connsiteY0" fmla="*/ 118455 h 1143121"/>
              <a:gd name="connsiteX1" fmla="*/ 6001633 w 6378151"/>
              <a:gd name="connsiteY1" fmla="*/ 96939 h 1143121"/>
              <a:gd name="connsiteX2" fmla="*/ 6378151 w 6378151"/>
              <a:gd name="connsiteY2" fmla="*/ 1143121 h 1143121"/>
              <a:gd name="connsiteX3" fmla="*/ 0 w 6378151"/>
              <a:gd name="connsiteY3" fmla="*/ 1143121 h 1143121"/>
              <a:gd name="connsiteX4" fmla="*/ 311971 w 6378151"/>
              <a:gd name="connsiteY4" fmla="*/ 118455 h 1143121"/>
              <a:gd name="connsiteX0" fmla="*/ 311971 w 6378151"/>
              <a:gd name="connsiteY0" fmla="*/ 118455 h 1143121"/>
              <a:gd name="connsiteX1" fmla="*/ 6001633 w 6378151"/>
              <a:gd name="connsiteY1" fmla="*/ 96939 h 1143121"/>
              <a:gd name="connsiteX2" fmla="*/ 6378151 w 6378151"/>
              <a:gd name="connsiteY2" fmla="*/ 1143121 h 1143121"/>
              <a:gd name="connsiteX3" fmla="*/ 0 w 6378151"/>
              <a:gd name="connsiteY3" fmla="*/ 1143121 h 1143121"/>
              <a:gd name="connsiteX4" fmla="*/ 311971 w 6378151"/>
              <a:gd name="connsiteY4" fmla="*/ 118455 h 1143121"/>
              <a:gd name="connsiteX0" fmla="*/ 311971 w 6378151"/>
              <a:gd name="connsiteY0" fmla="*/ 113915 h 1138581"/>
              <a:gd name="connsiteX1" fmla="*/ 6001633 w 6378151"/>
              <a:gd name="connsiteY1" fmla="*/ 92399 h 1138581"/>
              <a:gd name="connsiteX2" fmla="*/ 6378151 w 6378151"/>
              <a:gd name="connsiteY2" fmla="*/ 1138581 h 1138581"/>
              <a:gd name="connsiteX3" fmla="*/ 0 w 6378151"/>
              <a:gd name="connsiteY3" fmla="*/ 1138581 h 1138581"/>
              <a:gd name="connsiteX4" fmla="*/ 311971 w 6378151"/>
              <a:gd name="connsiteY4" fmla="*/ 113915 h 1138581"/>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78151" h="1147688">
                <a:moveTo>
                  <a:pt x="311971" y="123022"/>
                </a:moveTo>
                <a:cubicBezTo>
                  <a:pt x="702453" y="8274"/>
                  <a:pt x="5352966" y="-74203"/>
                  <a:pt x="6001633" y="101506"/>
                </a:cubicBezTo>
                <a:cubicBezTo>
                  <a:pt x="6446285" y="575739"/>
                  <a:pt x="6266988" y="813304"/>
                  <a:pt x="6378151" y="1147688"/>
                </a:cubicBezTo>
                <a:lnTo>
                  <a:pt x="0" y="1147688"/>
                </a:lnTo>
                <a:cubicBezTo>
                  <a:pt x="57374" y="820476"/>
                  <a:pt x="-78891" y="439478"/>
                  <a:pt x="311971" y="123022"/>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nvGrpSpPr>
          <p:cNvPr id="17" name="Group 16"/>
          <p:cNvGrpSpPr/>
          <p:nvPr userDrawn="1"/>
        </p:nvGrpSpPr>
        <p:grpSpPr>
          <a:xfrm>
            <a:off x="375207" y="1762125"/>
            <a:ext cx="11443218" cy="4803328"/>
            <a:chOff x="220782" y="1331119"/>
            <a:chExt cx="6436810" cy="3602496"/>
          </a:xfrm>
        </p:grpSpPr>
        <p:sp>
          <p:nvSpPr>
            <p:cNvPr id="18" name="Freeform 17"/>
            <p:cNvSpPr/>
            <p:nvPr/>
          </p:nvSpPr>
          <p:spPr>
            <a:xfrm>
              <a:off x="1630680" y="1333500"/>
              <a:ext cx="4968240" cy="7620"/>
            </a:xfrm>
            <a:custGeom>
              <a:avLst/>
              <a:gdLst>
                <a:gd name="connsiteX0" fmla="*/ 0 w 4968240"/>
                <a:gd name="connsiteY0" fmla="*/ 0 h 7620"/>
                <a:gd name="connsiteX1" fmla="*/ 2781300 w 4968240"/>
                <a:gd name="connsiteY1" fmla="*/ 0 h 7620"/>
                <a:gd name="connsiteX2" fmla="*/ 4968240 w 4968240"/>
                <a:gd name="connsiteY2" fmla="*/ 7620 h 7620"/>
              </a:gdLst>
              <a:ahLst/>
              <a:cxnLst>
                <a:cxn ang="0">
                  <a:pos x="connsiteX0" y="connsiteY0"/>
                </a:cxn>
                <a:cxn ang="0">
                  <a:pos x="connsiteX1" y="connsiteY1"/>
                </a:cxn>
                <a:cxn ang="0">
                  <a:pos x="connsiteX2" y="connsiteY2"/>
                </a:cxn>
              </a:cxnLst>
              <a:rect l="l" t="t" r="r" b="b"/>
              <a:pathLst>
                <a:path w="4968240" h="7620">
                  <a:moveTo>
                    <a:pt x="0" y="0"/>
                  </a:moveTo>
                  <a:lnTo>
                    <a:pt x="2781300" y="0"/>
                  </a:lnTo>
                  <a:lnTo>
                    <a:pt x="4968240" y="7620"/>
                  </a:lnTo>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9" name="Freeform 18"/>
            <p:cNvSpPr/>
            <p:nvPr/>
          </p:nvSpPr>
          <p:spPr>
            <a:xfrm>
              <a:off x="220782" y="1333500"/>
              <a:ext cx="6436810" cy="3600115"/>
            </a:xfrm>
            <a:custGeom>
              <a:avLst/>
              <a:gdLst>
                <a:gd name="connsiteX0" fmla="*/ 6378138 w 6436810"/>
                <a:gd name="connsiteY0" fmla="*/ 0 h 3600115"/>
                <a:gd name="connsiteX1" fmla="*/ 6431478 w 6436810"/>
                <a:gd name="connsiteY1" fmla="*/ 723900 h 3600115"/>
                <a:gd name="connsiteX2" fmla="*/ 6431478 w 6436810"/>
                <a:gd name="connsiteY2" fmla="*/ 1607820 h 3600115"/>
                <a:gd name="connsiteX3" fmla="*/ 6400998 w 6436810"/>
                <a:gd name="connsiteY3" fmla="*/ 2400300 h 3600115"/>
                <a:gd name="connsiteX4" fmla="*/ 6332418 w 6436810"/>
                <a:gd name="connsiteY4" fmla="*/ 2895600 h 3600115"/>
                <a:gd name="connsiteX5" fmla="*/ 6240978 w 6436810"/>
                <a:gd name="connsiteY5" fmla="*/ 3177540 h 3600115"/>
                <a:gd name="connsiteX6" fmla="*/ 6088578 w 6436810"/>
                <a:gd name="connsiteY6" fmla="*/ 3390900 h 3600115"/>
                <a:gd name="connsiteX7" fmla="*/ 5814258 w 6436810"/>
                <a:gd name="connsiteY7" fmla="*/ 3520440 h 3600115"/>
                <a:gd name="connsiteX8" fmla="*/ 5440878 w 6436810"/>
                <a:gd name="connsiteY8" fmla="*/ 3573780 h 3600115"/>
                <a:gd name="connsiteX9" fmla="*/ 4564578 w 6436810"/>
                <a:gd name="connsiteY9" fmla="*/ 3573780 h 3600115"/>
                <a:gd name="connsiteX10" fmla="*/ 3833058 w 6436810"/>
                <a:gd name="connsiteY10" fmla="*/ 3566160 h 3600115"/>
                <a:gd name="connsiteX11" fmla="*/ 3116778 w 6436810"/>
                <a:gd name="connsiteY11" fmla="*/ 3566160 h 3600115"/>
                <a:gd name="connsiteX12" fmla="*/ 2423358 w 6436810"/>
                <a:gd name="connsiteY12" fmla="*/ 3581400 h 3600115"/>
                <a:gd name="connsiteX13" fmla="*/ 1874718 w 6436810"/>
                <a:gd name="connsiteY13" fmla="*/ 3596640 h 3600115"/>
                <a:gd name="connsiteX14" fmla="*/ 1333698 w 6436810"/>
                <a:gd name="connsiteY14" fmla="*/ 3596640 h 3600115"/>
                <a:gd name="connsiteX15" fmla="*/ 838398 w 6436810"/>
                <a:gd name="connsiteY15" fmla="*/ 3558540 h 3600115"/>
                <a:gd name="connsiteX16" fmla="*/ 579318 w 6436810"/>
                <a:gd name="connsiteY16" fmla="*/ 3497580 h 3600115"/>
                <a:gd name="connsiteX17" fmla="*/ 388818 w 6436810"/>
                <a:gd name="connsiteY17" fmla="*/ 3413760 h 3600115"/>
                <a:gd name="connsiteX18" fmla="*/ 266898 w 6436810"/>
                <a:gd name="connsiteY18" fmla="*/ 3314700 h 3600115"/>
                <a:gd name="connsiteX19" fmla="*/ 175458 w 6436810"/>
                <a:gd name="connsiteY19" fmla="*/ 3124200 h 3600115"/>
                <a:gd name="connsiteX20" fmla="*/ 114498 w 6436810"/>
                <a:gd name="connsiteY20" fmla="*/ 2910840 h 3600115"/>
                <a:gd name="connsiteX21" fmla="*/ 61158 w 6436810"/>
                <a:gd name="connsiteY21" fmla="*/ 2636520 h 3600115"/>
                <a:gd name="connsiteX22" fmla="*/ 38298 w 6436810"/>
                <a:gd name="connsiteY22" fmla="*/ 2278380 h 3600115"/>
                <a:gd name="connsiteX23" fmla="*/ 15438 w 6436810"/>
                <a:gd name="connsiteY23" fmla="*/ 1866900 h 3600115"/>
                <a:gd name="connsiteX24" fmla="*/ 15438 w 6436810"/>
                <a:gd name="connsiteY24" fmla="*/ 1455420 h 3600115"/>
                <a:gd name="connsiteX25" fmla="*/ 198 w 6436810"/>
                <a:gd name="connsiteY25" fmla="*/ 952500 h 3600115"/>
                <a:gd name="connsiteX26" fmla="*/ 7818 w 6436810"/>
                <a:gd name="connsiteY26" fmla="*/ 289560 h 3600115"/>
                <a:gd name="connsiteX27" fmla="*/ 23058 w 6436810"/>
                <a:gd name="connsiteY27" fmla="*/ 0 h 3600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436810" h="3600115">
                  <a:moveTo>
                    <a:pt x="6378138" y="0"/>
                  </a:moveTo>
                  <a:cubicBezTo>
                    <a:pt x="6400363" y="227965"/>
                    <a:pt x="6422588" y="455930"/>
                    <a:pt x="6431478" y="723900"/>
                  </a:cubicBezTo>
                  <a:cubicBezTo>
                    <a:pt x="6440368" y="991870"/>
                    <a:pt x="6436558" y="1328420"/>
                    <a:pt x="6431478" y="1607820"/>
                  </a:cubicBezTo>
                  <a:cubicBezTo>
                    <a:pt x="6426398" y="1887220"/>
                    <a:pt x="6417508" y="2185670"/>
                    <a:pt x="6400998" y="2400300"/>
                  </a:cubicBezTo>
                  <a:cubicBezTo>
                    <a:pt x="6384488" y="2614930"/>
                    <a:pt x="6359088" y="2766060"/>
                    <a:pt x="6332418" y="2895600"/>
                  </a:cubicBezTo>
                  <a:cubicBezTo>
                    <a:pt x="6305748" y="3025140"/>
                    <a:pt x="6281618" y="3094990"/>
                    <a:pt x="6240978" y="3177540"/>
                  </a:cubicBezTo>
                  <a:cubicBezTo>
                    <a:pt x="6200338" y="3260090"/>
                    <a:pt x="6159698" y="3333750"/>
                    <a:pt x="6088578" y="3390900"/>
                  </a:cubicBezTo>
                  <a:cubicBezTo>
                    <a:pt x="6017458" y="3448050"/>
                    <a:pt x="5922208" y="3489960"/>
                    <a:pt x="5814258" y="3520440"/>
                  </a:cubicBezTo>
                  <a:cubicBezTo>
                    <a:pt x="5706308" y="3550920"/>
                    <a:pt x="5649158" y="3564890"/>
                    <a:pt x="5440878" y="3573780"/>
                  </a:cubicBezTo>
                  <a:cubicBezTo>
                    <a:pt x="5232598" y="3582670"/>
                    <a:pt x="4564578" y="3573780"/>
                    <a:pt x="4564578" y="3573780"/>
                  </a:cubicBezTo>
                  <a:lnTo>
                    <a:pt x="3833058" y="3566160"/>
                  </a:lnTo>
                  <a:lnTo>
                    <a:pt x="3116778" y="3566160"/>
                  </a:lnTo>
                  <a:cubicBezTo>
                    <a:pt x="2881828" y="3568700"/>
                    <a:pt x="2423358" y="3581400"/>
                    <a:pt x="2423358" y="3581400"/>
                  </a:cubicBezTo>
                  <a:lnTo>
                    <a:pt x="1874718" y="3596640"/>
                  </a:lnTo>
                  <a:cubicBezTo>
                    <a:pt x="1693108" y="3599180"/>
                    <a:pt x="1506418" y="3602990"/>
                    <a:pt x="1333698" y="3596640"/>
                  </a:cubicBezTo>
                  <a:cubicBezTo>
                    <a:pt x="1160978" y="3590290"/>
                    <a:pt x="964128" y="3575050"/>
                    <a:pt x="838398" y="3558540"/>
                  </a:cubicBezTo>
                  <a:cubicBezTo>
                    <a:pt x="712668" y="3542030"/>
                    <a:pt x="654248" y="3521710"/>
                    <a:pt x="579318" y="3497580"/>
                  </a:cubicBezTo>
                  <a:cubicBezTo>
                    <a:pt x="504388" y="3473450"/>
                    <a:pt x="440888" y="3444240"/>
                    <a:pt x="388818" y="3413760"/>
                  </a:cubicBezTo>
                  <a:cubicBezTo>
                    <a:pt x="336748" y="3383280"/>
                    <a:pt x="302458" y="3362960"/>
                    <a:pt x="266898" y="3314700"/>
                  </a:cubicBezTo>
                  <a:cubicBezTo>
                    <a:pt x="231338" y="3266440"/>
                    <a:pt x="200858" y="3191510"/>
                    <a:pt x="175458" y="3124200"/>
                  </a:cubicBezTo>
                  <a:cubicBezTo>
                    <a:pt x="150058" y="3056890"/>
                    <a:pt x="133548" y="2992120"/>
                    <a:pt x="114498" y="2910840"/>
                  </a:cubicBezTo>
                  <a:cubicBezTo>
                    <a:pt x="95448" y="2829560"/>
                    <a:pt x="73858" y="2741930"/>
                    <a:pt x="61158" y="2636520"/>
                  </a:cubicBezTo>
                  <a:cubicBezTo>
                    <a:pt x="48458" y="2531110"/>
                    <a:pt x="45918" y="2406650"/>
                    <a:pt x="38298" y="2278380"/>
                  </a:cubicBezTo>
                  <a:cubicBezTo>
                    <a:pt x="30678" y="2150110"/>
                    <a:pt x="19248" y="2004060"/>
                    <a:pt x="15438" y="1866900"/>
                  </a:cubicBezTo>
                  <a:cubicBezTo>
                    <a:pt x="11628" y="1729740"/>
                    <a:pt x="17978" y="1607820"/>
                    <a:pt x="15438" y="1455420"/>
                  </a:cubicBezTo>
                  <a:cubicBezTo>
                    <a:pt x="12898" y="1303020"/>
                    <a:pt x="1468" y="1146810"/>
                    <a:pt x="198" y="952500"/>
                  </a:cubicBezTo>
                  <a:cubicBezTo>
                    <a:pt x="-1072" y="758190"/>
                    <a:pt x="4008" y="448310"/>
                    <a:pt x="7818" y="289560"/>
                  </a:cubicBezTo>
                  <a:cubicBezTo>
                    <a:pt x="11628" y="130810"/>
                    <a:pt x="17343" y="65405"/>
                    <a:pt x="23058" y="0"/>
                  </a:cubicBezTo>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0" name="Freeform 19"/>
            <p:cNvSpPr/>
            <p:nvPr/>
          </p:nvSpPr>
          <p:spPr>
            <a:xfrm>
              <a:off x="228600" y="1331119"/>
              <a:ext cx="150019" cy="4762"/>
            </a:xfrm>
            <a:custGeom>
              <a:avLst/>
              <a:gdLst>
                <a:gd name="connsiteX0" fmla="*/ 0 w 150019"/>
                <a:gd name="connsiteY0" fmla="*/ 0 h 4762"/>
                <a:gd name="connsiteX1" fmla="*/ 150019 w 150019"/>
                <a:gd name="connsiteY1" fmla="*/ 4762 h 4762"/>
                <a:gd name="connsiteX2" fmla="*/ 150019 w 150019"/>
                <a:gd name="connsiteY2" fmla="*/ 4762 h 4762"/>
              </a:gdLst>
              <a:ahLst/>
              <a:cxnLst>
                <a:cxn ang="0">
                  <a:pos x="connsiteX0" y="connsiteY0"/>
                </a:cxn>
                <a:cxn ang="0">
                  <a:pos x="connsiteX1" y="connsiteY1"/>
                </a:cxn>
                <a:cxn ang="0">
                  <a:pos x="connsiteX2" y="connsiteY2"/>
                </a:cxn>
              </a:cxnLst>
              <a:rect l="l" t="t" r="r" b="b"/>
              <a:pathLst>
                <a:path w="150019" h="4762">
                  <a:moveTo>
                    <a:pt x="0" y="0"/>
                  </a:moveTo>
                  <a:lnTo>
                    <a:pt x="150019" y="4762"/>
                  </a:lnTo>
                  <a:lnTo>
                    <a:pt x="150019" y="4762"/>
                  </a:lnTo>
                </a:path>
              </a:pathLst>
            </a:custGeom>
            <a:no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grpSp>
        <p:nvGrpSpPr>
          <p:cNvPr id="13" name="Group 12"/>
          <p:cNvGrpSpPr/>
          <p:nvPr userDrawn="1"/>
        </p:nvGrpSpPr>
        <p:grpSpPr>
          <a:xfrm>
            <a:off x="502731" y="341095"/>
            <a:ext cx="2574745" cy="1931059"/>
            <a:chOff x="237072" y="234585"/>
            <a:chExt cx="1448294" cy="1448294"/>
          </a:xfrm>
        </p:grpSpPr>
        <p:sp>
          <p:nvSpPr>
            <p:cNvPr id="14" name="Oval 13"/>
            <p:cNvSpPr/>
            <p:nvPr/>
          </p:nvSpPr>
          <p:spPr>
            <a:xfrm>
              <a:off x="237072" y="234585"/>
              <a:ext cx="1448294" cy="1448294"/>
            </a:xfrm>
            <a:prstGeom prst="ellips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5" name="Oval 14"/>
            <p:cNvSpPr/>
            <p:nvPr/>
          </p:nvSpPr>
          <p:spPr>
            <a:xfrm>
              <a:off x="283311" y="280824"/>
              <a:ext cx="1355815" cy="135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6" name="Oval 15"/>
            <p:cNvSpPr/>
            <p:nvPr/>
          </p:nvSpPr>
          <p:spPr>
            <a:xfrm>
              <a:off x="254348" y="252246"/>
              <a:ext cx="1419087" cy="1419087"/>
            </a:xfrm>
            <a:prstGeom prst="ellipse">
              <a:avLst/>
            </a:prstGeom>
            <a:noFill/>
            <a:ln w="9525">
              <a:solidFill>
                <a:schemeClr val="bg1">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Tree>
    <p:extLst>
      <p:ext uri="{BB962C8B-B14F-4D97-AF65-F5344CB8AC3E}">
        <p14:creationId xmlns:p14="http://schemas.microsoft.com/office/powerpoint/2010/main" val="38401097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matchingName="Blank" type="blank" preserve="1">
  <p:cSld name="1_Blank">
    <p:spTree>
      <p:nvGrpSpPr>
        <p:cNvPr id="1" name="Shape 151"/>
        <p:cNvGrpSpPr/>
        <p:nvPr/>
      </p:nvGrpSpPr>
      <p:grpSpPr>
        <a:xfrm>
          <a:off x="0" y="0"/>
          <a:ext cx="0" cy="0"/>
          <a:chOff x="0" y="0"/>
          <a:chExt cx="0" cy="0"/>
        </a:xfrm>
      </p:grpSpPr>
      <p:sp>
        <p:nvSpPr>
          <p:cNvPr id="2" name="Freeform 9"/>
          <p:cNvSpPr>
            <a:spLocks/>
          </p:cNvSpPr>
          <p:nvPr userDrawn="1"/>
        </p:nvSpPr>
        <p:spPr bwMode="auto">
          <a:xfrm rot="10800000">
            <a:off x="491068" y="319893"/>
            <a:ext cx="11226800" cy="6182507"/>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121920" tIns="60960" rIns="121920" bIns="60960" numCol="1" anchor="t" anchorCtr="0" compatLnSpc="1">
            <a:prstTxWarp prst="textNoShape">
              <a:avLst/>
            </a:prstTxWarp>
          </a:bodyPr>
          <a:lstStyle/>
          <a:p>
            <a:endParaRPr lang="en-US" sz="2400" dirty="0"/>
          </a:p>
        </p:txBody>
      </p:sp>
    </p:spTree>
    <p:extLst>
      <p:ext uri="{BB962C8B-B14F-4D97-AF65-F5344CB8AC3E}">
        <p14:creationId xmlns:p14="http://schemas.microsoft.com/office/powerpoint/2010/main" val="39027116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matchingName="Blank" type="blank" preserve="1">
  <p:cSld name="1_Blank">
    <p:spTree>
      <p:nvGrpSpPr>
        <p:cNvPr id="1" name="Shape 151"/>
        <p:cNvGrpSpPr/>
        <p:nvPr/>
      </p:nvGrpSpPr>
      <p:grpSpPr>
        <a:xfrm>
          <a:off x="0" y="0"/>
          <a:ext cx="0" cy="0"/>
          <a:chOff x="0" y="0"/>
          <a:chExt cx="0" cy="0"/>
        </a:xfrm>
      </p:grpSpPr>
      <p:sp>
        <p:nvSpPr>
          <p:cNvPr id="3" name="Rectangle 1"/>
          <p:cNvSpPr/>
          <p:nvPr userDrawn="1"/>
        </p:nvSpPr>
        <p:spPr>
          <a:xfrm>
            <a:off x="415879" y="233253"/>
            <a:ext cx="11385753" cy="1530251"/>
          </a:xfrm>
          <a:custGeom>
            <a:avLst/>
            <a:gdLst>
              <a:gd name="connsiteX0" fmla="*/ 0 w 6378151"/>
              <a:gd name="connsiteY0" fmla="*/ 0 h 1143000"/>
              <a:gd name="connsiteX1" fmla="*/ 6378151 w 6378151"/>
              <a:gd name="connsiteY1" fmla="*/ 0 h 1143000"/>
              <a:gd name="connsiteX2" fmla="*/ 6378151 w 6378151"/>
              <a:gd name="connsiteY2" fmla="*/ 1143000 h 1143000"/>
              <a:gd name="connsiteX3" fmla="*/ 0 w 6378151"/>
              <a:gd name="connsiteY3" fmla="*/ 1143000 h 1143000"/>
              <a:gd name="connsiteX4" fmla="*/ 0 w 6378151"/>
              <a:gd name="connsiteY4" fmla="*/ 0 h 1143000"/>
              <a:gd name="connsiteX0" fmla="*/ 172122 w 6378151"/>
              <a:gd name="connsiteY0" fmla="*/ 161365 h 1143000"/>
              <a:gd name="connsiteX1" fmla="*/ 6378151 w 6378151"/>
              <a:gd name="connsiteY1" fmla="*/ 0 h 1143000"/>
              <a:gd name="connsiteX2" fmla="*/ 6378151 w 6378151"/>
              <a:gd name="connsiteY2" fmla="*/ 1143000 h 1143000"/>
              <a:gd name="connsiteX3" fmla="*/ 0 w 6378151"/>
              <a:gd name="connsiteY3" fmla="*/ 1143000 h 1143000"/>
              <a:gd name="connsiteX4" fmla="*/ 172122 w 6378151"/>
              <a:gd name="connsiteY4" fmla="*/ 161365 h 1143000"/>
              <a:gd name="connsiteX0" fmla="*/ 172122 w 6378151"/>
              <a:gd name="connsiteY0" fmla="*/ 161365 h 1143000"/>
              <a:gd name="connsiteX1" fmla="*/ 6378151 w 6378151"/>
              <a:gd name="connsiteY1" fmla="*/ 0 h 1143000"/>
              <a:gd name="connsiteX2" fmla="*/ 6378151 w 6378151"/>
              <a:gd name="connsiteY2" fmla="*/ 1143000 h 1143000"/>
              <a:gd name="connsiteX3" fmla="*/ 0 w 6378151"/>
              <a:gd name="connsiteY3" fmla="*/ 1143000 h 1143000"/>
              <a:gd name="connsiteX4" fmla="*/ 172122 w 6378151"/>
              <a:gd name="connsiteY4" fmla="*/ 161365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74634 h 1034754"/>
              <a:gd name="connsiteX1" fmla="*/ 6119967 w 6378151"/>
              <a:gd name="connsiteY1" fmla="*/ 63876 h 1034754"/>
              <a:gd name="connsiteX2" fmla="*/ 6378151 w 6378151"/>
              <a:gd name="connsiteY2" fmla="*/ 1034754 h 1034754"/>
              <a:gd name="connsiteX3" fmla="*/ 0 w 6378151"/>
              <a:gd name="connsiteY3" fmla="*/ 1034754 h 1034754"/>
              <a:gd name="connsiteX4" fmla="*/ 204395 w 6378151"/>
              <a:gd name="connsiteY4" fmla="*/ 74634 h 1034754"/>
              <a:gd name="connsiteX0" fmla="*/ 204395 w 6378151"/>
              <a:gd name="connsiteY0" fmla="*/ 82083 h 1042203"/>
              <a:gd name="connsiteX1" fmla="*/ 6044663 w 6378151"/>
              <a:gd name="connsiteY1" fmla="*/ 39052 h 1042203"/>
              <a:gd name="connsiteX2" fmla="*/ 6378151 w 6378151"/>
              <a:gd name="connsiteY2" fmla="*/ 1042203 h 1042203"/>
              <a:gd name="connsiteX3" fmla="*/ 0 w 6378151"/>
              <a:gd name="connsiteY3" fmla="*/ 1042203 h 1042203"/>
              <a:gd name="connsiteX4" fmla="*/ 204395 w 6378151"/>
              <a:gd name="connsiteY4" fmla="*/ 82083 h 1042203"/>
              <a:gd name="connsiteX0" fmla="*/ 204395 w 6378151"/>
              <a:gd name="connsiteY0" fmla="*/ 82083 h 1042203"/>
              <a:gd name="connsiteX1" fmla="*/ 6044663 w 6378151"/>
              <a:gd name="connsiteY1" fmla="*/ 39052 h 1042203"/>
              <a:gd name="connsiteX2" fmla="*/ 6378151 w 6378151"/>
              <a:gd name="connsiteY2" fmla="*/ 1042203 h 1042203"/>
              <a:gd name="connsiteX3" fmla="*/ 0 w 6378151"/>
              <a:gd name="connsiteY3" fmla="*/ 1042203 h 1042203"/>
              <a:gd name="connsiteX4" fmla="*/ 204395 w 6378151"/>
              <a:gd name="connsiteY4" fmla="*/ 82083 h 1042203"/>
              <a:gd name="connsiteX0" fmla="*/ 204395 w 6378151"/>
              <a:gd name="connsiteY0" fmla="*/ 209708 h 1169828"/>
              <a:gd name="connsiteX1" fmla="*/ 6044663 w 6378151"/>
              <a:gd name="connsiteY1" fmla="*/ 166677 h 1169828"/>
              <a:gd name="connsiteX2" fmla="*/ 6378151 w 6378151"/>
              <a:gd name="connsiteY2" fmla="*/ 1169828 h 1169828"/>
              <a:gd name="connsiteX3" fmla="*/ 0 w 6378151"/>
              <a:gd name="connsiteY3" fmla="*/ 1169828 h 1169828"/>
              <a:gd name="connsiteX4" fmla="*/ 204395 w 6378151"/>
              <a:gd name="connsiteY4" fmla="*/ 209708 h 1169828"/>
              <a:gd name="connsiteX0" fmla="*/ 204395 w 6378151"/>
              <a:gd name="connsiteY0" fmla="*/ 216207 h 1176327"/>
              <a:gd name="connsiteX1" fmla="*/ 6044663 w 6378151"/>
              <a:gd name="connsiteY1" fmla="*/ 173176 h 1176327"/>
              <a:gd name="connsiteX2" fmla="*/ 6378151 w 6378151"/>
              <a:gd name="connsiteY2" fmla="*/ 1176327 h 1176327"/>
              <a:gd name="connsiteX3" fmla="*/ 0 w 6378151"/>
              <a:gd name="connsiteY3" fmla="*/ 1176327 h 1176327"/>
              <a:gd name="connsiteX4" fmla="*/ 204395 w 6378151"/>
              <a:gd name="connsiteY4" fmla="*/ 216207 h 1176327"/>
              <a:gd name="connsiteX0" fmla="*/ 311971 w 6378151"/>
              <a:gd name="connsiteY0" fmla="*/ 179132 h 1203798"/>
              <a:gd name="connsiteX1" fmla="*/ 6044663 w 6378151"/>
              <a:gd name="connsiteY1" fmla="*/ 200647 h 1203798"/>
              <a:gd name="connsiteX2" fmla="*/ 6378151 w 6378151"/>
              <a:gd name="connsiteY2" fmla="*/ 1203798 h 1203798"/>
              <a:gd name="connsiteX3" fmla="*/ 0 w 6378151"/>
              <a:gd name="connsiteY3" fmla="*/ 1203798 h 1203798"/>
              <a:gd name="connsiteX4" fmla="*/ 311971 w 6378151"/>
              <a:gd name="connsiteY4" fmla="*/ 179132 h 1203798"/>
              <a:gd name="connsiteX0" fmla="*/ 311971 w 6378151"/>
              <a:gd name="connsiteY0" fmla="*/ 179132 h 1203798"/>
              <a:gd name="connsiteX1" fmla="*/ 6044663 w 6378151"/>
              <a:gd name="connsiteY1" fmla="*/ 200647 h 1203798"/>
              <a:gd name="connsiteX2" fmla="*/ 6378151 w 6378151"/>
              <a:gd name="connsiteY2" fmla="*/ 1203798 h 1203798"/>
              <a:gd name="connsiteX3" fmla="*/ 0 w 6378151"/>
              <a:gd name="connsiteY3" fmla="*/ 1203798 h 1203798"/>
              <a:gd name="connsiteX4" fmla="*/ 311971 w 6378151"/>
              <a:gd name="connsiteY4" fmla="*/ 179132 h 1203798"/>
              <a:gd name="connsiteX0" fmla="*/ 311971 w 6378151"/>
              <a:gd name="connsiteY0" fmla="*/ 171490 h 1196156"/>
              <a:gd name="connsiteX1" fmla="*/ 6044663 w 6378151"/>
              <a:gd name="connsiteY1" fmla="*/ 193005 h 1196156"/>
              <a:gd name="connsiteX2" fmla="*/ 6378151 w 6378151"/>
              <a:gd name="connsiteY2" fmla="*/ 1196156 h 1196156"/>
              <a:gd name="connsiteX3" fmla="*/ 0 w 6378151"/>
              <a:gd name="connsiteY3" fmla="*/ 1196156 h 1196156"/>
              <a:gd name="connsiteX4" fmla="*/ 311971 w 6378151"/>
              <a:gd name="connsiteY4" fmla="*/ 171490 h 1196156"/>
              <a:gd name="connsiteX0" fmla="*/ 311971 w 6378151"/>
              <a:gd name="connsiteY0" fmla="*/ 140008 h 1164674"/>
              <a:gd name="connsiteX1" fmla="*/ 6044663 w 6378151"/>
              <a:gd name="connsiteY1" fmla="*/ 161523 h 1164674"/>
              <a:gd name="connsiteX2" fmla="*/ 6378151 w 6378151"/>
              <a:gd name="connsiteY2" fmla="*/ 1164674 h 1164674"/>
              <a:gd name="connsiteX3" fmla="*/ 0 w 6378151"/>
              <a:gd name="connsiteY3" fmla="*/ 1164674 h 1164674"/>
              <a:gd name="connsiteX4" fmla="*/ 311971 w 6378151"/>
              <a:gd name="connsiteY4" fmla="*/ 140008 h 1164674"/>
              <a:gd name="connsiteX0" fmla="*/ 311971 w 6378151"/>
              <a:gd name="connsiteY0" fmla="*/ 130732 h 1155398"/>
              <a:gd name="connsiteX1" fmla="*/ 6044663 w 6378151"/>
              <a:gd name="connsiteY1" fmla="*/ 152247 h 1155398"/>
              <a:gd name="connsiteX2" fmla="*/ 6378151 w 6378151"/>
              <a:gd name="connsiteY2" fmla="*/ 1155398 h 1155398"/>
              <a:gd name="connsiteX3" fmla="*/ 0 w 6378151"/>
              <a:gd name="connsiteY3" fmla="*/ 1155398 h 1155398"/>
              <a:gd name="connsiteX4" fmla="*/ 311971 w 6378151"/>
              <a:gd name="connsiteY4" fmla="*/ 130732 h 1155398"/>
              <a:gd name="connsiteX0" fmla="*/ 311971 w 6378151"/>
              <a:gd name="connsiteY0" fmla="*/ 116775 h 1141441"/>
              <a:gd name="connsiteX1" fmla="*/ 5947844 w 6378151"/>
              <a:gd name="connsiteY1" fmla="*/ 159805 h 1141441"/>
              <a:gd name="connsiteX2" fmla="*/ 6378151 w 6378151"/>
              <a:gd name="connsiteY2" fmla="*/ 1141441 h 1141441"/>
              <a:gd name="connsiteX3" fmla="*/ 0 w 6378151"/>
              <a:gd name="connsiteY3" fmla="*/ 1141441 h 1141441"/>
              <a:gd name="connsiteX4" fmla="*/ 311971 w 6378151"/>
              <a:gd name="connsiteY4" fmla="*/ 116775 h 1141441"/>
              <a:gd name="connsiteX0" fmla="*/ 311971 w 6378151"/>
              <a:gd name="connsiteY0" fmla="*/ 152822 h 1177488"/>
              <a:gd name="connsiteX1" fmla="*/ 6033906 w 6378151"/>
              <a:gd name="connsiteY1" fmla="*/ 142064 h 1177488"/>
              <a:gd name="connsiteX2" fmla="*/ 6378151 w 6378151"/>
              <a:gd name="connsiteY2" fmla="*/ 1177488 h 1177488"/>
              <a:gd name="connsiteX3" fmla="*/ 0 w 6378151"/>
              <a:gd name="connsiteY3" fmla="*/ 1177488 h 1177488"/>
              <a:gd name="connsiteX4" fmla="*/ 311971 w 6378151"/>
              <a:gd name="connsiteY4" fmla="*/ 152822 h 1177488"/>
              <a:gd name="connsiteX0" fmla="*/ 311971 w 6378151"/>
              <a:gd name="connsiteY0" fmla="*/ 152822 h 1177488"/>
              <a:gd name="connsiteX1" fmla="*/ 6033906 w 6378151"/>
              <a:gd name="connsiteY1" fmla="*/ 142064 h 1177488"/>
              <a:gd name="connsiteX2" fmla="*/ 6378151 w 6378151"/>
              <a:gd name="connsiteY2" fmla="*/ 1177488 h 1177488"/>
              <a:gd name="connsiteX3" fmla="*/ 0 w 6378151"/>
              <a:gd name="connsiteY3" fmla="*/ 1177488 h 1177488"/>
              <a:gd name="connsiteX4" fmla="*/ 311971 w 6378151"/>
              <a:gd name="connsiteY4" fmla="*/ 152822 h 1177488"/>
              <a:gd name="connsiteX0" fmla="*/ 311971 w 6378151"/>
              <a:gd name="connsiteY0" fmla="*/ 119570 h 1144236"/>
              <a:gd name="connsiteX1" fmla="*/ 6033906 w 6378151"/>
              <a:gd name="connsiteY1" fmla="*/ 108812 h 1144236"/>
              <a:gd name="connsiteX2" fmla="*/ 6378151 w 6378151"/>
              <a:gd name="connsiteY2" fmla="*/ 1144236 h 1144236"/>
              <a:gd name="connsiteX3" fmla="*/ 0 w 6378151"/>
              <a:gd name="connsiteY3" fmla="*/ 1144236 h 1144236"/>
              <a:gd name="connsiteX4" fmla="*/ 311971 w 6378151"/>
              <a:gd name="connsiteY4" fmla="*/ 119570 h 1144236"/>
              <a:gd name="connsiteX0" fmla="*/ 311971 w 6378151"/>
              <a:gd name="connsiteY0" fmla="*/ 16611 h 1041277"/>
              <a:gd name="connsiteX1" fmla="*/ 6033906 w 6378151"/>
              <a:gd name="connsiteY1" fmla="*/ 5853 h 1041277"/>
              <a:gd name="connsiteX2" fmla="*/ 6378151 w 6378151"/>
              <a:gd name="connsiteY2" fmla="*/ 1041277 h 1041277"/>
              <a:gd name="connsiteX3" fmla="*/ 0 w 6378151"/>
              <a:gd name="connsiteY3" fmla="*/ 1041277 h 1041277"/>
              <a:gd name="connsiteX4" fmla="*/ 311971 w 6378151"/>
              <a:gd name="connsiteY4" fmla="*/ 16611 h 1041277"/>
              <a:gd name="connsiteX0" fmla="*/ 311971 w 6378151"/>
              <a:gd name="connsiteY0" fmla="*/ 100650 h 1125316"/>
              <a:gd name="connsiteX1" fmla="*/ 6033906 w 6378151"/>
              <a:gd name="connsiteY1" fmla="*/ 89892 h 1125316"/>
              <a:gd name="connsiteX2" fmla="*/ 6378151 w 6378151"/>
              <a:gd name="connsiteY2" fmla="*/ 1125316 h 1125316"/>
              <a:gd name="connsiteX3" fmla="*/ 0 w 6378151"/>
              <a:gd name="connsiteY3" fmla="*/ 1125316 h 1125316"/>
              <a:gd name="connsiteX4" fmla="*/ 311971 w 6378151"/>
              <a:gd name="connsiteY4" fmla="*/ 100650 h 1125316"/>
              <a:gd name="connsiteX0" fmla="*/ 311971 w 6378151"/>
              <a:gd name="connsiteY0" fmla="*/ 108062 h 1132728"/>
              <a:gd name="connsiteX1" fmla="*/ 6001633 w 6378151"/>
              <a:gd name="connsiteY1" fmla="*/ 86546 h 1132728"/>
              <a:gd name="connsiteX2" fmla="*/ 6378151 w 6378151"/>
              <a:gd name="connsiteY2" fmla="*/ 1132728 h 1132728"/>
              <a:gd name="connsiteX3" fmla="*/ 0 w 6378151"/>
              <a:gd name="connsiteY3" fmla="*/ 1132728 h 1132728"/>
              <a:gd name="connsiteX4" fmla="*/ 311971 w 6378151"/>
              <a:gd name="connsiteY4" fmla="*/ 108062 h 1132728"/>
              <a:gd name="connsiteX0" fmla="*/ 311971 w 6378151"/>
              <a:gd name="connsiteY0" fmla="*/ 108062 h 1132728"/>
              <a:gd name="connsiteX1" fmla="*/ 6001633 w 6378151"/>
              <a:gd name="connsiteY1" fmla="*/ 86546 h 1132728"/>
              <a:gd name="connsiteX2" fmla="*/ 6378151 w 6378151"/>
              <a:gd name="connsiteY2" fmla="*/ 1132728 h 1132728"/>
              <a:gd name="connsiteX3" fmla="*/ 0 w 6378151"/>
              <a:gd name="connsiteY3" fmla="*/ 1132728 h 1132728"/>
              <a:gd name="connsiteX4" fmla="*/ 311971 w 6378151"/>
              <a:gd name="connsiteY4" fmla="*/ 108062 h 1132728"/>
              <a:gd name="connsiteX0" fmla="*/ 311971 w 6378151"/>
              <a:gd name="connsiteY0" fmla="*/ 103312 h 1127978"/>
              <a:gd name="connsiteX1" fmla="*/ 6001633 w 6378151"/>
              <a:gd name="connsiteY1" fmla="*/ 81796 h 1127978"/>
              <a:gd name="connsiteX2" fmla="*/ 6378151 w 6378151"/>
              <a:gd name="connsiteY2" fmla="*/ 1127978 h 1127978"/>
              <a:gd name="connsiteX3" fmla="*/ 0 w 6378151"/>
              <a:gd name="connsiteY3" fmla="*/ 1127978 h 1127978"/>
              <a:gd name="connsiteX4" fmla="*/ 311971 w 6378151"/>
              <a:gd name="connsiteY4" fmla="*/ 103312 h 1127978"/>
              <a:gd name="connsiteX0" fmla="*/ 311971 w 6378151"/>
              <a:gd name="connsiteY0" fmla="*/ 118455 h 1143121"/>
              <a:gd name="connsiteX1" fmla="*/ 6001633 w 6378151"/>
              <a:gd name="connsiteY1" fmla="*/ 96939 h 1143121"/>
              <a:gd name="connsiteX2" fmla="*/ 6378151 w 6378151"/>
              <a:gd name="connsiteY2" fmla="*/ 1143121 h 1143121"/>
              <a:gd name="connsiteX3" fmla="*/ 0 w 6378151"/>
              <a:gd name="connsiteY3" fmla="*/ 1143121 h 1143121"/>
              <a:gd name="connsiteX4" fmla="*/ 311971 w 6378151"/>
              <a:gd name="connsiteY4" fmla="*/ 118455 h 1143121"/>
              <a:gd name="connsiteX0" fmla="*/ 311971 w 6378151"/>
              <a:gd name="connsiteY0" fmla="*/ 118455 h 1143121"/>
              <a:gd name="connsiteX1" fmla="*/ 6001633 w 6378151"/>
              <a:gd name="connsiteY1" fmla="*/ 96939 h 1143121"/>
              <a:gd name="connsiteX2" fmla="*/ 6378151 w 6378151"/>
              <a:gd name="connsiteY2" fmla="*/ 1143121 h 1143121"/>
              <a:gd name="connsiteX3" fmla="*/ 0 w 6378151"/>
              <a:gd name="connsiteY3" fmla="*/ 1143121 h 1143121"/>
              <a:gd name="connsiteX4" fmla="*/ 311971 w 6378151"/>
              <a:gd name="connsiteY4" fmla="*/ 118455 h 1143121"/>
              <a:gd name="connsiteX0" fmla="*/ 311971 w 6378151"/>
              <a:gd name="connsiteY0" fmla="*/ 113915 h 1138581"/>
              <a:gd name="connsiteX1" fmla="*/ 6001633 w 6378151"/>
              <a:gd name="connsiteY1" fmla="*/ 92399 h 1138581"/>
              <a:gd name="connsiteX2" fmla="*/ 6378151 w 6378151"/>
              <a:gd name="connsiteY2" fmla="*/ 1138581 h 1138581"/>
              <a:gd name="connsiteX3" fmla="*/ 0 w 6378151"/>
              <a:gd name="connsiteY3" fmla="*/ 1138581 h 1138581"/>
              <a:gd name="connsiteX4" fmla="*/ 311971 w 6378151"/>
              <a:gd name="connsiteY4" fmla="*/ 113915 h 1138581"/>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78151" h="1147688">
                <a:moveTo>
                  <a:pt x="311971" y="123022"/>
                </a:moveTo>
                <a:cubicBezTo>
                  <a:pt x="702453" y="8274"/>
                  <a:pt x="5352966" y="-74203"/>
                  <a:pt x="6001633" y="101506"/>
                </a:cubicBezTo>
                <a:cubicBezTo>
                  <a:pt x="6446285" y="575739"/>
                  <a:pt x="6266988" y="813304"/>
                  <a:pt x="6378151" y="1147688"/>
                </a:cubicBezTo>
                <a:lnTo>
                  <a:pt x="0" y="1147688"/>
                </a:lnTo>
                <a:cubicBezTo>
                  <a:pt x="57374" y="820476"/>
                  <a:pt x="-78891" y="439478"/>
                  <a:pt x="311971" y="123022"/>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nvGrpSpPr>
          <p:cNvPr id="4" name="Group 3"/>
          <p:cNvGrpSpPr/>
          <p:nvPr userDrawn="1"/>
        </p:nvGrpSpPr>
        <p:grpSpPr>
          <a:xfrm>
            <a:off x="375207" y="1762125"/>
            <a:ext cx="11443218" cy="4803328"/>
            <a:chOff x="220782" y="1331119"/>
            <a:chExt cx="6436810" cy="3602496"/>
          </a:xfrm>
        </p:grpSpPr>
        <p:sp>
          <p:nvSpPr>
            <p:cNvPr id="5" name="Freeform 4"/>
            <p:cNvSpPr/>
            <p:nvPr/>
          </p:nvSpPr>
          <p:spPr>
            <a:xfrm>
              <a:off x="1630680" y="1333500"/>
              <a:ext cx="4968240" cy="7620"/>
            </a:xfrm>
            <a:custGeom>
              <a:avLst/>
              <a:gdLst>
                <a:gd name="connsiteX0" fmla="*/ 0 w 4968240"/>
                <a:gd name="connsiteY0" fmla="*/ 0 h 7620"/>
                <a:gd name="connsiteX1" fmla="*/ 2781300 w 4968240"/>
                <a:gd name="connsiteY1" fmla="*/ 0 h 7620"/>
                <a:gd name="connsiteX2" fmla="*/ 4968240 w 4968240"/>
                <a:gd name="connsiteY2" fmla="*/ 7620 h 7620"/>
              </a:gdLst>
              <a:ahLst/>
              <a:cxnLst>
                <a:cxn ang="0">
                  <a:pos x="connsiteX0" y="connsiteY0"/>
                </a:cxn>
                <a:cxn ang="0">
                  <a:pos x="connsiteX1" y="connsiteY1"/>
                </a:cxn>
                <a:cxn ang="0">
                  <a:pos x="connsiteX2" y="connsiteY2"/>
                </a:cxn>
              </a:cxnLst>
              <a:rect l="l" t="t" r="r" b="b"/>
              <a:pathLst>
                <a:path w="4968240" h="7620">
                  <a:moveTo>
                    <a:pt x="0" y="0"/>
                  </a:moveTo>
                  <a:lnTo>
                    <a:pt x="2781300" y="0"/>
                  </a:lnTo>
                  <a:lnTo>
                    <a:pt x="4968240" y="7620"/>
                  </a:lnTo>
                </a:path>
              </a:pathLst>
            </a:custGeom>
            <a:noFill/>
            <a:ln>
              <a:solidFill>
                <a:srgbClr val="F95D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Freeform 5"/>
            <p:cNvSpPr/>
            <p:nvPr/>
          </p:nvSpPr>
          <p:spPr>
            <a:xfrm>
              <a:off x="220782" y="1333500"/>
              <a:ext cx="6436810" cy="3600115"/>
            </a:xfrm>
            <a:custGeom>
              <a:avLst/>
              <a:gdLst>
                <a:gd name="connsiteX0" fmla="*/ 6378138 w 6436810"/>
                <a:gd name="connsiteY0" fmla="*/ 0 h 3600115"/>
                <a:gd name="connsiteX1" fmla="*/ 6431478 w 6436810"/>
                <a:gd name="connsiteY1" fmla="*/ 723900 h 3600115"/>
                <a:gd name="connsiteX2" fmla="*/ 6431478 w 6436810"/>
                <a:gd name="connsiteY2" fmla="*/ 1607820 h 3600115"/>
                <a:gd name="connsiteX3" fmla="*/ 6400998 w 6436810"/>
                <a:gd name="connsiteY3" fmla="*/ 2400300 h 3600115"/>
                <a:gd name="connsiteX4" fmla="*/ 6332418 w 6436810"/>
                <a:gd name="connsiteY4" fmla="*/ 2895600 h 3600115"/>
                <a:gd name="connsiteX5" fmla="*/ 6240978 w 6436810"/>
                <a:gd name="connsiteY5" fmla="*/ 3177540 h 3600115"/>
                <a:gd name="connsiteX6" fmla="*/ 6088578 w 6436810"/>
                <a:gd name="connsiteY6" fmla="*/ 3390900 h 3600115"/>
                <a:gd name="connsiteX7" fmla="*/ 5814258 w 6436810"/>
                <a:gd name="connsiteY7" fmla="*/ 3520440 h 3600115"/>
                <a:gd name="connsiteX8" fmla="*/ 5440878 w 6436810"/>
                <a:gd name="connsiteY8" fmla="*/ 3573780 h 3600115"/>
                <a:gd name="connsiteX9" fmla="*/ 4564578 w 6436810"/>
                <a:gd name="connsiteY9" fmla="*/ 3573780 h 3600115"/>
                <a:gd name="connsiteX10" fmla="*/ 3833058 w 6436810"/>
                <a:gd name="connsiteY10" fmla="*/ 3566160 h 3600115"/>
                <a:gd name="connsiteX11" fmla="*/ 3116778 w 6436810"/>
                <a:gd name="connsiteY11" fmla="*/ 3566160 h 3600115"/>
                <a:gd name="connsiteX12" fmla="*/ 2423358 w 6436810"/>
                <a:gd name="connsiteY12" fmla="*/ 3581400 h 3600115"/>
                <a:gd name="connsiteX13" fmla="*/ 1874718 w 6436810"/>
                <a:gd name="connsiteY13" fmla="*/ 3596640 h 3600115"/>
                <a:gd name="connsiteX14" fmla="*/ 1333698 w 6436810"/>
                <a:gd name="connsiteY14" fmla="*/ 3596640 h 3600115"/>
                <a:gd name="connsiteX15" fmla="*/ 838398 w 6436810"/>
                <a:gd name="connsiteY15" fmla="*/ 3558540 h 3600115"/>
                <a:gd name="connsiteX16" fmla="*/ 579318 w 6436810"/>
                <a:gd name="connsiteY16" fmla="*/ 3497580 h 3600115"/>
                <a:gd name="connsiteX17" fmla="*/ 388818 w 6436810"/>
                <a:gd name="connsiteY17" fmla="*/ 3413760 h 3600115"/>
                <a:gd name="connsiteX18" fmla="*/ 266898 w 6436810"/>
                <a:gd name="connsiteY18" fmla="*/ 3314700 h 3600115"/>
                <a:gd name="connsiteX19" fmla="*/ 175458 w 6436810"/>
                <a:gd name="connsiteY19" fmla="*/ 3124200 h 3600115"/>
                <a:gd name="connsiteX20" fmla="*/ 114498 w 6436810"/>
                <a:gd name="connsiteY20" fmla="*/ 2910840 h 3600115"/>
                <a:gd name="connsiteX21" fmla="*/ 61158 w 6436810"/>
                <a:gd name="connsiteY21" fmla="*/ 2636520 h 3600115"/>
                <a:gd name="connsiteX22" fmla="*/ 38298 w 6436810"/>
                <a:gd name="connsiteY22" fmla="*/ 2278380 h 3600115"/>
                <a:gd name="connsiteX23" fmla="*/ 15438 w 6436810"/>
                <a:gd name="connsiteY23" fmla="*/ 1866900 h 3600115"/>
                <a:gd name="connsiteX24" fmla="*/ 15438 w 6436810"/>
                <a:gd name="connsiteY24" fmla="*/ 1455420 h 3600115"/>
                <a:gd name="connsiteX25" fmla="*/ 198 w 6436810"/>
                <a:gd name="connsiteY25" fmla="*/ 952500 h 3600115"/>
                <a:gd name="connsiteX26" fmla="*/ 7818 w 6436810"/>
                <a:gd name="connsiteY26" fmla="*/ 289560 h 3600115"/>
                <a:gd name="connsiteX27" fmla="*/ 23058 w 6436810"/>
                <a:gd name="connsiteY27" fmla="*/ 0 h 3600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436810" h="3600115">
                  <a:moveTo>
                    <a:pt x="6378138" y="0"/>
                  </a:moveTo>
                  <a:cubicBezTo>
                    <a:pt x="6400363" y="227965"/>
                    <a:pt x="6422588" y="455930"/>
                    <a:pt x="6431478" y="723900"/>
                  </a:cubicBezTo>
                  <a:cubicBezTo>
                    <a:pt x="6440368" y="991870"/>
                    <a:pt x="6436558" y="1328420"/>
                    <a:pt x="6431478" y="1607820"/>
                  </a:cubicBezTo>
                  <a:cubicBezTo>
                    <a:pt x="6426398" y="1887220"/>
                    <a:pt x="6417508" y="2185670"/>
                    <a:pt x="6400998" y="2400300"/>
                  </a:cubicBezTo>
                  <a:cubicBezTo>
                    <a:pt x="6384488" y="2614930"/>
                    <a:pt x="6359088" y="2766060"/>
                    <a:pt x="6332418" y="2895600"/>
                  </a:cubicBezTo>
                  <a:cubicBezTo>
                    <a:pt x="6305748" y="3025140"/>
                    <a:pt x="6281618" y="3094990"/>
                    <a:pt x="6240978" y="3177540"/>
                  </a:cubicBezTo>
                  <a:cubicBezTo>
                    <a:pt x="6200338" y="3260090"/>
                    <a:pt x="6159698" y="3333750"/>
                    <a:pt x="6088578" y="3390900"/>
                  </a:cubicBezTo>
                  <a:cubicBezTo>
                    <a:pt x="6017458" y="3448050"/>
                    <a:pt x="5922208" y="3489960"/>
                    <a:pt x="5814258" y="3520440"/>
                  </a:cubicBezTo>
                  <a:cubicBezTo>
                    <a:pt x="5706308" y="3550920"/>
                    <a:pt x="5649158" y="3564890"/>
                    <a:pt x="5440878" y="3573780"/>
                  </a:cubicBezTo>
                  <a:cubicBezTo>
                    <a:pt x="5232598" y="3582670"/>
                    <a:pt x="4564578" y="3573780"/>
                    <a:pt x="4564578" y="3573780"/>
                  </a:cubicBezTo>
                  <a:lnTo>
                    <a:pt x="3833058" y="3566160"/>
                  </a:lnTo>
                  <a:lnTo>
                    <a:pt x="3116778" y="3566160"/>
                  </a:lnTo>
                  <a:cubicBezTo>
                    <a:pt x="2881828" y="3568700"/>
                    <a:pt x="2423358" y="3581400"/>
                    <a:pt x="2423358" y="3581400"/>
                  </a:cubicBezTo>
                  <a:lnTo>
                    <a:pt x="1874718" y="3596640"/>
                  </a:lnTo>
                  <a:cubicBezTo>
                    <a:pt x="1693108" y="3599180"/>
                    <a:pt x="1506418" y="3602990"/>
                    <a:pt x="1333698" y="3596640"/>
                  </a:cubicBezTo>
                  <a:cubicBezTo>
                    <a:pt x="1160978" y="3590290"/>
                    <a:pt x="964128" y="3575050"/>
                    <a:pt x="838398" y="3558540"/>
                  </a:cubicBezTo>
                  <a:cubicBezTo>
                    <a:pt x="712668" y="3542030"/>
                    <a:pt x="654248" y="3521710"/>
                    <a:pt x="579318" y="3497580"/>
                  </a:cubicBezTo>
                  <a:cubicBezTo>
                    <a:pt x="504388" y="3473450"/>
                    <a:pt x="440888" y="3444240"/>
                    <a:pt x="388818" y="3413760"/>
                  </a:cubicBezTo>
                  <a:cubicBezTo>
                    <a:pt x="336748" y="3383280"/>
                    <a:pt x="302458" y="3362960"/>
                    <a:pt x="266898" y="3314700"/>
                  </a:cubicBezTo>
                  <a:cubicBezTo>
                    <a:pt x="231338" y="3266440"/>
                    <a:pt x="200858" y="3191510"/>
                    <a:pt x="175458" y="3124200"/>
                  </a:cubicBezTo>
                  <a:cubicBezTo>
                    <a:pt x="150058" y="3056890"/>
                    <a:pt x="133548" y="2992120"/>
                    <a:pt x="114498" y="2910840"/>
                  </a:cubicBezTo>
                  <a:cubicBezTo>
                    <a:pt x="95448" y="2829560"/>
                    <a:pt x="73858" y="2741930"/>
                    <a:pt x="61158" y="2636520"/>
                  </a:cubicBezTo>
                  <a:cubicBezTo>
                    <a:pt x="48458" y="2531110"/>
                    <a:pt x="45918" y="2406650"/>
                    <a:pt x="38298" y="2278380"/>
                  </a:cubicBezTo>
                  <a:cubicBezTo>
                    <a:pt x="30678" y="2150110"/>
                    <a:pt x="19248" y="2004060"/>
                    <a:pt x="15438" y="1866900"/>
                  </a:cubicBezTo>
                  <a:cubicBezTo>
                    <a:pt x="11628" y="1729740"/>
                    <a:pt x="17978" y="1607820"/>
                    <a:pt x="15438" y="1455420"/>
                  </a:cubicBezTo>
                  <a:cubicBezTo>
                    <a:pt x="12898" y="1303020"/>
                    <a:pt x="1468" y="1146810"/>
                    <a:pt x="198" y="952500"/>
                  </a:cubicBezTo>
                  <a:cubicBezTo>
                    <a:pt x="-1072" y="758190"/>
                    <a:pt x="4008" y="448310"/>
                    <a:pt x="7818" y="289560"/>
                  </a:cubicBezTo>
                  <a:cubicBezTo>
                    <a:pt x="11628" y="130810"/>
                    <a:pt x="17343" y="65405"/>
                    <a:pt x="23058" y="0"/>
                  </a:cubicBezTo>
                </a:path>
              </a:pathLst>
            </a:custGeom>
            <a:noFill/>
            <a:ln>
              <a:solidFill>
                <a:srgbClr val="F95D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Freeform 6"/>
            <p:cNvSpPr/>
            <p:nvPr/>
          </p:nvSpPr>
          <p:spPr>
            <a:xfrm>
              <a:off x="228600" y="1331119"/>
              <a:ext cx="150019" cy="4762"/>
            </a:xfrm>
            <a:custGeom>
              <a:avLst/>
              <a:gdLst>
                <a:gd name="connsiteX0" fmla="*/ 0 w 150019"/>
                <a:gd name="connsiteY0" fmla="*/ 0 h 4762"/>
                <a:gd name="connsiteX1" fmla="*/ 150019 w 150019"/>
                <a:gd name="connsiteY1" fmla="*/ 4762 h 4762"/>
                <a:gd name="connsiteX2" fmla="*/ 150019 w 150019"/>
                <a:gd name="connsiteY2" fmla="*/ 4762 h 4762"/>
              </a:gdLst>
              <a:ahLst/>
              <a:cxnLst>
                <a:cxn ang="0">
                  <a:pos x="connsiteX0" y="connsiteY0"/>
                </a:cxn>
                <a:cxn ang="0">
                  <a:pos x="connsiteX1" y="connsiteY1"/>
                </a:cxn>
                <a:cxn ang="0">
                  <a:pos x="connsiteX2" y="connsiteY2"/>
                </a:cxn>
              </a:cxnLst>
              <a:rect l="l" t="t" r="r" b="b"/>
              <a:pathLst>
                <a:path w="150019" h="4762">
                  <a:moveTo>
                    <a:pt x="0" y="0"/>
                  </a:moveTo>
                  <a:lnTo>
                    <a:pt x="150019" y="4762"/>
                  </a:lnTo>
                  <a:lnTo>
                    <a:pt x="150019" y="4762"/>
                  </a:lnTo>
                </a:path>
              </a:pathLst>
            </a:custGeom>
            <a:noFill/>
            <a:ln>
              <a:solidFill>
                <a:srgbClr val="F95D5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grpSp>
        <p:nvGrpSpPr>
          <p:cNvPr id="8" name="Group 7"/>
          <p:cNvGrpSpPr/>
          <p:nvPr userDrawn="1"/>
        </p:nvGrpSpPr>
        <p:grpSpPr>
          <a:xfrm>
            <a:off x="502731" y="341095"/>
            <a:ext cx="2574745" cy="1931059"/>
            <a:chOff x="237072" y="234585"/>
            <a:chExt cx="1448294" cy="1448294"/>
          </a:xfrm>
        </p:grpSpPr>
        <p:sp>
          <p:nvSpPr>
            <p:cNvPr id="9" name="Oval 8"/>
            <p:cNvSpPr/>
            <p:nvPr/>
          </p:nvSpPr>
          <p:spPr>
            <a:xfrm>
              <a:off x="237072" y="234585"/>
              <a:ext cx="1448294" cy="1448294"/>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Oval 9"/>
            <p:cNvSpPr/>
            <p:nvPr/>
          </p:nvSpPr>
          <p:spPr>
            <a:xfrm>
              <a:off x="283311" y="280824"/>
              <a:ext cx="1355815" cy="135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Oval 10"/>
            <p:cNvSpPr/>
            <p:nvPr/>
          </p:nvSpPr>
          <p:spPr>
            <a:xfrm>
              <a:off x="244823" y="242721"/>
              <a:ext cx="1419087" cy="1419087"/>
            </a:xfrm>
            <a:prstGeom prst="ellipse">
              <a:avLst/>
            </a:prstGeom>
            <a:noFill/>
            <a:ln w="9525">
              <a:solidFill>
                <a:schemeClr val="bg1">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Tree>
    <p:extLst>
      <p:ext uri="{BB962C8B-B14F-4D97-AF65-F5344CB8AC3E}">
        <p14:creationId xmlns:p14="http://schemas.microsoft.com/office/powerpoint/2010/main" val="32502091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Blank" type="blank" preserve="1">
  <p:cSld name="1_Blank">
    <p:spTree>
      <p:nvGrpSpPr>
        <p:cNvPr id="1" name="Shape 151"/>
        <p:cNvGrpSpPr/>
        <p:nvPr/>
      </p:nvGrpSpPr>
      <p:grpSpPr>
        <a:xfrm>
          <a:off x="0" y="0"/>
          <a:ext cx="0" cy="0"/>
          <a:chOff x="0" y="0"/>
          <a:chExt cx="0" cy="0"/>
        </a:xfrm>
      </p:grpSpPr>
      <p:sp>
        <p:nvSpPr>
          <p:cNvPr id="2" name="Freeform 9"/>
          <p:cNvSpPr>
            <a:spLocks/>
          </p:cNvSpPr>
          <p:nvPr userDrawn="1"/>
        </p:nvSpPr>
        <p:spPr bwMode="auto">
          <a:xfrm rot="10800000">
            <a:off x="491068" y="319893"/>
            <a:ext cx="11226800" cy="6182507"/>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121920" tIns="60960" rIns="121920" bIns="60960" numCol="1" anchor="t" anchorCtr="0" compatLnSpc="1">
            <a:prstTxWarp prst="textNoShape">
              <a:avLst/>
            </a:prstTxWarp>
          </a:bodyPr>
          <a:lstStyle/>
          <a:p>
            <a:endParaRPr lang="en-US" sz="2400" dirty="0"/>
          </a:p>
        </p:txBody>
      </p:sp>
    </p:spTree>
    <p:extLst>
      <p:ext uri="{BB962C8B-B14F-4D97-AF65-F5344CB8AC3E}">
        <p14:creationId xmlns:p14="http://schemas.microsoft.com/office/powerpoint/2010/main" val="19532525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matchingName="Blank" type="blank" preserve="1">
  <p:cSld name="1_Blank">
    <p:spTree>
      <p:nvGrpSpPr>
        <p:cNvPr id="1" name="Shape 151"/>
        <p:cNvGrpSpPr/>
        <p:nvPr/>
      </p:nvGrpSpPr>
      <p:grpSpPr>
        <a:xfrm>
          <a:off x="0" y="0"/>
          <a:ext cx="0" cy="0"/>
          <a:chOff x="0" y="0"/>
          <a:chExt cx="0" cy="0"/>
        </a:xfrm>
      </p:grpSpPr>
      <p:sp>
        <p:nvSpPr>
          <p:cNvPr id="3" name="Rectangle 1"/>
          <p:cNvSpPr/>
          <p:nvPr userDrawn="1"/>
        </p:nvSpPr>
        <p:spPr>
          <a:xfrm>
            <a:off x="415879" y="233253"/>
            <a:ext cx="11385753" cy="1530251"/>
          </a:xfrm>
          <a:custGeom>
            <a:avLst/>
            <a:gdLst>
              <a:gd name="connsiteX0" fmla="*/ 0 w 6378151"/>
              <a:gd name="connsiteY0" fmla="*/ 0 h 1143000"/>
              <a:gd name="connsiteX1" fmla="*/ 6378151 w 6378151"/>
              <a:gd name="connsiteY1" fmla="*/ 0 h 1143000"/>
              <a:gd name="connsiteX2" fmla="*/ 6378151 w 6378151"/>
              <a:gd name="connsiteY2" fmla="*/ 1143000 h 1143000"/>
              <a:gd name="connsiteX3" fmla="*/ 0 w 6378151"/>
              <a:gd name="connsiteY3" fmla="*/ 1143000 h 1143000"/>
              <a:gd name="connsiteX4" fmla="*/ 0 w 6378151"/>
              <a:gd name="connsiteY4" fmla="*/ 0 h 1143000"/>
              <a:gd name="connsiteX0" fmla="*/ 172122 w 6378151"/>
              <a:gd name="connsiteY0" fmla="*/ 161365 h 1143000"/>
              <a:gd name="connsiteX1" fmla="*/ 6378151 w 6378151"/>
              <a:gd name="connsiteY1" fmla="*/ 0 h 1143000"/>
              <a:gd name="connsiteX2" fmla="*/ 6378151 w 6378151"/>
              <a:gd name="connsiteY2" fmla="*/ 1143000 h 1143000"/>
              <a:gd name="connsiteX3" fmla="*/ 0 w 6378151"/>
              <a:gd name="connsiteY3" fmla="*/ 1143000 h 1143000"/>
              <a:gd name="connsiteX4" fmla="*/ 172122 w 6378151"/>
              <a:gd name="connsiteY4" fmla="*/ 161365 h 1143000"/>
              <a:gd name="connsiteX0" fmla="*/ 172122 w 6378151"/>
              <a:gd name="connsiteY0" fmla="*/ 161365 h 1143000"/>
              <a:gd name="connsiteX1" fmla="*/ 6378151 w 6378151"/>
              <a:gd name="connsiteY1" fmla="*/ 0 h 1143000"/>
              <a:gd name="connsiteX2" fmla="*/ 6378151 w 6378151"/>
              <a:gd name="connsiteY2" fmla="*/ 1143000 h 1143000"/>
              <a:gd name="connsiteX3" fmla="*/ 0 w 6378151"/>
              <a:gd name="connsiteY3" fmla="*/ 1143000 h 1143000"/>
              <a:gd name="connsiteX4" fmla="*/ 172122 w 6378151"/>
              <a:gd name="connsiteY4" fmla="*/ 161365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182880 h 1143000"/>
              <a:gd name="connsiteX1" fmla="*/ 6378151 w 6378151"/>
              <a:gd name="connsiteY1" fmla="*/ 0 h 1143000"/>
              <a:gd name="connsiteX2" fmla="*/ 6378151 w 6378151"/>
              <a:gd name="connsiteY2" fmla="*/ 1143000 h 1143000"/>
              <a:gd name="connsiteX3" fmla="*/ 0 w 6378151"/>
              <a:gd name="connsiteY3" fmla="*/ 1143000 h 1143000"/>
              <a:gd name="connsiteX4" fmla="*/ 204395 w 6378151"/>
              <a:gd name="connsiteY4" fmla="*/ 182880 h 1143000"/>
              <a:gd name="connsiteX0" fmla="*/ 204395 w 6378151"/>
              <a:gd name="connsiteY0" fmla="*/ 74634 h 1034754"/>
              <a:gd name="connsiteX1" fmla="*/ 6119967 w 6378151"/>
              <a:gd name="connsiteY1" fmla="*/ 63876 h 1034754"/>
              <a:gd name="connsiteX2" fmla="*/ 6378151 w 6378151"/>
              <a:gd name="connsiteY2" fmla="*/ 1034754 h 1034754"/>
              <a:gd name="connsiteX3" fmla="*/ 0 w 6378151"/>
              <a:gd name="connsiteY3" fmla="*/ 1034754 h 1034754"/>
              <a:gd name="connsiteX4" fmla="*/ 204395 w 6378151"/>
              <a:gd name="connsiteY4" fmla="*/ 74634 h 1034754"/>
              <a:gd name="connsiteX0" fmla="*/ 204395 w 6378151"/>
              <a:gd name="connsiteY0" fmla="*/ 82083 h 1042203"/>
              <a:gd name="connsiteX1" fmla="*/ 6044663 w 6378151"/>
              <a:gd name="connsiteY1" fmla="*/ 39052 h 1042203"/>
              <a:gd name="connsiteX2" fmla="*/ 6378151 w 6378151"/>
              <a:gd name="connsiteY2" fmla="*/ 1042203 h 1042203"/>
              <a:gd name="connsiteX3" fmla="*/ 0 w 6378151"/>
              <a:gd name="connsiteY3" fmla="*/ 1042203 h 1042203"/>
              <a:gd name="connsiteX4" fmla="*/ 204395 w 6378151"/>
              <a:gd name="connsiteY4" fmla="*/ 82083 h 1042203"/>
              <a:gd name="connsiteX0" fmla="*/ 204395 w 6378151"/>
              <a:gd name="connsiteY0" fmla="*/ 82083 h 1042203"/>
              <a:gd name="connsiteX1" fmla="*/ 6044663 w 6378151"/>
              <a:gd name="connsiteY1" fmla="*/ 39052 h 1042203"/>
              <a:gd name="connsiteX2" fmla="*/ 6378151 w 6378151"/>
              <a:gd name="connsiteY2" fmla="*/ 1042203 h 1042203"/>
              <a:gd name="connsiteX3" fmla="*/ 0 w 6378151"/>
              <a:gd name="connsiteY3" fmla="*/ 1042203 h 1042203"/>
              <a:gd name="connsiteX4" fmla="*/ 204395 w 6378151"/>
              <a:gd name="connsiteY4" fmla="*/ 82083 h 1042203"/>
              <a:gd name="connsiteX0" fmla="*/ 204395 w 6378151"/>
              <a:gd name="connsiteY0" fmla="*/ 209708 h 1169828"/>
              <a:gd name="connsiteX1" fmla="*/ 6044663 w 6378151"/>
              <a:gd name="connsiteY1" fmla="*/ 166677 h 1169828"/>
              <a:gd name="connsiteX2" fmla="*/ 6378151 w 6378151"/>
              <a:gd name="connsiteY2" fmla="*/ 1169828 h 1169828"/>
              <a:gd name="connsiteX3" fmla="*/ 0 w 6378151"/>
              <a:gd name="connsiteY3" fmla="*/ 1169828 h 1169828"/>
              <a:gd name="connsiteX4" fmla="*/ 204395 w 6378151"/>
              <a:gd name="connsiteY4" fmla="*/ 209708 h 1169828"/>
              <a:gd name="connsiteX0" fmla="*/ 204395 w 6378151"/>
              <a:gd name="connsiteY0" fmla="*/ 216207 h 1176327"/>
              <a:gd name="connsiteX1" fmla="*/ 6044663 w 6378151"/>
              <a:gd name="connsiteY1" fmla="*/ 173176 h 1176327"/>
              <a:gd name="connsiteX2" fmla="*/ 6378151 w 6378151"/>
              <a:gd name="connsiteY2" fmla="*/ 1176327 h 1176327"/>
              <a:gd name="connsiteX3" fmla="*/ 0 w 6378151"/>
              <a:gd name="connsiteY3" fmla="*/ 1176327 h 1176327"/>
              <a:gd name="connsiteX4" fmla="*/ 204395 w 6378151"/>
              <a:gd name="connsiteY4" fmla="*/ 216207 h 1176327"/>
              <a:gd name="connsiteX0" fmla="*/ 311971 w 6378151"/>
              <a:gd name="connsiteY0" fmla="*/ 179132 h 1203798"/>
              <a:gd name="connsiteX1" fmla="*/ 6044663 w 6378151"/>
              <a:gd name="connsiteY1" fmla="*/ 200647 h 1203798"/>
              <a:gd name="connsiteX2" fmla="*/ 6378151 w 6378151"/>
              <a:gd name="connsiteY2" fmla="*/ 1203798 h 1203798"/>
              <a:gd name="connsiteX3" fmla="*/ 0 w 6378151"/>
              <a:gd name="connsiteY3" fmla="*/ 1203798 h 1203798"/>
              <a:gd name="connsiteX4" fmla="*/ 311971 w 6378151"/>
              <a:gd name="connsiteY4" fmla="*/ 179132 h 1203798"/>
              <a:gd name="connsiteX0" fmla="*/ 311971 w 6378151"/>
              <a:gd name="connsiteY0" fmla="*/ 179132 h 1203798"/>
              <a:gd name="connsiteX1" fmla="*/ 6044663 w 6378151"/>
              <a:gd name="connsiteY1" fmla="*/ 200647 h 1203798"/>
              <a:gd name="connsiteX2" fmla="*/ 6378151 w 6378151"/>
              <a:gd name="connsiteY2" fmla="*/ 1203798 h 1203798"/>
              <a:gd name="connsiteX3" fmla="*/ 0 w 6378151"/>
              <a:gd name="connsiteY3" fmla="*/ 1203798 h 1203798"/>
              <a:gd name="connsiteX4" fmla="*/ 311971 w 6378151"/>
              <a:gd name="connsiteY4" fmla="*/ 179132 h 1203798"/>
              <a:gd name="connsiteX0" fmla="*/ 311971 w 6378151"/>
              <a:gd name="connsiteY0" fmla="*/ 171490 h 1196156"/>
              <a:gd name="connsiteX1" fmla="*/ 6044663 w 6378151"/>
              <a:gd name="connsiteY1" fmla="*/ 193005 h 1196156"/>
              <a:gd name="connsiteX2" fmla="*/ 6378151 w 6378151"/>
              <a:gd name="connsiteY2" fmla="*/ 1196156 h 1196156"/>
              <a:gd name="connsiteX3" fmla="*/ 0 w 6378151"/>
              <a:gd name="connsiteY3" fmla="*/ 1196156 h 1196156"/>
              <a:gd name="connsiteX4" fmla="*/ 311971 w 6378151"/>
              <a:gd name="connsiteY4" fmla="*/ 171490 h 1196156"/>
              <a:gd name="connsiteX0" fmla="*/ 311971 w 6378151"/>
              <a:gd name="connsiteY0" fmla="*/ 140008 h 1164674"/>
              <a:gd name="connsiteX1" fmla="*/ 6044663 w 6378151"/>
              <a:gd name="connsiteY1" fmla="*/ 161523 h 1164674"/>
              <a:gd name="connsiteX2" fmla="*/ 6378151 w 6378151"/>
              <a:gd name="connsiteY2" fmla="*/ 1164674 h 1164674"/>
              <a:gd name="connsiteX3" fmla="*/ 0 w 6378151"/>
              <a:gd name="connsiteY3" fmla="*/ 1164674 h 1164674"/>
              <a:gd name="connsiteX4" fmla="*/ 311971 w 6378151"/>
              <a:gd name="connsiteY4" fmla="*/ 140008 h 1164674"/>
              <a:gd name="connsiteX0" fmla="*/ 311971 w 6378151"/>
              <a:gd name="connsiteY0" fmla="*/ 130732 h 1155398"/>
              <a:gd name="connsiteX1" fmla="*/ 6044663 w 6378151"/>
              <a:gd name="connsiteY1" fmla="*/ 152247 h 1155398"/>
              <a:gd name="connsiteX2" fmla="*/ 6378151 w 6378151"/>
              <a:gd name="connsiteY2" fmla="*/ 1155398 h 1155398"/>
              <a:gd name="connsiteX3" fmla="*/ 0 w 6378151"/>
              <a:gd name="connsiteY3" fmla="*/ 1155398 h 1155398"/>
              <a:gd name="connsiteX4" fmla="*/ 311971 w 6378151"/>
              <a:gd name="connsiteY4" fmla="*/ 130732 h 1155398"/>
              <a:gd name="connsiteX0" fmla="*/ 311971 w 6378151"/>
              <a:gd name="connsiteY0" fmla="*/ 116775 h 1141441"/>
              <a:gd name="connsiteX1" fmla="*/ 5947844 w 6378151"/>
              <a:gd name="connsiteY1" fmla="*/ 159805 h 1141441"/>
              <a:gd name="connsiteX2" fmla="*/ 6378151 w 6378151"/>
              <a:gd name="connsiteY2" fmla="*/ 1141441 h 1141441"/>
              <a:gd name="connsiteX3" fmla="*/ 0 w 6378151"/>
              <a:gd name="connsiteY3" fmla="*/ 1141441 h 1141441"/>
              <a:gd name="connsiteX4" fmla="*/ 311971 w 6378151"/>
              <a:gd name="connsiteY4" fmla="*/ 116775 h 1141441"/>
              <a:gd name="connsiteX0" fmla="*/ 311971 w 6378151"/>
              <a:gd name="connsiteY0" fmla="*/ 152822 h 1177488"/>
              <a:gd name="connsiteX1" fmla="*/ 6033906 w 6378151"/>
              <a:gd name="connsiteY1" fmla="*/ 142064 h 1177488"/>
              <a:gd name="connsiteX2" fmla="*/ 6378151 w 6378151"/>
              <a:gd name="connsiteY2" fmla="*/ 1177488 h 1177488"/>
              <a:gd name="connsiteX3" fmla="*/ 0 w 6378151"/>
              <a:gd name="connsiteY3" fmla="*/ 1177488 h 1177488"/>
              <a:gd name="connsiteX4" fmla="*/ 311971 w 6378151"/>
              <a:gd name="connsiteY4" fmla="*/ 152822 h 1177488"/>
              <a:gd name="connsiteX0" fmla="*/ 311971 w 6378151"/>
              <a:gd name="connsiteY0" fmla="*/ 152822 h 1177488"/>
              <a:gd name="connsiteX1" fmla="*/ 6033906 w 6378151"/>
              <a:gd name="connsiteY1" fmla="*/ 142064 h 1177488"/>
              <a:gd name="connsiteX2" fmla="*/ 6378151 w 6378151"/>
              <a:gd name="connsiteY2" fmla="*/ 1177488 h 1177488"/>
              <a:gd name="connsiteX3" fmla="*/ 0 w 6378151"/>
              <a:gd name="connsiteY3" fmla="*/ 1177488 h 1177488"/>
              <a:gd name="connsiteX4" fmla="*/ 311971 w 6378151"/>
              <a:gd name="connsiteY4" fmla="*/ 152822 h 1177488"/>
              <a:gd name="connsiteX0" fmla="*/ 311971 w 6378151"/>
              <a:gd name="connsiteY0" fmla="*/ 119570 h 1144236"/>
              <a:gd name="connsiteX1" fmla="*/ 6033906 w 6378151"/>
              <a:gd name="connsiteY1" fmla="*/ 108812 h 1144236"/>
              <a:gd name="connsiteX2" fmla="*/ 6378151 w 6378151"/>
              <a:gd name="connsiteY2" fmla="*/ 1144236 h 1144236"/>
              <a:gd name="connsiteX3" fmla="*/ 0 w 6378151"/>
              <a:gd name="connsiteY3" fmla="*/ 1144236 h 1144236"/>
              <a:gd name="connsiteX4" fmla="*/ 311971 w 6378151"/>
              <a:gd name="connsiteY4" fmla="*/ 119570 h 1144236"/>
              <a:gd name="connsiteX0" fmla="*/ 311971 w 6378151"/>
              <a:gd name="connsiteY0" fmla="*/ 16611 h 1041277"/>
              <a:gd name="connsiteX1" fmla="*/ 6033906 w 6378151"/>
              <a:gd name="connsiteY1" fmla="*/ 5853 h 1041277"/>
              <a:gd name="connsiteX2" fmla="*/ 6378151 w 6378151"/>
              <a:gd name="connsiteY2" fmla="*/ 1041277 h 1041277"/>
              <a:gd name="connsiteX3" fmla="*/ 0 w 6378151"/>
              <a:gd name="connsiteY3" fmla="*/ 1041277 h 1041277"/>
              <a:gd name="connsiteX4" fmla="*/ 311971 w 6378151"/>
              <a:gd name="connsiteY4" fmla="*/ 16611 h 1041277"/>
              <a:gd name="connsiteX0" fmla="*/ 311971 w 6378151"/>
              <a:gd name="connsiteY0" fmla="*/ 100650 h 1125316"/>
              <a:gd name="connsiteX1" fmla="*/ 6033906 w 6378151"/>
              <a:gd name="connsiteY1" fmla="*/ 89892 h 1125316"/>
              <a:gd name="connsiteX2" fmla="*/ 6378151 w 6378151"/>
              <a:gd name="connsiteY2" fmla="*/ 1125316 h 1125316"/>
              <a:gd name="connsiteX3" fmla="*/ 0 w 6378151"/>
              <a:gd name="connsiteY3" fmla="*/ 1125316 h 1125316"/>
              <a:gd name="connsiteX4" fmla="*/ 311971 w 6378151"/>
              <a:gd name="connsiteY4" fmla="*/ 100650 h 1125316"/>
              <a:gd name="connsiteX0" fmla="*/ 311971 w 6378151"/>
              <a:gd name="connsiteY0" fmla="*/ 108062 h 1132728"/>
              <a:gd name="connsiteX1" fmla="*/ 6001633 w 6378151"/>
              <a:gd name="connsiteY1" fmla="*/ 86546 h 1132728"/>
              <a:gd name="connsiteX2" fmla="*/ 6378151 w 6378151"/>
              <a:gd name="connsiteY2" fmla="*/ 1132728 h 1132728"/>
              <a:gd name="connsiteX3" fmla="*/ 0 w 6378151"/>
              <a:gd name="connsiteY3" fmla="*/ 1132728 h 1132728"/>
              <a:gd name="connsiteX4" fmla="*/ 311971 w 6378151"/>
              <a:gd name="connsiteY4" fmla="*/ 108062 h 1132728"/>
              <a:gd name="connsiteX0" fmla="*/ 311971 w 6378151"/>
              <a:gd name="connsiteY0" fmla="*/ 108062 h 1132728"/>
              <a:gd name="connsiteX1" fmla="*/ 6001633 w 6378151"/>
              <a:gd name="connsiteY1" fmla="*/ 86546 h 1132728"/>
              <a:gd name="connsiteX2" fmla="*/ 6378151 w 6378151"/>
              <a:gd name="connsiteY2" fmla="*/ 1132728 h 1132728"/>
              <a:gd name="connsiteX3" fmla="*/ 0 w 6378151"/>
              <a:gd name="connsiteY3" fmla="*/ 1132728 h 1132728"/>
              <a:gd name="connsiteX4" fmla="*/ 311971 w 6378151"/>
              <a:gd name="connsiteY4" fmla="*/ 108062 h 1132728"/>
              <a:gd name="connsiteX0" fmla="*/ 311971 w 6378151"/>
              <a:gd name="connsiteY0" fmla="*/ 103312 h 1127978"/>
              <a:gd name="connsiteX1" fmla="*/ 6001633 w 6378151"/>
              <a:gd name="connsiteY1" fmla="*/ 81796 h 1127978"/>
              <a:gd name="connsiteX2" fmla="*/ 6378151 w 6378151"/>
              <a:gd name="connsiteY2" fmla="*/ 1127978 h 1127978"/>
              <a:gd name="connsiteX3" fmla="*/ 0 w 6378151"/>
              <a:gd name="connsiteY3" fmla="*/ 1127978 h 1127978"/>
              <a:gd name="connsiteX4" fmla="*/ 311971 w 6378151"/>
              <a:gd name="connsiteY4" fmla="*/ 103312 h 1127978"/>
              <a:gd name="connsiteX0" fmla="*/ 311971 w 6378151"/>
              <a:gd name="connsiteY0" fmla="*/ 118455 h 1143121"/>
              <a:gd name="connsiteX1" fmla="*/ 6001633 w 6378151"/>
              <a:gd name="connsiteY1" fmla="*/ 96939 h 1143121"/>
              <a:gd name="connsiteX2" fmla="*/ 6378151 w 6378151"/>
              <a:gd name="connsiteY2" fmla="*/ 1143121 h 1143121"/>
              <a:gd name="connsiteX3" fmla="*/ 0 w 6378151"/>
              <a:gd name="connsiteY3" fmla="*/ 1143121 h 1143121"/>
              <a:gd name="connsiteX4" fmla="*/ 311971 w 6378151"/>
              <a:gd name="connsiteY4" fmla="*/ 118455 h 1143121"/>
              <a:gd name="connsiteX0" fmla="*/ 311971 w 6378151"/>
              <a:gd name="connsiteY0" fmla="*/ 118455 h 1143121"/>
              <a:gd name="connsiteX1" fmla="*/ 6001633 w 6378151"/>
              <a:gd name="connsiteY1" fmla="*/ 96939 h 1143121"/>
              <a:gd name="connsiteX2" fmla="*/ 6378151 w 6378151"/>
              <a:gd name="connsiteY2" fmla="*/ 1143121 h 1143121"/>
              <a:gd name="connsiteX3" fmla="*/ 0 w 6378151"/>
              <a:gd name="connsiteY3" fmla="*/ 1143121 h 1143121"/>
              <a:gd name="connsiteX4" fmla="*/ 311971 w 6378151"/>
              <a:gd name="connsiteY4" fmla="*/ 118455 h 1143121"/>
              <a:gd name="connsiteX0" fmla="*/ 311971 w 6378151"/>
              <a:gd name="connsiteY0" fmla="*/ 113915 h 1138581"/>
              <a:gd name="connsiteX1" fmla="*/ 6001633 w 6378151"/>
              <a:gd name="connsiteY1" fmla="*/ 92399 h 1138581"/>
              <a:gd name="connsiteX2" fmla="*/ 6378151 w 6378151"/>
              <a:gd name="connsiteY2" fmla="*/ 1138581 h 1138581"/>
              <a:gd name="connsiteX3" fmla="*/ 0 w 6378151"/>
              <a:gd name="connsiteY3" fmla="*/ 1138581 h 1138581"/>
              <a:gd name="connsiteX4" fmla="*/ 311971 w 6378151"/>
              <a:gd name="connsiteY4" fmla="*/ 113915 h 1138581"/>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 name="connsiteX0" fmla="*/ 311971 w 6378151"/>
              <a:gd name="connsiteY0" fmla="*/ 123022 h 1147688"/>
              <a:gd name="connsiteX1" fmla="*/ 6001633 w 6378151"/>
              <a:gd name="connsiteY1" fmla="*/ 101506 h 1147688"/>
              <a:gd name="connsiteX2" fmla="*/ 6378151 w 6378151"/>
              <a:gd name="connsiteY2" fmla="*/ 1147688 h 1147688"/>
              <a:gd name="connsiteX3" fmla="*/ 0 w 6378151"/>
              <a:gd name="connsiteY3" fmla="*/ 1147688 h 1147688"/>
              <a:gd name="connsiteX4" fmla="*/ 311971 w 6378151"/>
              <a:gd name="connsiteY4" fmla="*/ 123022 h 11476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78151" h="1147688">
                <a:moveTo>
                  <a:pt x="311971" y="123022"/>
                </a:moveTo>
                <a:cubicBezTo>
                  <a:pt x="702453" y="8274"/>
                  <a:pt x="5352966" y="-74203"/>
                  <a:pt x="6001633" y="101506"/>
                </a:cubicBezTo>
                <a:cubicBezTo>
                  <a:pt x="6446285" y="575739"/>
                  <a:pt x="6266988" y="813304"/>
                  <a:pt x="6378151" y="1147688"/>
                </a:cubicBezTo>
                <a:lnTo>
                  <a:pt x="0" y="1147688"/>
                </a:lnTo>
                <a:cubicBezTo>
                  <a:pt x="57374" y="820476"/>
                  <a:pt x="-78891" y="439478"/>
                  <a:pt x="311971" y="123022"/>
                </a:cubicBezTo>
                <a:close/>
              </a:path>
            </a:pathLst>
          </a:custGeom>
          <a:solidFill>
            <a:srgbClr val="8AB0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nvGrpSpPr>
          <p:cNvPr id="4" name="Group 3"/>
          <p:cNvGrpSpPr/>
          <p:nvPr userDrawn="1"/>
        </p:nvGrpSpPr>
        <p:grpSpPr>
          <a:xfrm>
            <a:off x="375207" y="1762125"/>
            <a:ext cx="11443218" cy="4803328"/>
            <a:chOff x="220782" y="1331119"/>
            <a:chExt cx="6436810" cy="3602496"/>
          </a:xfrm>
        </p:grpSpPr>
        <p:sp>
          <p:nvSpPr>
            <p:cNvPr id="5" name="Freeform 4"/>
            <p:cNvSpPr/>
            <p:nvPr/>
          </p:nvSpPr>
          <p:spPr>
            <a:xfrm>
              <a:off x="1630680" y="1333500"/>
              <a:ext cx="4968240" cy="7620"/>
            </a:xfrm>
            <a:custGeom>
              <a:avLst/>
              <a:gdLst>
                <a:gd name="connsiteX0" fmla="*/ 0 w 4968240"/>
                <a:gd name="connsiteY0" fmla="*/ 0 h 7620"/>
                <a:gd name="connsiteX1" fmla="*/ 2781300 w 4968240"/>
                <a:gd name="connsiteY1" fmla="*/ 0 h 7620"/>
                <a:gd name="connsiteX2" fmla="*/ 4968240 w 4968240"/>
                <a:gd name="connsiteY2" fmla="*/ 7620 h 7620"/>
              </a:gdLst>
              <a:ahLst/>
              <a:cxnLst>
                <a:cxn ang="0">
                  <a:pos x="connsiteX0" y="connsiteY0"/>
                </a:cxn>
                <a:cxn ang="0">
                  <a:pos x="connsiteX1" y="connsiteY1"/>
                </a:cxn>
                <a:cxn ang="0">
                  <a:pos x="connsiteX2" y="connsiteY2"/>
                </a:cxn>
              </a:cxnLst>
              <a:rect l="l" t="t" r="r" b="b"/>
              <a:pathLst>
                <a:path w="4968240" h="7620">
                  <a:moveTo>
                    <a:pt x="0" y="0"/>
                  </a:moveTo>
                  <a:lnTo>
                    <a:pt x="2781300" y="0"/>
                  </a:lnTo>
                  <a:lnTo>
                    <a:pt x="4968240" y="7620"/>
                  </a:lnTo>
                </a:path>
              </a:pathLst>
            </a:custGeom>
            <a:noFill/>
            <a:ln>
              <a:solidFill>
                <a:srgbClr val="7EA1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Freeform 5"/>
            <p:cNvSpPr/>
            <p:nvPr/>
          </p:nvSpPr>
          <p:spPr>
            <a:xfrm>
              <a:off x="220782" y="1333500"/>
              <a:ext cx="6436810" cy="3600115"/>
            </a:xfrm>
            <a:custGeom>
              <a:avLst/>
              <a:gdLst>
                <a:gd name="connsiteX0" fmla="*/ 6378138 w 6436810"/>
                <a:gd name="connsiteY0" fmla="*/ 0 h 3600115"/>
                <a:gd name="connsiteX1" fmla="*/ 6431478 w 6436810"/>
                <a:gd name="connsiteY1" fmla="*/ 723900 h 3600115"/>
                <a:gd name="connsiteX2" fmla="*/ 6431478 w 6436810"/>
                <a:gd name="connsiteY2" fmla="*/ 1607820 h 3600115"/>
                <a:gd name="connsiteX3" fmla="*/ 6400998 w 6436810"/>
                <a:gd name="connsiteY3" fmla="*/ 2400300 h 3600115"/>
                <a:gd name="connsiteX4" fmla="*/ 6332418 w 6436810"/>
                <a:gd name="connsiteY4" fmla="*/ 2895600 h 3600115"/>
                <a:gd name="connsiteX5" fmla="*/ 6240978 w 6436810"/>
                <a:gd name="connsiteY5" fmla="*/ 3177540 h 3600115"/>
                <a:gd name="connsiteX6" fmla="*/ 6088578 w 6436810"/>
                <a:gd name="connsiteY6" fmla="*/ 3390900 h 3600115"/>
                <a:gd name="connsiteX7" fmla="*/ 5814258 w 6436810"/>
                <a:gd name="connsiteY7" fmla="*/ 3520440 h 3600115"/>
                <a:gd name="connsiteX8" fmla="*/ 5440878 w 6436810"/>
                <a:gd name="connsiteY8" fmla="*/ 3573780 h 3600115"/>
                <a:gd name="connsiteX9" fmla="*/ 4564578 w 6436810"/>
                <a:gd name="connsiteY9" fmla="*/ 3573780 h 3600115"/>
                <a:gd name="connsiteX10" fmla="*/ 3833058 w 6436810"/>
                <a:gd name="connsiteY10" fmla="*/ 3566160 h 3600115"/>
                <a:gd name="connsiteX11" fmla="*/ 3116778 w 6436810"/>
                <a:gd name="connsiteY11" fmla="*/ 3566160 h 3600115"/>
                <a:gd name="connsiteX12" fmla="*/ 2423358 w 6436810"/>
                <a:gd name="connsiteY12" fmla="*/ 3581400 h 3600115"/>
                <a:gd name="connsiteX13" fmla="*/ 1874718 w 6436810"/>
                <a:gd name="connsiteY13" fmla="*/ 3596640 h 3600115"/>
                <a:gd name="connsiteX14" fmla="*/ 1333698 w 6436810"/>
                <a:gd name="connsiteY14" fmla="*/ 3596640 h 3600115"/>
                <a:gd name="connsiteX15" fmla="*/ 838398 w 6436810"/>
                <a:gd name="connsiteY15" fmla="*/ 3558540 h 3600115"/>
                <a:gd name="connsiteX16" fmla="*/ 579318 w 6436810"/>
                <a:gd name="connsiteY16" fmla="*/ 3497580 h 3600115"/>
                <a:gd name="connsiteX17" fmla="*/ 388818 w 6436810"/>
                <a:gd name="connsiteY17" fmla="*/ 3413760 h 3600115"/>
                <a:gd name="connsiteX18" fmla="*/ 266898 w 6436810"/>
                <a:gd name="connsiteY18" fmla="*/ 3314700 h 3600115"/>
                <a:gd name="connsiteX19" fmla="*/ 175458 w 6436810"/>
                <a:gd name="connsiteY19" fmla="*/ 3124200 h 3600115"/>
                <a:gd name="connsiteX20" fmla="*/ 114498 w 6436810"/>
                <a:gd name="connsiteY20" fmla="*/ 2910840 h 3600115"/>
                <a:gd name="connsiteX21" fmla="*/ 61158 w 6436810"/>
                <a:gd name="connsiteY21" fmla="*/ 2636520 h 3600115"/>
                <a:gd name="connsiteX22" fmla="*/ 38298 w 6436810"/>
                <a:gd name="connsiteY22" fmla="*/ 2278380 h 3600115"/>
                <a:gd name="connsiteX23" fmla="*/ 15438 w 6436810"/>
                <a:gd name="connsiteY23" fmla="*/ 1866900 h 3600115"/>
                <a:gd name="connsiteX24" fmla="*/ 15438 w 6436810"/>
                <a:gd name="connsiteY24" fmla="*/ 1455420 h 3600115"/>
                <a:gd name="connsiteX25" fmla="*/ 198 w 6436810"/>
                <a:gd name="connsiteY25" fmla="*/ 952500 h 3600115"/>
                <a:gd name="connsiteX26" fmla="*/ 7818 w 6436810"/>
                <a:gd name="connsiteY26" fmla="*/ 289560 h 3600115"/>
                <a:gd name="connsiteX27" fmla="*/ 23058 w 6436810"/>
                <a:gd name="connsiteY27" fmla="*/ 0 h 3600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436810" h="3600115">
                  <a:moveTo>
                    <a:pt x="6378138" y="0"/>
                  </a:moveTo>
                  <a:cubicBezTo>
                    <a:pt x="6400363" y="227965"/>
                    <a:pt x="6422588" y="455930"/>
                    <a:pt x="6431478" y="723900"/>
                  </a:cubicBezTo>
                  <a:cubicBezTo>
                    <a:pt x="6440368" y="991870"/>
                    <a:pt x="6436558" y="1328420"/>
                    <a:pt x="6431478" y="1607820"/>
                  </a:cubicBezTo>
                  <a:cubicBezTo>
                    <a:pt x="6426398" y="1887220"/>
                    <a:pt x="6417508" y="2185670"/>
                    <a:pt x="6400998" y="2400300"/>
                  </a:cubicBezTo>
                  <a:cubicBezTo>
                    <a:pt x="6384488" y="2614930"/>
                    <a:pt x="6359088" y="2766060"/>
                    <a:pt x="6332418" y="2895600"/>
                  </a:cubicBezTo>
                  <a:cubicBezTo>
                    <a:pt x="6305748" y="3025140"/>
                    <a:pt x="6281618" y="3094990"/>
                    <a:pt x="6240978" y="3177540"/>
                  </a:cubicBezTo>
                  <a:cubicBezTo>
                    <a:pt x="6200338" y="3260090"/>
                    <a:pt x="6159698" y="3333750"/>
                    <a:pt x="6088578" y="3390900"/>
                  </a:cubicBezTo>
                  <a:cubicBezTo>
                    <a:pt x="6017458" y="3448050"/>
                    <a:pt x="5922208" y="3489960"/>
                    <a:pt x="5814258" y="3520440"/>
                  </a:cubicBezTo>
                  <a:cubicBezTo>
                    <a:pt x="5706308" y="3550920"/>
                    <a:pt x="5649158" y="3564890"/>
                    <a:pt x="5440878" y="3573780"/>
                  </a:cubicBezTo>
                  <a:cubicBezTo>
                    <a:pt x="5232598" y="3582670"/>
                    <a:pt x="4564578" y="3573780"/>
                    <a:pt x="4564578" y="3573780"/>
                  </a:cubicBezTo>
                  <a:lnTo>
                    <a:pt x="3833058" y="3566160"/>
                  </a:lnTo>
                  <a:lnTo>
                    <a:pt x="3116778" y="3566160"/>
                  </a:lnTo>
                  <a:cubicBezTo>
                    <a:pt x="2881828" y="3568700"/>
                    <a:pt x="2423358" y="3581400"/>
                    <a:pt x="2423358" y="3581400"/>
                  </a:cubicBezTo>
                  <a:lnTo>
                    <a:pt x="1874718" y="3596640"/>
                  </a:lnTo>
                  <a:cubicBezTo>
                    <a:pt x="1693108" y="3599180"/>
                    <a:pt x="1506418" y="3602990"/>
                    <a:pt x="1333698" y="3596640"/>
                  </a:cubicBezTo>
                  <a:cubicBezTo>
                    <a:pt x="1160978" y="3590290"/>
                    <a:pt x="964128" y="3575050"/>
                    <a:pt x="838398" y="3558540"/>
                  </a:cubicBezTo>
                  <a:cubicBezTo>
                    <a:pt x="712668" y="3542030"/>
                    <a:pt x="654248" y="3521710"/>
                    <a:pt x="579318" y="3497580"/>
                  </a:cubicBezTo>
                  <a:cubicBezTo>
                    <a:pt x="504388" y="3473450"/>
                    <a:pt x="440888" y="3444240"/>
                    <a:pt x="388818" y="3413760"/>
                  </a:cubicBezTo>
                  <a:cubicBezTo>
                    <a:pt x="336748" y="3383280"/>
                    <a:pt x="302458" y="3362960"/>
                    <a:pt x="266898" y="3314700"/>
                  </a:cubicBezTo>
                  <a:cubicBezTo>
                    <a:pt x="231338" y="3266440"/>
                    <a:pt x="200858" y="3191510"/>
                    <a:pt x="175458" y="3124200"/>
                  </a:cubicBezTo>
                  <a:cubicBezTo>
                    <a:pt x="150058" y="3056890"/>
                    <a:pt x="133548" y="2992120"/>
                    <a:pt x="114498" y="2910840"/>
                  </a:cubicBezTo>
                  <a:cubicBezTo>
                    <a:pt x="95448" y="2829560"/>
                    <a:pt x="73858" y="2741930"/>
                    <a:pt x="61158" y="2636520"/>
                  </a:cubicBezTo>
                  <a:cubicBezTo>
                    <a:pt x="48458" y="2531110"/>
                    <a:pt x="45918" y="2406650"/>
                    <a:pt x="38298" y="2278380"/>
                  </a:cubicBezTo>
                  <a:cubicBezTo>
                    <a:pt x="30678" y="2150110"/>
                    <a:pt x="19248" y="2004060"/>
                    <a:pt x="15438" y="1866900"/>
                  </a:cubicBezTo>
                  <a:cubicBezTo>
                    <a:pt x="11628" y="1729740"/>
                    <a:pt x="17978" y="1607820"/>
                    <a:pt x="15438" y="1455420"/>
                  </a:cubicBezTo>
                  <a:cubicBezTo>
                    <a:pt x="12898" y="1303020"/>
                    <a:pt x="1468" y="1146810"/>
                    <a:pt x="198" y="952500"/>
                  </a:cubicBezTo>
                  <a:cubicBezTo>
                    <a:pt x="-1072" y="758190"/>
                    <a:pt x="4008" y="448310"/>
                    <a:pt x="7818" y="289560"/>
                  </a:cubicBezTo>
                  <a:cubicBezTo>
                    <a:pt x="11628" y="130810"/>
                    <a:pt x="17343" y="65405"/>
                    <a:pt x="23058" y="0"/>
                  </a:cubicBezTo>
                </a:path>
              </a:pathLst>
            </a:custGeom>
            <a:noFill/>
            <a:ln>
              <a:solidFill>
                <a:srgbClr val="7EA1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Freeform 6"/>
            <p:cNvSpPr/>
            <p:nvPr/>
          </p:nvSpPr>
          <p:spPr>
            <a:xfrm>
              <a:off x="228600" y="1331119"/>
              <a:ext cx="150019" cy="4762"/>
            </a:xfrm>
            <a:custGeom>
              <a:avLst/>
              <a:gdLst>
                <a:gd name="connsiteX0" fmla="*/ 0 w 150019"/>
                <a:gd name="connsiteY0" fmla="*/ 0 h 4762"/>
                <a:gd name="connsiteX1" fmla="*/ 150019 w 150019"/>
                <a:gd name="connsiteY1" fmla="*/ 4762 h 4762"/>
                <a:gd name="connsiteX2" fmla="*/ 150019 w 150019"/>
                <a:gd name="connsiteY2" fmla="*/ 4762 h 4762"/>
              </a:gdLst>
              <a:ahLst/>
              <a:cxnLst>
                <a:cxn ang="0">
                  <a:pos x="connsiteX0" y="connsiteY0"/>
                </a:cxn>
                <a:cxn ang="0">
                  <a:pos x="connsiteX1" y="connsiteY1"/>
                </a:cxn>
                <a:cxn ang="0">
                  <a:pos x="connsiteX2" y="connsiteY2"/>
                </a:cxn>
              </a:cxnLst>
              <a:rect l="l" t="t" r="r" b="b"/>
              <a:pathLst>
                <a:path w="150019" h="4762">
                  <a:moveTo>
                    <a:pt x="0" y="0"/>
                  </a:moveTo>
                  <a:lnTo>
                    <a:pt x="150019" y="4762"/>
                  </a:lnTo>
                  <a:lnTo>
                    <a:pt x="150019" y="4762"/>
                  </a:lnTo>
                </a:path>
              </a:pathLst>
            </a:custGeom>
            <a:noFill/>
            <a:ln>
              <a:solidFill>
                <a:srgbClr val="7EA1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grpSp>
        <p:nvGrpSpPr>
          <p:cNvPr id="8" name="Group 7"/>
          <p:cNvGrpSpPr/>
          <p:nvPr userDrawn="1"/>
        </p:nvGrpSpPr>
        <p:grpSpPr>
          <a:xfrm>
            <a:off x="502731" y="341095"/>
            <a:ext cx="2574745" cy="1931059"/>
            <a:chOff x="237072" y="234585"/>
            <a:chExt cx="1448294" cy="1448294"/>
          </a:xfrm>
        </p:grpSpPr>
        <p:sp>
          <p:nvSpPr>
            <p:cNvPr id="9" name="Oval 8"/>
            <p:cNvSpPr/>
            <p:nvPr/>
          </p:nvSpPr>
          <p:spPr>
            <a:xfrm>
              <a:off x="237072" y="234585"/>
              <a:ext cx="1448294" cy="1448294"/>
            </a:xfrm>
            <a:prstGeom prst="ellipse">
              <a:avLst/>
            </a:prstGeom>
            <a:solidFill>
              <a:srgbClr val="B7D5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Oval 9"/>
            <p:cNvSpPr/>
            <p:nvPr/>
          </p:nvSpPr>
          <p:spPr>
            <a:xfrm>
              <a:off x="283311" y="280824"/>
              <a:ext cx="1355815" cy="135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Oval 10"/>
            <p:cNvSpPr/>
            <p:nvPr/>
          </p:nvSpPr>
          <p:spPr>
            <a:xfrm>
              <a:off x="244823" y="252246"/>
              <a:ext cx="1419087" cy="1419087"/>
            </a:xfrm>
            <a:prstGeom prst="ellipse">
              <a:avLst/>
            </a:prstGeom>
            <a:noFill/>
            <a:ln w="9525">
              <a:solidFill>
                <a:schemeClr val="bg1">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grpSp>
    </p:spTree>
    <p:extLst>
      <p:ext uri="{BB962C8B-B14F-4D97-AF65-F5344CB8AC3E}">
        <p14:creationId xmlns:p14="http://schemas.microsoft.com/office/powerpoint/2010/main" val="36138376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matchingName="Blank" type="blank" preserve="1">
  <p:cSld name="1_Blank">
    <p:spTree>
      <p:nvGrpSpPr>
        <p:cNvPr id="1" name="Shape 151"/>
        <p:cNvGrpSpPr/>
        <p:nvPr/>
      </p:nvGrpSpPr>
      <p:grpSpPr>
        <a:xfrm>
          <a:off x="0" y="0"/>
          <a:ext cx="0" cy="0"/>
          <a:chOff x="0" y="0"/>
          <a:chExt cx="0" cy="0"/>
        </a:xfrm>
      </p:grpSpPr>
      <p:sp>
        <p:nvSpPr>
          <p:cNvPr id="2" name="Freeform 9"/>
          <p:cNvSpPr>
            <a:spLocks/>
          </p:cNvSpPr>
          <p:nvPr userDrawn="1"/>
        </p:nvSpPr>
        <p:spPr bwMode="auto">
          <a:xfrm rot="10800000">
            <a:off x="491068" y="319893"/>
            <a:ext cx="11226800" cy="6182507"/>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121920" tIns="60960" rIns="121920" bIns="60960" numCol="1" anchor="t" anchorCtr="0" compatLnSpc="1">
            <a:prstTxWarp prst="textNoShape">
              <a:avLst/>
            </a:prstTxWarp>
          </a:bodyPr>
          <a:lstStyle/>
          <a:p>
            <a:endParaRPr lang="en-US" sz="2400" dirty="0"/>
          </a:p>
        </p:txBody>
      </p:sp>
    </p:spTree>
    <p:extLst>
      <p:ext uri="{BB962C8B-B14F-4D97-AF65-F5344CB8AC3E}">
        <p14:creationId xmlns:p14="http://schemas.microsoft.com/office/powerpoint/2010/main" val="2218758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matchingName="Blank" type="blank" preserve="1">
  <p:cSld name="1_Blank">
    <p:spTree>
      <p:nvGrpSpPr>
        <p:cNvPr id="1" name="Shape 151"/>
        <p:cNvGrpSpPr/>
        <p:nvPr/>
      </p:nvGrpSpPr>
      <p:grpSpPr>
        <a:xfrm>
          <a:off x="0" y="0"/>
          <a:ext cx="0" cy="0"/>
          <a:chOff x="0" y="0"/>
          <a:chExt cx="0" cy="0"/>
        </a:xfrm>
      </p:grpSpPr>
      <p:sp>
        <p:nvSpPr>
          <p:cNvPr id="2" name="Freeform 9"/>
          <p:cNvSpPr>
            <a:spLocks/>
          </p:cNvSpPr>
          <p:nvPr userDrawn="1"/>
        </p:nvSpPr>
        <p:spPr bwMode="auto">
          <a:xfrm rot="10800000">
            <a:off x="491068" y="319893"/>
            <a:ext cx="11226800" cy="6182507"/>
          </a:xfrm>
          <a:custGeom>
            <a:avLst/>
            <a:gdLst>
              <a:gd name="T0" fmla="*/ 2466 w 2671"/>
              <a:gd name="T1" fmla="*/ 92 h 1682"/>
              <a:gd name="T2" fmla="*/ 200 w 2671"/>
              <a:gd name="T3" fmla="*/ 99 h 1682"/>
              <a:gd name="T4" fmla="*/ 169 w 2671"/>
              <a:gd name="T5" fmla="*/ 1583 h 1682"/>
              <a:gd name="T6" fmla="*/ 2481 w 2671"/>
              <a:gd name="T7" fmla="*/ 1562 h 1682"/>
              <a:gd name="T8" fmla="*/ 2466 w 2671"/>
              <a:gd name="T9" fmla="*/ 92 h 1682"/>
              <a:gd name="connsiteX0" fmla="*/ 9074 w 9535"/>
              <a:gd name="connsiteY0" fmla="*/ 447 h 9722"/>
              <a:gd name="connsiteX1" fmla="*/ 544 w 9535"/>
              <a:gd name="connsiteY1" fmla="*/ 264 h 9722"/>
              <a:gd name="connsiteX2" fmla="*/ 475 w 9535"/>
              <a:gd name="connsiteY2" fmla="*/ 9311 h 9722"/>
              <a:gd name="connsiteX3" fmla="*/ 9131 w 9535"/>
              <a:gd name="connsiteY3" fmla="*/ 9187 h 9722"/>
              <a:gd name="connsiteX4" fmla="*/ 9074 w 9535"/>
              <a:gd name="connsiteY4" fmla="*/ 447 h 9722"/>
              <a:gd name="connsiteX0" fmla="*/ 9519 w 10001"/>
              <a:gd name="connsiteY0" fmla="*/ 986 h 10526"/>
              <a:gd name="connsiteX1" fmla="*/ 5107 w 10001"/>
              <a:gd name="connsiteY1" fmla="*/ 519 h 10526"/>
              <a:gd name="connsiteX2" fmla="*/ 573 w 10001"/>
              <a:gd name="connsiteY2" fmla="*/ 798 h 10526"/>
              <a:gd name="connsiteX3" fmla="*/ 500 w 10001"/>
              <a:gd name="connsiteY3" fmla="*/ 10103 h 10526"/>
              <a:gd name="connsiteX4" fmla="*/ 9578 w 10001"/>
              <a:gd name="connsiteY4" fmla="*/ 9976 h 10526"/>
              <a:gd name="connsiteX5" fmla="*/ 9519 w 10001"/>
              <a:gd name="connsiteY5" fmla="*/ 986 h 10526"/>
              <a:gd name="connsiteX0" fmla="*/ 9561 w 10043"/>
              <a:gd name="connsiteY0" fmla="*/ 870 h 10410"/>
              <a:gd name="connsiteX1" fmla="*/ 5149 w 10043"/>
              <a:gd name="connsiteY1" fmla="*/ 403 h 10410"/>
              <a:gd name="connsiteX2" fmla="*/ 533 w 10043"/>
              <a:gd name="connsiteY2" fmla="*/ 862 h 10410"/>
              <a:gd name="connsiteX3" fmla="*/ 542 w 10043"/>
              <a:gd name="connsiteY3" fmla="*/ 9987 h 10410"/>
              <a:gd name="connsiteX4" fmla="*/ 9620 w 10043"/>
              <a:gd name="connsiteY4" fmla="*/ 9860 h 10410"/>
              <a:gd name="connsiteX5" fmla="*/ 9561 w 10043"/>
              <a:gd name="connsiteY5" fmla="*/ 870 h 10410"/>
              <a:gd name="connsiteX0" fmla="*/ 9572 w 10054"/>
              <a:gd name="connsiteY0" fmla="*/ 835 h 10375"/>
              <a:gd name="connsiteX1" fmla="*/ 5160 w 10054"/>
              <a:gd name="connsiteY1" fmla="*/ 368 h 10375"/>
              <a:gd name="connsiteX2" fmla="*/ 544 w 10054"/>
              <a:gd name="connsiteY2" fmla="*/ 827 h 10375"/>
              <a:gd name="connsiteX3" fmla="*/ 553 w 10054"/>
              <a:gd name="connsiteY3" fmla="*/ 9952 h 10375"/>
              <a:gd name="connsiteX4" fmla="*/ 9631 w 10054"/>
              <a:gd name="connsiteY4" fmla="*/ 9825 h 10375"/>
              <a:gd name="connsiteX5" fmla="*/ 9572 w 10054"/>
              <a:gd name="connsiteY5" fmla="*/ 835 h 10375"/>
              <a:gd name="connsiteX0" fmla="*/ 9532 w 10014"/>
              <a:gd name="connsiteY0" fmla="*/ 835 h 10375"/>
              <a:gd name="connsiteX1" fmla="*/ 5120 w 10014"/>
              <a:gd name="connsiteY1" fmla="*/ 368 h 10375"/>
              <a:gd name="connsiteX2" fmla="*/ 504 w 10014"/>
              <a:gd name="connsiteY2" fmla="*/ 827 h 10375"/>
              <a:gd name="connsiteX3" fmla="*/ 513 w 10014"/>
              <a:gd name="connsiteY3" fmla="*/ 9952 h 10375"/>
              <a:gd name="connsiteX4" fmla="*/ 9591 w 10014"/>
              <a:gd name="connsiteY4" fmla="*/ 9825 h 10375"/>
              <a:gd name="connsiteX5" fmla="*/ 9532 w 10014"/>
              <a:gd name="connsiteY5" fmla="*/ 835 h 10375"/>
              <a:gd name="connsiteX0" fmla="*/ 9532 w 10014"/>
              <a:gd name="connsiteY0" fmla="*/ 653 h 10193"/>
              <a:gd name="connsiteX1" fmla="*/ 5120 w 10014"/>
              <a:gd name="connsiteY1" fmla="*/ 186 h 10193"/>
              <a:gd name="connsiteX2" fmla="*/ 504 w 10014"/>
              <a:gd name="connsiteY2" fmla="*/ 645 h 10193"/>
              <a:gd name="connsiteX3" fmla="*/ 513 w 10014"/>
              <a:gd name="connsiteY3" fmla="*/ 9770 h 10193"/>
              <a:gd name="connsiteX4" fmla="*/ 9591 w 10014"/>
              <a:gd name="connsiteY4" fmla="*/ 9643 h 10193"/>
              <a:gd name="connsiteX5" fmla="*/ 9532 w 10014"/>
              <a:gd name="connsiteY5" fmla="*/ 653 h 10193"/>
              <a:gd name="connsiteX0" fmla="*/ 9532 w 10014"/>
              <a:gd name="connsiteY0" fmla="*/ 579 h 10119"/>
              <a:gd name="connsiteX1" fmla="*/ 5120 w 10014"/>
              <a:gd name="connsiteY1" fmla="*/ 112 h 10119"/>
              <a:gd name="connsiteX2" fmla="*/ 504 w 10014"/>
              <a:gd name="connsiteY2" fmla="*/ 571 h 10119"/>
              <a:gd name="connsiteX3" fmla="*/ 513 w 10014"/>
              <a:gd name="connsiteY3" fmla="*/ 9696 h 10119"/>
              <a:gd name="connsiteX4" fmla="*/ 9591 w 10014"/>
              <a:gd name="connsiteY4" fmla="*/ 9569 h 10119"/>
              <a:gd name="connsiteX5" fmla="*/ 9532 w 10014"/>
              <a:gd name="connsiteY5" fmla="*/ 579 h 10119"/>
              <a:gd name="connsiteX0" fmla="*/ 9560 w 10042"/>
              <a:gd name="connsiteY0" fmla="*/ 783 h 10323"/>
              <a:gd name="connsiteX1" fmla="*/ 5132 w 10042"/>
              <a:gd name="connsiteY1" fmla="*/ 521 h 10323"/>
              <a:gd name="connsiteX2" fmla="*/ 532 w 10042"/>
              <a:gd name="connsiteY2" fmla="*/ 775 h 10323"/>
              <a:gd name="connsiteX3" fmla="*/ 541 w 10042"/>
              <a:gd name="connsiteY3" fmla="*/ 9900 h 10323"/>
              <a:gd name="connsiteX4" fmla="*/ 9619 w 10042"/>
              <a:gd name="connsiteY4" fmla="*/ 9773 h 10323"/>
              <a:gd name="connsiteX5" fmla="*/ 9560 w 10042"/>
              <a:gd name="connsiteY5" fmla="*/ 783 h 10323"/>
              <a:gd name="connsiteX0" fmla="*/ 9562 w 10044"/>
              <a:gd name="connsiteY0" fmla="*/ 560 h 10100"/>
              <a:gd name="connsiteX1" fmla="*/ 5134 w 10044"/>
              <a:gd name="connsiteY1" fmla="*/ 298 h 10100"/>
              <a:gd name="connsiteX2" fmla="*/ 534 w 10044"/>
              <a:gd name="connsiteY2" fmla="*/ 552 h 10100"/>
              <a:gd name="connsiteX3" fmla="*/ 543 w 10044"/>
              <a:gd name="connsiteY3" fmla="*/ 9677 h 10100"/>
              <a:gd name="connsiteX4" fmla="*/ 9621 w 10044"/>
              <a:gd name="connsiteY4" fmla="*/ 9550 h 10100"/>
              <a:gd name="connsiteX5" fmla="*/ 9562 w 10044"/>
              <a:gd name="connsiteY5" fmla="*/ 560 h 10100"/>
              <a:gd name="connsiteX0" fmla="*/ 9598 w 10080"/>
              <a:gd name="connsiteY0" fmla="*/ 482 h 10022"/>
              <a:gd name="connsiteX1" fmla="*/ 5170 w 10080"/>
              <a:gd name="connsiteY1" fmla="*/ 220 h 10022"/>
              <a:gd name="connsiteX2" fmla="*/ 504 w 10080"/>
              <a:gd name="connsiteY2" fmla="*/ 602 h 10022"/>
              <a:gd name="connsiteX3" fmla="*/ 579 w 10080"/>
              <a:gd name="connsiteY3" fmla="*/ 9599 h 10022"/>
              <a:gd name="connsiteX4" fmla="*/ 9657 w 10080"/>
              <a:gd name="connsiteY4" fmla="*/ 9472 h 10022"/>
              <a:gd name="connsiteX5" fmla="*/ 9598 w 10080"/>
              <a:gd name="connsiteY5" fmla="*/ 482 h 10022"/>
              <a:gd name="connsiteX0" fmla="*/ 9553 w 10035"/>
              <a:gd name="connsiteY0" fmla="*/ 453 h 9993"/>
              <a:gd name="connsiteX1" fmla="*/ 5125 w 10035"/>
              <a:gd name="connsiteY1" fmla="*/ 191 h 9993"/>
              <a:gd name="connsiteX2" fmla="*/ 459 w 10035"/>
              <a:gd name="connsiteY2" fmla="*/ 573 h 9993"/>
              <a:gd name="connsiteX3" fmla="*/ 534 w 10035"/>
              <a:gd name="connsiteY3" fmla="*/ 9570 h 9993"/>
              <a:gd name="connsiteX4" fmla="*/ 9612 w 10035"/>
              <a:gd name="connsiteY4" fmla="*/ 9443 h 9993"/>
              <a:gd name="connsiteX5" fmla="*/ 9553 w 10035"/>
              <a:gd name="connsiteY5" fmla="*/ 453 h 9993"/>
              <a:gd name="connsiteX0" fmla="*/ 9520 w 10000"/>
              <a:gd name="connsiteY0" fmla="*/ 453 h 10000"/>
              <a:gd name="connsiteX1" fmla="*/ 5107 w 10000"/>
              <a:gd name="connsiteY1" fmla="*/ 191 h 10000"/>
              <a:gd name="connsiteX2" fmla="*/ 457 w 10000"/>
              <a:gd name="connsiteY2" fmla="*/ 573 h 10000"/>
              <a:gd name="connsiteX3" fmla="*/ 532 w 10000"/>
              <a:gd name="connsiteY3" fmla="*/ 9577 h 10000"/>
              <a:gd name="connsiteX4" fmla="*/ 9578 w 10000"/>
              <a:gd name="connsiteY4" fmla="*/ 9450 h 10000"/>
              <a:gd name="connsiteX5" fmla="*/ 9520 w 10000"/>
              <a:gd name="connsiteY5" fmla="*/ 453 h 10000"/>
              <a:gd name="connsiteX0" fmla="*/ 9520 w 10000"/>
              <a:gd name="connsiteY0" fmla="*/ 445 h 9992"/>
              <a:gd name="connsiteX1" fmla="*/ 5107 w 10000"/>
              <a:gd name="connsiteY1" fmla="*/ 183 h 9992"/>
              <a:gd name="connsiteX2" fmla="*/ 457 w 10000"/>
              <a:gd name="connsiteY2" fmla="*/ 565 h 9992"/>
              <a:gd name="connsiteX3" fmla="*/ 532 w 10000"/>
              <a:gd name="connsiteY3" fmla="*/ 9569 h 9992"/>
              <a:gd name="connsiteX4" fmla="*/ 9578 w 10000"/>
              <a:gd name="connsiteY4" fmla="*/ 9442 h 9992"/>
              <a:gd name="connsiteX5" fmla="*/ 9520 w 10000"/>
              <a:gd name="connsiteY5" fmla="*/ 445 h 9992"/>
              <a:gd name="connsiteX0" fmla="*/ 9561 w 10041"/>
              <a:gd name="connsiteY0" fmla="*/ 695 h 10250"/>
              <a:gd name="connsiteX1" fmla="*/ 5115 w 10041"/>
              <a:gd name="connsiteY1" fmla="*/ 356 h 10250"/>
              <a:gd name="connsiteX2" fmla="*/ 498 w 10041"/>
              <a:gd name="connsiteY2" fmla="*/ 815 h 10250"/>
              <a:gd name="connsiteX3" fmla="*/ 573 w 10041"/>
              <a:gd name="connsiteY3" fmla="*/ 9827 h 10250"/>
              <a:gd name="connsiteX4" fmla="*/ 9619 w 10041"/>
              <a:gd name="connsiteY4" fmla="*/ 9700 h 10250"/>
              <a:gd name="connsiteX5" fmla="*/ 9561 w 10041"/>
              <a:gd name="connsiteY5" fmla="*/ 695 h 10250"/>
              <a:gd name="connsiteX0" fmla="*/ 9561 w 9999"/>
              <a:gd name="connsiteY0" fmla="*/ 695 h 10250"/>
              <a:gd name="connsiteX1" fmla="*/ 5115 w 9999"/>
              <a:gd name="connsiteY1" fmla="*/ 356 h 10250"/>
              <a:gd name="connsiteX2" fmla="*/ 498 w 9999"/>
              <a:gd name="connsiteY2" fmla="*/ 815 h 10250"/>
              <a:gd name="connsiteX3" fmla="*/ 573 w 9999"/>
              <a:gd name="connsiteY3" fmla="*/ 9827 h 10250"/>
              <a:gd name="connsiteX4" fmla="*/ 9619 w 9999"/>
              <a:gd name="connsiteY4" fmla="*/ 9700 h 10250"/>
              <a:gd name="connsiteX5" fmla="*/ 9561 w 9999"/>
              <a:gd name="connsiteY5" fmla="*/ 695 h 10250"/>
              <a:gd name="connsiteX0" fmla="*/ 9562 w 10000"/>
              <a:gd name="connsiteY0" fmla="*/ 678 h 10000"/>
              <a:gd name="connsiteX1" fmla="*/ 5116 w 10000"/>
              <a:gd name="connsiteY1" fmla="*/ 347 h 10000"/>
              <a:gd name="connsiteX2" fmla="*/ 498 w 10000"/>
              <a:gd name="connsiteY2" fmla="*/ 795 h 10000"/>
              <a:gd name="connsiteX3" fmla="*/ 573 w 10000"/>
              <a:gd name="connsiteY3" fmla="*/ 9587 h 10000"/>
              <a:gd name="connsiteX4" fmla="*/ 9620 w 10000"/>
              <a:gd name="connsiteY4" fmla="*/ 9463 h 10000"/>
              <a:gd name="connsiteX5" fmla="*/ 9562 w 10000"/>
              <a:gd name="connsiteY5" fmla="*/ 678 h 10000"/>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598 w 10036"/>
              <a:gd name="connsiteY0" fmla="*/ 678 h 10408"/>
              <a:gd name="connsiteX1" fmla="*/ 5152 w 10036"/>
              <a:gd name="connsiteY1" fmla="*/ 347 h 10408"/>
              <a:gd name="connsiteX2" fmla="*/ 534 w 10036"/>
              <a:gd name="connsiteY2" fmla="*/ 795 h 10408"/>
              <a:gd name="connsiteX3" fmla="*/ 609 w 10036"/>
              <a:gd name="connsiteY3" fmla="*/ 9587 h 10408"/>
              <a:gd name="connsiteX4" fmla="*/ 5168 w 10036"/>
              <a:gd name="connsiteY4" fmla="*/ 10029 h 10408"/>
              <a:gd name="connsiteX5" fmla="*/ 9656 w 10036"/>
              <a:gd name="connsiteY5" fmla="*/ 9463 h 10408"/>
              <a:gd name="connsiteX6" fmla="*/ 9598 w 10036"/>
              <a:gd name="connsiteY6" fmla="*/ 678 h 10408"/>
              <a:gd name="connsiteX0" fmla="*/ 9604 w 10042"/>
              <a:gd name="connsiteY0" fmla="*/ 678 h 10231"/>
              <a:gd name="connsiteX1" fmla="*/ 5158 w 10042"/>
              <a:gd name="connsiteY1" fmla="*/ 347 h 10231"/>
              <a:gd name="connsiteX2" fmla="*/ 540 w 10042"/>
              <a:gd name="connsiteY2" fmla="*/ 795 h 10231"/>
              <a:gd name="connsiteX3" fmla="*/ 615 w 10042"/>
              <a:gd name="connsiteY3" fmla="*/ 9587 h 10231"/>
              <a:gd name="connsiteX4" fmla="*/ 5174 w 10042"/>
              <a:gd name="connsiteY4" fmla="*/ 10029 h 10231"/>
              <a:gd name="connsiteX5" fmla="*/ 9662 w 10042"/>
              <a:gd name="connsiteY5" fmla="*/ 9463 h 10231"/>
              <a:gd name="connsiteX6" fmla="*/ 9604 w 10042"/>
              <a:gd name="connsiteY6" fmla="*/ 678 h 10231"/>
              <a:gd name="connsiteX0" fmla="*/ 9631 w 10069"/>
              <a:gd name="connsiteY0" fmla="*/ 685 h 10297"/>
              <a:gd name="connsiteX1" fmla="*/ 5185 w 10069"/>
              <a:gd name="connsiteY1" fmla="*/ 354 h 10297"/>
              <a:gd name="connsiteX2" fmla="*/ 567 w 10069"/>
              <a:gd name="connsiteY2" fmla="*/ 802 h 10297"/>
              <a:gd name="connsiteX3" fmla="*/ 593 w 10069"/>
              <a:gd name="connsiteY3" fmla="*/ 9694 h 10297"/>
              <a:gd name="connsiteX4" fmla="*/ 5201 w 10069"/>
              <a:gd name="connsiteY4" fmla="*/ 10036 h 10297"/>
              <a:gd name="connsiteX5" fmla="*/ 9689 w 10069"/>
              <a:gd name="connsiteY5" fmla="*/ 9470 h 10297"/>
              <a:gd name="connsiteX6" fmla="*/ 9631 w 10069"/>
              <a:gd name="connsiteY6" fmla="*/ 685 h 10297"/>
              <a:gd name="connsiteX0" fmla="*/ 9642 w 10080"/>
              <a:gd name="connsiteY0" fmla="*/ 685 h 10204"/>
              <a:gd name="connsiteX1" fmla="*/ 5196 w 10080"/>
              <a:gd name="connsiteY1" fmla="*/ 354 h 10204"/>
              <a:gd name="connsiteX2" fmla="*/ 578 w 10080"/>
              <a:gd name="connsiteY2" fmla="*/ 802 h 10204"/>
              <a:gd name="connsiteX3" fmla="*/ 604 w 10080"/>
              <a:gd name="connsiteY3" fmla="*/ 9694 h 10204"/>
              <a:gd name="connsiteX4" fmla="*/ 5212 w 10080"/>
              <a:gd name="connsiteY4" fmla="*/ 10036 h 10204"/>
              <a:gd name="connsiteX5" fmla="*/ 9700 w 10080"/>
              <a:gd name="connsiteY5" fmla="*/ 9470 h 10204"/>
              <a:gd name="connsiteX6" fmla="*/ 9642 w 10080"/>
              <a:gd name="connsiteY6" fmla="*/ 685 h 10204"/>
              <a:gd name="connsiteX0" fmla="*/ 9642 w 10204"/>
              <a:gd name="connsiteY0" fmla="*/ 772 h 10409"/>
              <a:gd name="connsiteX1" fmla="*/ 5196 w 10204"/>
              <a:gd name="connsiteY1" fmla="*/ 441 h 10409"/>
              <a:gd name="connsiteX2" fmla="*/ 578 w 10204"/>
              <a:gd name="connsiteY2" fmla="*/ 889 h 10409"/>
              <a:gd name="connsiteX3" fmla="*/ 604 w 10204"/>
              <a:gd name="connsiteY3" fmla="*/ 9781 h 10409"/>
              <a:gd name="connsiteX4" fmla="*/ 5212 w 10204"/>
              <a:gd name="connsiteY4" fmla="*/ 10123 h 10409"/>
              <a:gd name="connsiteX5" fmla="*/ 9651 w 10204"/>
              <a:gd name="connsiteY5" fmla="*/ 9758 h 10409"/>
              <a:gd name="connsiteX6" fmla="*/ 9642 w 10204"/>
              <a:gd name="connsiteY6" fmla="*/ 772 h 10409"/>
              <a:gd name="connsiteX0" fmla="*/ 9642 w 10230"/>
              <a:gd name="connsiteY0" fmla="*/ 772 h 10250"/>
              <a:gd name="connsiteX1" fmla="*/ 5196 w 10230"/>
              <a:gd name="connsiteY1" fmla="*/ 441 h 10250"/>
              <a:gd name="connsiteX2" fmla="*/ 578 w 10230"/>
              <a:gd name="connsiteY2" fmla="*/ 889 h 10250"/>
              <a:gd name="connsiteX3" fmla="*/ 604 w 10230"/>
              <a:gd name="connsiteY3" fmla="*/ 9781 h 10250"/>
              <a:gd name="connsiteX4" fmla="*/ 5212 w 10230"/>
              <a:gd name="connsiteY4" fmla="*/ 10123 h 10250"/>
              <a:gd name="connsiteX5" fmla="*/ 9651 w 10230"/>
              <a:gd name="connsiteY5" fmla="*/ 9758 h 10250"/>
              <a:gd name="connsiteX6" fmla="*/ 9642 w 10230"/>
              <a:gd name="connsiteY6" fmla="*/ 772 h 10250"/>
              <a:gd name="connsiteX0" fmla="*/ 9642 w 10133"/>
              <a:gd name="connsiteY0" fmla="*/ 772 h 10250"/>
              <a:gd name="connsiteX1" fmla="*/ 5196 w 10133"/>
              <a:gd name="connsiteY1" fmla="*/ 441 h 10250"/>
              <a:gd name="connsiteX2" fmla="*/ 578 w 10133"/>
              <a:gd name="connsiteY2" fmla="*/ 889 h 10250"/>
              <a:gd name="connsiteX3" fmla="*/ 604 w 10133"/>
              <a:gd name="connsiteY3" fmla="*/ 9781 h 10250"/>
              <a:gd name="connsiteX4" fmla="*/ 5212 w 10133"/>
              <a:gd name="connsiteY4" fmla="*/ 10123 h 10250"/>
              <a:gd name="connsiteX5" fmla="*/ 9651 w 10133"/>
              <a:gd name="connsiteY5" fmla="*/ 9758 h 10250"/>
              <a:gd name="connsiteX6" fmla="*/ 9642 w 10133"/>
              <a:gd name="connsiteY6" fmla="*/ 772 h 10250"/>
              <a:gd name="connsiteX0" fmla="*/ 9642 w 10150"/>
              <a:gd name="connsiteY0" fmla="*/ 779 h 10263"/>
              <a:gd name="connsiteX1" fmla="*/ 5196 w 10150"/>
              <a:gd name="connsiteY1" fmla="*/ 448 h 10263"/>
              <a:gd name="connsiteX2" fmla="*/ 578 w 10150"/>
              <a:gd name="connsiteY2" fmla="*/ 896 h 10263"/>
              <a:gd name="connsiteX3" fmla="*/ 604 w 10150"/>
              <a:gd name="connsiteY3" fmla="*/ 9788 h 10263"/>
              <a:gd name="connsiteX4" fmla="*/ 5212 w 10150"/>
              <a:gd name="connsiteY4" fmla="*/ 10130 h 10263"/>
              <a:gd name="connsiteX5" fmla="*/ 9684 w 10150"/>
              <a:gd name="connsiteY5" fmla="*/ 9865 h 10263"/>
              <a:gd name="connsiteX6" fmla="*/ 9642 w 10150"/>
              <a:gd name="connsiteY6" fmla="*/ 779 h 10263"/>
              <a:gd name="connsiteX0" fmla="*/ 9642 w 10204"/>
              <a:gd name="connsiteY0" fmla="*/ 779 h 10257"/>
              <a:gd name="connsiteX1" fmla="*/ 5196 w 10204"/>
              <a:gd name="connsiteY1" fmla="*/ 448 h 10257"/>
              <a:gd name="connsiteX2" fmla="*/ 578 w 10204"/>
              <a:gd name="connsiteY2" fmla="*/ 896 h 10257"/>
              <a:gd name="connsiteX3" fmla="*/ 604 w 10204"/>
              <a:gd name="connsiteY3" fmla="*/ 9788 h 10257"/>
              <a:gd name="connsiteX4" fmla="*/ 5212 w 10204"/>
              <a:gd name="connsiteY4" fmla="*/ 10130 h 10257"/>
              <a:gd name="connsiteX5" fmla="*/ 9684 w 10204"/>
              <a:gd name="connsiteY5" fmla="*/ 9865 h 10257"/>
              <a:gd name="connsiteX6" fmla="*/ 9642 w 10204"/>
              <a:gd name="connsiteY6" fmla="*/ 779 h 10257"/>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06"/>
              <a:gd name="connsiteY0" fmla="*/ 686 h 10205"/>
              <a:gd name="connsiteX1" fmla="*/ 5196 w 10206"/>
              <a:gd name="connsiteY1" fmla="*/ 355 h 10205"/>
              <a:gd name="connsiteX2" fmla="*/ 578 w 10206"/>
              <a:gd name="connsiteY2" fmla="*/ 803 h 10205"/>
              <a:gd name="connsiteX3" fmla="*/ 604 w 10206"/>
              <a:gd name="connsiteY3" fmla="*/ 9695 h 10205"/>
              <a:gd name="connsiteX4" fmla="*/ 5212 w 10206"/>
              <a:gd name="connsiteY4" fmla="*/ 10037 h 10205"/>
              <a:gd name="connsiteX5" fmla="*/ 9684 w 10206"/>
              <a:gd name="connsiteY5" fmla="*/ 9772 h 10205"/>
              <a:gd name="connsiteX6" fmla="*/ 10111 w 10206"/>
              <a:gd name="connsiteY6" fmla="*/ 5246 h 10205"/>
              <a:gd name="connsiteX7" fmla="*/ 9642 w 10206"/>
              <a:gd name="connsiteY7" fmla="*/ 686 h 10205"/>
              <a:gd name="connsiteX0" fmla="*/ 9642 w 10223"/>
              <a:gd name="connsiteY0" fmla="*/ 686 h 10164"/>
              <a:gd name="connsiteX1" fmla="*/ 5196 w 10223"/>
              <a:gd name="connsiteY1" fmla="*/ 355 h 10164"/>
              <a:gd name="connsiteX2" fmla="*/ 578 w 10223"/>
              <a:gd name="connsiteY2" fmla="*/ 803 h 10164"/>
              <a:gd name="connsiteX3" fmla="*/ 604 w 10223"/>
              <a:gd name="connsiteY3" fmla="*/ 9695 h 10164"/>
              <a:gd name="connsiteX4" fmla="*/ 5212 w 10223"/>
              <a:gd name="connsiteY4" fmla="*/ 10037 h 10164"/>
              <a:gd name="connsiteX5" fmla="*/ 9684 w 10223"/>
              <a:gd name="connsiteY5" fmla="*/ 9772 h 10164"/>
              <a:gd name="connsiteX6" fmla="*/ 10111 w 10223"/>
              <a:gd name="connsiteY6" fmla="*/ 5246 h 10164"/>
              <a:gd name="connsiteX7" fmla="*/ 9642 w 10223"/>
              <a:gd name="connsiteY7" fmla="*/ 686 h 10164"/>
              <a:gd name="connsiteX0" fmla="*/ 9642 w 10136"/>
              <a:gd name="connsiteY0" fmla="*/ 686 h 10164"/>
              <a:gd name="connsiteX1" fmla="*/ 5196 w 10136"/>
              <a:gd name="connsiteY1" fmla="*/ 355 h 10164"/>
              <a:gd name="connsiteX2" fmla="*/ 578 w 10136"/>
              <a:gd name="connsiteY2" fmla="*/ 803 h 10164"/>
              <a:gd name="connsiteX3" fmla="*/ 604 w 10136"/>
              <a:gd name="connsiteY3" fmla="*/ 9695 h 10164"/>
              <a:gd name="connsiteX4" fmla="*/ 5212 w 10136"/>
              <a:gd name="connsiteY4" fmla="*/ 10037 h 10164"/>
              <a:gd name="connsiteX5" fmla="*/ 9684 w 10136"/>
              <a:gd name="connsiteY5" fmla="*/ 9772 h 10164"/>
              <a:gd name="connsiteX6" fmla="*/ 10111 w 10136"/>
              <a:gd name="connsiteY6" fmla="*/ 5246 h 10164"/>
              <a:gd name="connsiteX7" fmla="*/ 9642 w 10136"/>
              <a:gd name="connsiteY7" fmla="*/ 686 h 10164"/>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236"/>
              <a:gd name="connsiteY0" fmla="*/ 686 h 10203"/>
              <a:gd name="connsiteX1" fmla="*/ 5196 w 10236"/>
              <a:gd name="connsiteY1" fmla="*/ 355 h 10203"/>
              <a:gd name="connsiteX2" fmla="*/ 578 w 10236"/>
              <a:gd name="connsiteY2" fmla="*/ 803 h 10203"/>
              <a:gd name="connsiteX3" fmla="*/ 604 w 10236"/>
              <a:gd name="connsiteY3" fmla="*/ 9695 h 10203"/>
              <a:gd name="connsiteX4" fmla="*/ 5212 w 10236"/>
              <a:gd name="connsiteY4" fmla="*/ 10037 h 10203"/>
              <a:gd name="connsiteX5" fmla="*/ 9684 w 10236"/>
              <a:gd name="connsiteY5" fmla="*/ 9772 h 10203"/>
              <a:gd name="connsiteX6" fmla="*/ 10160 w 10236"/>
              <a:gd name="connsiteY6" fmla="*/ 5271 h 10203"/>
              <a:gd name="connsiteX7" fmla="*/ 9642 w 10236"/>
              <a:gd name="connsiteY7" fmla="*/ 686 h 10203"/>
              <a:gd name="connsiteX0" fmla="*/ 9642 w 10182"/>
              <a:gd name="connsiteY0" fmla="*/ 686 h 10202"/>
              <a:gd name="connsiteX1" fmla="*/ 5196 w 10182"/>
              <a:gd name="connsiteY1" fmla="*/ 355 h 10202"/>
              <a:gd name="connsiteX2" fmla="*/ 578 w 10182"/>
              <a:gd name="connsiteY2" fmla="*/ 803 h 10202"/>
              <a:gd name="connsiteX3" fmla="*/ 604 w 10182"/>
              <a:gd name="connsiteY3" fmla="*/ 9695 h 10202"/>
              <a:gd name="connsiteX4" fmla="*/ 5212 w 10182"/>
              <a:gd name="connsiteY4" fmla="*/ 10037 h 10202"/>
              <a:gd name="connsiteX5" fmla="*/ 9684 w 10182"/>
              <a:gd name="connsiteY5" fmla="*/ 9772 h 10202"/>
              <a:gd name="connsiteX6" fmla="*/ 10160 w 10182"/>
              <a:gd name="connsiteY6" fmla="*/ 5271 h 10202"/>
              <a:gd name="connsiteX7" fmla="*/ 9642 w 10182"/>
              <a:gd name="connsiteY7" fmla="*/ 686 h 10202"/>
              <a:gd name="connsiteX0" fmla="*/ 9642 w 10190"/>
              <a:gd name="connsiteY0" fmla="*/ 686 h 10164"/>
              <a:gd name="connsiteX1" fmla="*/ 5196 w 10190"/>
              <a:gd name="connsiteY1" fmla="*/ 355 h 10164"/>
              <a:gd name="connsiteX2" fmla="*/ 578 w 10190"/>
              <a:gd name="connsiteY2" fmla="*/ 803 h 10164"/>
              <a:gd name="connsiteX3" fmla="*/ 604 w 10190"/>
              <a:gd name="connsiteY3" fmla="*/ 9695 h 10164"/>
              <a:gd name="connsiteX4" fmla="*/ 5212 w 10190"/>
              <a:gd name="connsiteY4" fmla="*/ 10037 h 10164"/>
              <a:gd name="connsiteX5" fmla="*/ 9684 w 10190"/>
              <a:gd name="connsiteY5" fmla="*/ 9772 h 10164"/>
              <a:gd name="connsiteX6" fmla="*/ 10160 w 10190"/>
              <a:gd name="connsiteY6" fmla="*/ 5271 h 10164"/>
              <a:gd name="connsiteX7" fmla="*/ 9642 w 10190"/>
              <a:gd name="connsiteY7" fmla="*/ 686 h 10164"/>
              <a:gd name="connsiteX0" fmla="*/ 9642 w 10161"/>
              <a:gd name="connsiteY0" fmla="*/ 686 h 10164"/>
              <a:gd name="connsiteX1" fmla="*/ 5196 w 10161"/>
              <a:gd name="connsiteY1" fmla="*/ 355 h 10164"/>
              <a:gd name="connsiteX2" fmla="*/ 578 w 10161"/>
              <a:gd name="connsiteY2" fmla="*/ 803 h 10164"/>
              <a:gd name="connsiteX3" fmla="*/ 604 w 10161"/>
              <a:gd name="connsiteY3" fmla="*/ 9695 h 10164"/>
              <a:gd name="connsiteX4" fmla="*/ 5212 w 10161"/>
              <a:gd name="connsiteY4" fmla="*/ 10037 h 10164"/>
              <a:gd name="connsiteX5" fmla="*/ 9684 w 10161"/>
              <a:gd name="connsiteY5" fmla="*/ 9772 h 10164"/>
              <a:gd name="connsiteX6" fmla="*/ 10160 w 10161"/>
              <a:gd name="connsiteY6" fmla="*/ 5271 h 10164"/>
              <a:gd name="connsiteX7" fmla="*/ 9642 w 10161"/>
              <a:gd name="connsiteY7" fmla="*/ 686 h 10164"/>
              <a:gd name="connsiteX0" fmla="*/ 9625 w 10144"/>
              <a:gd name="connsiteY0" fmla="*/ 684 h 10149"/>
              <a:gd name="connsiteX1" fmla="*/ 5179 w 10144"/>
              <a:gd name="connsiteY1" fmla="*/ 353 h 10149"/>
              <a:gd name="connsiteX2" fmla="*/ 561 w 10144"/>
              <a:gd name="connsiteY2" fmla="*/ 801 h 10149"/>
              <a:gd name="connsiteX3" fmla="*/ 620 w 10144"/>
              <a:gd name="connsiteY3" fmla="*/ 9668 h 10149"/>
              <a:gd name="connsiteX4" fmla="*/ 5195 w 10144"/>
              <a:gd name="connsiteY4" fmla="*/ 10035 h 10149"/>
              <a:gd name="connsiteX5" fmla="*/ 9667 w 10144"/>
              <a:gd name="connsiteY5" fmla="*/ 9770 h 10149"/>
              <a:gd name="connsiteX6" fmla="*/ 10143 w 10144"/>
              <a:gd name="connsiteY6" fmla="*/ 5269 h 10149"/>
              <a:gd name="connsiteX7" fmla="*/ 9625 w 10144"/>
              <a:gd name="connsiteY7" fmla="*/ 684 h 10149"/>
              <a:gd name="connsiteX0" fmla="*/ 9625 w 10144"/>
              <a:gd name="connsiteY0" fmla="*/ 684 h 10122"/>
              <a:gd name="connsiteX1" fmla="*/ 5179 w 10144"/>
              <a:gd name="connsiteY1" fmla="*/ 353 h 10122"/>
              <a:gd name="connsiteX2" fmla="*/ 561 w 10144"/>
              <a:gd name="connsiteY2" fmla="*/ 801 h 10122"/>
              <a:gd name="connsiteX3" fmla="*/ 620 w 10144"/>
              <a:gd name="connsiteY3" fmla="*/ 9668 h 10122"/>
              <a:gd name="connsiteX4" fmla="*/ 5195 w 10144"/>
              <a:gd name="connsiteY4" fmla="*/ 10035 h 10122"/>
              <a:gd name="connsiteX5" fmla="*/ 9667 w 10144"/>
              <a:gd name="connsiteY5" fmla="*/ 9770 h 10122"/>
              <a:gd name="connsiteX6" fmla="*/ 10143 w 10144"/>
              <a:gd name="connsiteY6" fmla="*/ 5269 h 10122"/>
              <a:gd name="connsiteX7" fmla="*/ 9625 w 10144"/>
              <a:gd name="connsiteY7" fmla="*/ 684 h 10122"/>
              <a:gd name="connsiteX0" fmla="*/ 9601 w 10120"/>
              <a:gd name="connsiteY0" fmla="*/ 684 h 10446"/>
              <a:gd name="connsiteX1" fmla="*/ 5155 w 10120"/>
              <a:gd name="connsiteY1" fmla="*/ 353 h 10446"/>
              <a:gd name="connsiteX2" fmla="*/ 553 w 10120"/>
              <a:gd name="connsiteY2" fmla="*/ 801 h 10446"/>
              <a:gd name="connsiteX3" fmla="*/ 596 w 10120"/>
              <a:gd name="connsiteY3" fmla="*/ 9668 h 10446"/>
              <a:gd name="connsiteX4" fmla="*/ 5171 w 10120"/>
              <a:gd name="connsiteY4" fmla="*/ 10035 h 10446"/>
              <a:gd name="connsiteX5" fmla="*/ 9643 w 10120"/>
              <a:gd name="connsiteY5" fmla="*/ 9770 h 10446"/>
              <a:gd name="connsiteX6" fmla="*/ 10119 w 10120"/>
              <a:gd name="connsiteY6" fmla="*/ 5269 h 10446"/>
              <a:gd name="connsiteX7" fmla="*/ 9601 w 10120"/>
              <a:gd name="connsiteY7" fmla="*/ 684 h 10446"/>
              <a:gd name="connsiteX0" fmla="*/ 9599 w 10118"/>
              <a:gd name="connsiteY0" fmla="*/ 430 h 9905"/>
              <a:gd name="connsiteX1" fmla="*/ 5153 w 10118"/>
              <a:gd name="connsiteY1" fmla="*/ 99 h 9905"/>
              <a:gd name="connsiteX2" fmla="*/ 551 w 10118"/>
              <a:gd name="connsiteY2" fmla="*/ 547 h 9905"/>
              <a:gd name="connsiteX3" fmla="*/ 89 w 10118"/>
              <a:gd name="connsiteY3" fmla="*/ 4589 h 9905"/>
              <a:gd name="connsiteX4" fmla="*/ 594 w 10118"/>
              <a:gd name="connsiteY4" fmla="*/ 9414 h 9905"/>
              <a:gd name="connsiteX5" fmla="*/ 5169 w 10118"/>
              <a:gd name="connsiteY5" fmla="*/ 9781 h 9905"/>
              <a:gd name="connsiteX6" fmla="*/ 9641 w 10118"/>
              <a:gd name="connsiteY6" fmla="*/ 9516 h 9905"/>
              <a:gd name="connsiteX7" fmla="*/ 10117 w 10118"/>
              <a:gd name="connsiteY7" fmla="*/ 5015 h 9905"/>
              <a:gd name="connsiteX8" fmla="*/ 9599 w 10118"/>
              <a:gd name="connsiteY8" fmla="*/ 430 h 9905"/>
              <a:gd name="connsiteX0" fmla="*/ 9464 w 9977"/>
              <a:gd name="connsiteY0" fmla="*/ 434 h 10000"/>
              <a:gd name="connsiteX1" fmla="*/ 5070 w 9977"/>
              <a:gd name="connsiteY1" fmla="*/ 100 h 10000"/>
              <a:gd name="connsiteX2" fmla="*/ 522 w 9977"/>
              <a:gd name="connsiteY2" fmla="*/ 552 h 10000"/>
              <a:gd name="connsiteX3" fmla="*/ 65 w 9977"/>
              <a:gd name="connsiteY3" fmla="*/ 4633 h 10000"/>
              <a:gd name="connsiteX4" fmla="*/ 564 w 9977"/>
              <a:gd name="connsiteY4" fmla="*/ 9504 h 10000"/>
              <a:gd name="connsiteX5" fmla="*/ 5086 w 9977"/>
              <a:gd name="connsiteY5" fmla="*/ 9875 h 10000"/>
              <a:gd name="connsiteX6" fmla="*/ 9506 w 9977"/>
              <a:gd name="connsiteY6" fmla="*/ 9607 h 10000"/>
              <a:gd name="connsiteX7" fmla="*/ 9976 w 9977"/>
              <a:gd name="connsiteY7" fmla="*/ 5063 h 10000"/>
              <a:gd name="connsiteX8" fmla="*/ 9464 w 9977"/>
              <a:gd name="connsiteY8" fmla="*/ 434 h 10000"/>
              <a:gd name="connsiteX0" fmla="*/ 9486 w 10000"/>
              <a:gd name="connsiteY0" fmla="*/ 436 h 10002"/>
              <a:gd name="connsiteX1" fmla="*/ 5082 w 10000"/>
              <a:gd name="connsiteY1" fmla="*/ 102 h 10002"/>
              <a:gd name="connsiteX2" fmla="*/ 572 w 10000"/>
              <a:gd name="connsiteY2" fmla="*/ 377 h 10002"/>
              <a:gd name="connsiteX3" fmla="*/ 65 w 10000"/>
              <a:gd name="connsiteY3" fmla="*/ 4635 h 10002"/>
              <a:gd name="connsiteX4" fmla="*/ 565 w 10000"/>
              <a:gd name="connsiteY4" fmla="*/ 9506 h 10002"/>
              <a:gd name="connsiteX5" fmla="*/ 5098 w 10000"/>
              <a:gd name="connsiteY5" fmla="*/ 9877 h 10002"/>
              <a:gd name="connsiteX6" fmla="*/ 9528 w 10000"/>
              <a:gd name="connsiteY6" fmla="*/ 9609 h 10002"/>
              <a:gd name="connsiteX7" fmla="*/ 9999 w 10000"/>
              <a:gd name="connsiteY7" fmla="*/ 5065 h 10002"/>
              <a:gd name="connsiteX8" fmla="*/ 9486 w 10000"/>
              <a:gd name="connsiteY8" fmla="*/ 436 h 10002"/>
              <a:gd name="connsiteX0" fmla="*/ 9422 w 9936"/>
              <a:gd name="connsiteY0" fmla="*/ 436 h 9996"/>
              <a:gd name="connsiteX1" fmla="*/ 5018 w 9936"/>
              <a:gd name="connsiteY1" fmla="*/ 102 h 9996"/>
              <a:gd name="connsiteX2" fmla="*/ 508 w 9936"/>
              <a:gd name="connsiteY2" fmla="*/ 377 h 9996"/>
              <a:gd name="connsiteX3" fmla="*/ 1 w 9936"/>
              <a:gd name="connsiteY3" fmla="*/ 4635 h 9996"/>
              <a:gd name="connsiteX4" fmla="*/ 501 w 9936"/>
              <a:gd name="connsiteY4" fmla="*/ 9506 h 9996"/>
              <a:gd name="connsiteX5" fmla="*/ 5034 w 9936"/>
              <a:gd name="connsiteY5" fmla="*/ 9877 h 9996"/>
              <a:gd name="connsiteX6" fmla="*/ 9464 w 9936"/>
              <a:gd name="connsiteY6" fmla="*/ 9609 h 9996"/>
              <a:gd name="connsiteX7" fmla="*/ 9935 w 9936"/>
              <a:gd name="connsiteY7" fmla="*/ 5065 h 9996"/>
              <a:gd name="connsiteX8" fmla="*/ 9422 w 9936"/>
              <a:gd name="connsiteY8" fmla="*/ 436 h 9996"/>
              <a:gd name="connsiteX0" fmla="*/ 9483 w 9971"/>
              <a:gd name="connsiteY0" fmla="*/ 436 h 10000"/>
              <a:gd name="connsiteX1" fmla="*/ 5050 w 9971"/>
              <a:gd name="connsiteY1" fmla="*/ 102 h 10000"/>
              <a:gd name="connsiteX2" fmla="*/ 511 w 9971"/>
              <a:gd name="connsiteY2" fmla="*/ 377 h 10000"/>
              <a:gd name="connsiteX3" fmla="*/ 1 w 9971"/>
              <a:gd name="connsiteY3" fmla="*/ 4637 h 10000"/>
              <a:gd name="connsiteX4" fmla="*/ 504 w 9971"/>
              <a:gd name="connsiteY4" fmla="*/ 9510 h 10000"/>
              <a:gd name="connsiteX5" fmla="*/ 5066 w 9971"/>
              <a:gd name="connsiteY5" fmla="*/ 9881 h 10000"/>
              <a:gd name="connsiteX6" fmla="*/ 9525 w 9971"/>
              <a:gd name="connsiteY6" fmla="*/ 9613 h 10000"/>
              <a:gd name="connsiteX7" fmla="*/ 9968 w 9971"/>
              <a:gd name="connsiteY7" fmla="*/ 5067 h 10000"/>
              <a:gd name="connsiteX8" fmla="*/ 9483 w 9971"/>
              <a:gd name="connsiteY8" fmla="*/ 436 h 10000"/>
              <a:gd name="connsiteX0" fmla="*/ 9511 w 9999"/>
              <a:gd name="connsiteY0" fmla="*/ 436 h 10012"/>
              <a:gd name="connsiteX1" fmla="*/ 5065 w 9999"/>
              <a:gd name="connsiteY1" fmla="*/ 102 h 10012"/>
              <a:gd name="connsiteX2" fmla="*/ 512 w 9999"/>
              <a:gd name="connsiteY2" fmla="*/ 377 h 10012"/>
              <a:gd name="connsiteX3" fmla="*/ 1 w 9999"/>
              <a:gd name="connsiteY3" fmla="*/ 4637 h 10012"/>
              <a:gd name="connsiteX4" fmla="*/ 505 w 9999"/>
              <a:gd name="connsiteY4" fmla="*/ 9510 h 10012"/>
              <a:gd name="connsiteX5" fmla="*/ 5081 w 9999"/>
              <a:gd name="connsiteY5" fmla="*/ 9881 h 10012"/>
              <a:gd name="connsiteX6" fmla="*/ 9522 w 9999"/>
              <a:gd name="connsiteY6" fmla="*/ 9637 h 10012"/>
              <a:gd name="connsiteX7" fmla="*/ 9997 w 9999"/>
              <a:gd name="connsiteY7" fmla="*/ 5067 h 10012"/>
              <a:gd name="connsiteX8" fmla="*/ 9511 w 9999"/>
              <a:gd name="connsiteY8" fmla="*/ 436 h 10012"/>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12 w 10003"/>
              <a:gd name="connsiteY0" fmla="*/ 435 h 10000"/>
              <a:gd name="connsiteX1" fmla="*/ 5066 w 10003"/>
              <a:gd name="connsiteY1" fmla="*/ 102 h 10000"/>
              <a:gd name="connsiteX2" fmla="*/ 512 w 10003"/>
              <a:gd name="connsiteY2" fmla="*/ 377 h 10000"/>
              <a:gd name="connsiteX3" fmla="*/ 1 w 10003"/>
              <a:gd name="connsiteY3" fmla="*/ 4631 h 10000"/>
              <a:gd name="connsiteX4" fmla="*/ 505 w 10003"/>
              <a:gd name="connsiteY4" fmla="*/ 9499 h 10000"/>
              <a:gd name="connsiteX5" fmla="*/ 5082 w 10003"/>
              <a:gd name="connsiteY5" fmla="*/ 9869 h 10000"/>
              <a:gd name="connsiteX6" fmla="*/ 9523 w 10003"/>
              <a:gd name="connsiteY6" fmla="*/ 9625 h 10000"/>
              <a:gd name="connsiteX7" fmla="*/ 9998 w 10003"/>
              <a:gd name="connsiteY7" fmla="*/ 5061 h 10000"/>
              <a:gd name="connsiteX8" fmla="*/ 9512 w 10003"/>
              <a:gd name="connsiteY8" fmla="*/ 435 h 10000"/>
              <a:gd name="connsiteX0" fmla="*/ 9577 w 10068"/>
              <a:gd name="connsiteY0" fmla="*/ 435 h 9994"/>
              <a:gd name="connsiteX1" fmla="*/ 5131 w 10068"/>
              <a:gd name="connsiteY1" fmla="*/ 102 h 9994"/>
              <a:gd name="connsiteX2" fmla="*/ 577 w 10068"/>
              <a:gd name="connsiteY2" fmla="*/ 377 h 9994"/>
              <a:gd name="connsiteX3" fmla="*/ 66 w 10068"/>
              <a:gd name="connsiteY3" fmla="*/ 4631 h 9994"/>
              <a:gd name="connsiteX4" fmla="*/ 570 w 10068"/>
              <a:gd name="connsiteY4" fmla="*/ 9499 h 9994"/>
              <a:gd name="connsiteX5" fmla="*/ 5162 w 10068"/>
              <a:gd name="connsiteY5" fmla="*/ 9845 h 9994"/>
              <a:gd name="connsiteX6" fmla="*/ 9588 w 10068"/>
              <a:gd name="connsiteY6" fmla="*/ 9625 h 9994"/>
              <a:gd name="connsiteX7" fmla="*/ 10063 w 10068"/>
              <a:gd name="connsiteY7" fmla="*/ 5061 h 9994"/>
              <a:gd name="connsiteX8" fmla="*/ 9577 w 10068"/>
              <a:gd name="connsiteY8" fmla="*/ 435 h 9994"/>
              <a:gd name="connsiteX0" fmla="*/ 9447 w 9935"/>
              <a:gd name="connsiteY0" fmla="*/ 435 h 10084"/>
              <a:gd name="connsiteX1" fmla="*/ 5031 w 9935"/>
              <a:gd name="connsiteY1" fmla="*/ 102 h 10084"/>
              <a:gd name="connsiteX2" fmla="*/ 508 w 9935"/>
              <a:gd name="connsiteY2" fmla="*/ 377 h 10084"/>
              <a:gd name="connsiteX3" fmla="*/ 1 w 9935"/>
              <a:gd name="connsiteY3" fmla="*/ 4634 h 10084"/>
              <a:gd name="connsiteX4" fmla="*/ 501 w 9935"/>
              <a:gd name="connsiteY4" fmla="*/ 9505 h 10084"/>
              <a:gd name="connsiteX5" fmla="*/ 5062 w 9935"/>
              <a:gd name="connsiteY5" fmla="*/ 9851 h 10084"/>
              <a:gd name="connsiteX6" fmla="*/ 9458 w 9935"/>
              <a:gd name="connsiteY6" fmla="*/ 9631 h 10084"/>
              <a:gd name="connsiteX7" fmla="*/ 9930 w 9935"/>
              <a:gd name="connsiteY7" fmla="*/ 5064 h 10084"/>
              <a:gd name="connsiteX8" fmla="*/ 9447 w 9935"/>
              <a:gd name="connsiteY8" fmla="*/ 435 h 10084"/>
              <a:gd name="connsiteX0" fmla="*/ 9509 w 10000"/>
              <a:gd name="connsiteY0" fmla="*/ 431 h 10000"/>
              <a:gd name="connsiteX1" fmla="*/ 5064 w 10000"/>
              <a:gd name="connsiteY1" fmla="*/ 101 h 10000"/>
              <a:gd name="connsiteX2" fmla="*/ 511 w 10000"/>
              <a:gd name="connsiteY2" fmla="*/ 374 h 10000"/>
              <a:gd name="connsiteX3" fmla="*/ 1 w 10000"/>
              <a:gd name="connsiteY3" fmla="*/ 4595 h 10000"/>
              <a:gd name="connsiteX4" fmla="*/ 504 w 10000"/>
              <a:gd name="connsiteY4" fmla="*/ 9426 h 10000"/>
              <a:gd name="connsiteX5" fmla="*/ 5095 w 10000"/>
              <a:gd name="connsiteY5" fmla="*/ 9769 h 10000"/>
              <a:gd name="connsiteX6" fmla="*/ 9520 w 10000"/>
              <a:gd name="connsiteY6" fmla="*/ 9551 h 10000"/>
              <a:gd name="connsiteX7" fmla="*/ 9995 w 10000"/>
              <a:gd name="connsiteY7" fmla="*/ 5022 h 10000"/>
              <a:gd name="connsiteX8" fmla="*/ 9509 w 10000"/>
              <a:gd name="connsiteY8" fmla="*/ 431 h 10000"/>
              <a:gd name="connsiteX0" fmla="*/ 9509 w 10000"/>
              <a:gd name="connsiteY0" fmla="*/ 431 h 9855"/>
              <a:gd name="connsiteX1" fmla="*/ 5064 w 10000"/>
              <a:gd name="connsiteY1" fmla="*/ 101 h 9855"/>
              <a:gd name="connsiteX2" fmla="*/ 511 w 10000"/>
              <a:gd name="connsiteY2" fmla="*/ 374 h 9855"/>
              <a:gd name="connsiteX3" fmla="*/ 1 w 10000"/>
              <a:gd name="connsiteY3" fmla="*/ 4595 h 9855"/>
              <a:gd name="connsiteX4" fmla="*/ 504 w 10000"/>
              <a:gd name="connsiteY4" fmla="*/ 9426 h 9855"/>
              <a:gd name="connsiteX5" fmla="*/ 5095 w 10000"/>
              <a:gd name="connsiteY5" fmla="*/ 9769 h 9855"/>
              <a:gd name="connsiteX6" fmla="*/ 9520 w 10000"/>
              <a:gd name="connsiteY6" fmla="*/ 9551 h 9855"/>
              <a:gd name="connsiteX7" fmla="*/ 9995 w 10000"/>
              <a:gd name="connsiteY7" fmla="*/ 5022 h 9855"/>
              <a:gd name="connsiteX8" fmla="*/ 9509 w 10000"/>
              <a:gd name="connsiteY8" fmla="*/ 431 h 9855"/>
              <a:gd name="connsiteX0" fmla="*/ 9509 w 10000"/>
              <a:gd name="connsiteY0" fmla="*/ 437 h 10097"/>
              <a:gd name="connsiteX1" fmla="*/ 5064 w 10000"/>
              <a:gd name="connsiteY1" fmla="*/ 102 h 10097"/>
              <a:gd name="connsiteX2" fmla="*/ 511 w 10000"/>
              <a:gd name="connsiteY2" fmla="*/ 380 h 10097"/>
              <a:gd name="connsiteX3" fmla="*/ 1 w 10000"/>
              <a:gd name="connsiteY3" fmla="*/ 4663 h 10097"/>
              <a:gd name="connsiteX4" fmla="*/ 504 w 10000"/>
              <a:gd name="connsiteY4" fmla="*/ 9565 h 10097"/>
              <a:gd name="connsiteX5" fmla="*/ 5095 w 10000"/>
              <a:gd name="connsiteY5" fmla="*/ 9913 h 10097"/>
              <a:gd name="connsiteX6" fmla="*/ 9520 w 10000"/>
              <a:gd name="connsiteY6" fmla="*/ 9692 h 10097"/>
              <a:gd name="connsiteX7" fmla="*/ 9995 w 10000"/>
              <a:gd name="connsiteY7" fmla="*/ 5096 h 10097"/>
              <a:gd name="connsiteX8" fmla="*/ 9509 w 10000"/>
              <a:gd name="connsiteY8" fmla="*/ 437 h 10097"/>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37 h 10052"/>
              <a:gd name="connsiteX1" fmla="*/ 5073 w 10009"/>
              <a:gd name="connsiteY1" fmla="*/ 102 h 10052"/>
              <a:gd name="connsiteX2" fmla="*/ 520 w 10009"/>
              <a:gd name="connsiteY2" fmla="*/ 380 h 10052"/>
              <a:gd name="connsiteX3" fmla="*/ 10 w 10009"/>
              <a:gd name="connsiteY3" fmla="*/ 4663 h 10052"/>
              <a:gd name="connsiteX4" fmla="*/ 391 w 10009"/>
              <a:gd name="connsiteY4" fmla="*/ 9493 h 10052"/>
              <a:gd name="connsiteX5" fmla="*/ 5104 w 10009"/>
              <a:gd name="connsiteY5" fmla="*/ 9913 h 10052"/>
              <a:gd name="connsiteX6" fmla="*/ 9529 w 10009"/>
              <a:gd name="connsiteY6" fmla="*/ 9692 h 10052"/>
              <a:gd name="connsiteX7" fmla="*/ 10004 w 10009"/>
              <a:gd name="connsiteY7" fmla="*/ 5096 h 10052"/>
              <a:gd name="connsiteX8" fmla="*/ 9518 w 10009"/>
              <a:gd name="connsiteY8" fmla="*/ 437 h 10052"/>
              <a:gd name="connsiteX0" fmla="*/ 9518 w 10009"/>
              <a:gd name="connsiteY0" fmla="*/ 484 h 10099"/>
              <a:gd name="connsiteX1" fmla="*/ 5073 w 10009"/>
              <a:gd name="connsiteY1" fmla="*/ 149 h 10099"/>
              <a:gd name="connsiteX2" fmla="*/ 520 w 10009"/>
              <a:gd name="connsiteY2" fmla="*/ 355 h 10099"/>
              <a:gd name="connsiteX3" fmla="*/ 10 w 10009"/>
              <a:gd name="connsiteY3" fmla="*/ 4710 h 10099"/>
              <a:gd name="connsiteX4" fmla="*/ 391 w 10009"/>
              <a:gd name="connsiteY4" fmla="*/ 9540 h 10099"/>
              <a:gd name="connsiteX5" fmla="*/ 5104 w 10009"/>
              <a:gd name="connsiteY5" fmla="*/ 9960 h 10099"/>
              <a:gd name="connsiteX6" fmla="*/ 9529 w 10009"/>
              <a:gd name="connsiteY6" fmla="*/ 9739 h 10099"/>
              <a:gd name="connsiteX7" fmla="*/ 10004 w 10009"/>
              <a:gd name="connsiteY7" fmla="*/ 5143 h 10099"/>
              <a:gd name="connsiteX8" fmla="*/ 9518 w 10009"/>
              <a:gd name="connsiteY8" fmla="*/ 484 h 10099"/>
              <a:gd name="connsiteX0" fmla="*/ 9518 w 10009"/>
              <a:gd name="connsiteY0" fmla="*/ 436 h 10051"/>
              <a:gd name="connsiteX1" fmla="*/ 5073 w 10009"/>
              <a:gd name="connsiteY1" fmla="*/ 101 h 10051"/>
              <a:gd name="connsiteX2" fmla="*/ 520 w 10009"/>
              <a:gd name="connsiteY2" fmla="*/ 307 h 10051"/>
              <a:gd name="connsiteX3" fmla="*/ 10 w 10009"/>
              <a:gd name="connsiteY3" fmla="*/ 4662 h 10051"/>
              <a:gd name="connsiteX4" fmla="*/ 391 w 10009"/>
              <a:gd name="connsiteY4" fmla="*/ 9492 h 10051"/>
              <a:gd name="connsiteX5" fmla="*/ 5104 w 10009"/>
              <a:gd name="connsiteY5" fmla="*/ 9912 h 10051"/>
              <a:gd name="connsiteX6" fmla="*/ 9529 w 10009"/>
              <a:gd name="connsiteY6" fmla="*/ 9691 h 10051"/>
              <a:gd name="connsiteX7" fmla="*/ 10004 w 10009"/>
              <a:gd name="connsiteY7" fmla="*/ 5095 h 10051"/>
              <a:gd name="connsiteX8" fmla="*/ 9518 w 10009"/>
              <a:gd name="connsiteY8" fmla="*/ 436 h 10051"/>
              <a:gd name="connsiteX0" fmla="*/ 9646 w 10137"/>
              <a:gd name="connsiteY0" fmla="*/ 436 h 10051"/>
              <a:gd name="connsiteX1" fmla="*/ 5201 w 10137"/>
              <a:gd name="connsiteY1" fmla="*/ 101 h 10051"/>
              <a:gd name="connsiteX2" fmla="*/ 648 w 10137"/>
              <a:gd name="connsiteY2" fmla="*/ 307 h 10051"/>
              <a:gd name="connsiteX3" fmla="*/ 2 w 10137"/>
              <a:gd name="connsiteY3" fmla="*/ 4855 h 10051"/>
              <a:gd name="connsiteX4" fmla="*/ 519 w 10137"/>
              <a:gd name="connsiteY4" fmla="*/ 9492 h 10051"/>
              <a:gd name="connsiteX5" fmla="*/ 5232 w 10137"/>
              <a:gd name="connsiteY5" fmla="*/ 9912 h 10051"/>
              <a:gd name="connsiteX6" fmla="*/ 9657 w 10137"/>
              <a:gd name="connsiteY6" fmla="*/ 9691 h 10051"/>
              <a:gd name="connsiteX7" fmla="*/ 10132 w 10137"/>
              <a:gd name="connsiteY7" fmla="*/ 5095 h 10051"/>
              <a:gd name="connsiteX8" fmla="*/ 9646 w 10137"/>
              <a:gd name="connsiteY8" fmla="*/ 436 h 10051"/>
              <a:gd name="connsiteX0" fmla="*/ 9647 w 10138"/>
              <a:gd name="connsiteY0" fmla="*/ 436 h 10051"/>
              <a:gd name="connsiteX1" fmla="*/ 5202 w 10138"/>
              <a:gd name="connsiteY1" fmla="*/ 101 h 10051"/>
              <a:gd name="connsiteX2" fmla="*/ 479 w 10138"/>
              <a:gd name="connsiteY2" fmla="*/ 350 h 10051"/>
              <a:gd name="connsiteX3" fmla="*/ 3 w 10138"/>
              <a:gd name="connsiteY3" fmla="*/ 4855 h 10051"/>
              <a:gd name="connsiteX4" fmla="*/ 520 w 10138"/>
              <a:gd name="connsiteY4" fmla="*/ 9492 h 10051"/>
              <a:gd name="connsiteX5" fmla="*/ 5233 w 10138"/>
              <a:gd name="connsiteY5" fmla="*/ 9912 h 10051"/>
              <a:gd name="connsiteX6" fmla="*/ 9658 w 10138"/>
              <a:gd name="connsiteY6" fmla="*/ 9691 h 10051"/>
              <a:gd name="connsiteX7" fmla="*/ 10133 w 10138"/>
              <a:gd name="connsiteY7" fmla="*/ 5095 h 10051"/>
              <a:gd name="connsiteX8" fmla="*/ 9647 w 10138"/>
              <a:gd name="connsiteY8" fmla="*/ 436 h 10051"/>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44 h 10059"/>
              <a:gd name="connsiteX1" fmla="*/ 5202 w 10138"/>
              <a:gd name="connsiteY1" fmla="*/ 109 h 10059"/>
              <a:gd name="connsiteX2" fmla="*/ 479 w 10138"/>
              <a:gd name="connsiteY2" fmla="*/ 358 h 10059"/>
              <a:gd name="connsiteX3" fmla="*/ 3 w 10138"/>
              <a:gd name="connsiteY3" fmla="*/ 4863 h 10059"/>
              <a:gd name="connsiteX4" fmla="*/ 520 w 10138"/>
              <a:gd name="connsiteY4" fmla="*/ 9500 h 10059"/>
              <a:gd name="connsiteX5" fmla="*/ 5233 w 10138"/>
              <a:gd name="connsiteY5" fmla="*/ 9920 h 10059"/>
              <a:gd name="connsiteX6" fmla="*/ 9658 w 10138"/>
              <a:gd name="connsiteY6" fmla="*/ 9699 h 10059"/>
              <a:gd name="connsiteX7" fmla="*/ 10133 w 10138"/>
              <a:gd name="connsiteY7" fmla="*/ 5103 h 10059"/>
              <a:gd name="connsiteX8" fmla="*/ 9647 w 10138"/>
              <a:gd name="connsiteY8" fmla="*/ 444 h 10059"/>
              <a:gd name="connsiteX0" fmla="*/ 9647 w 10138"/>
              <a:gd name="connsiteY0" fmla="*/ 489 h 10104"/>
              <a:gd name="connsiteX1" fmla="*/ 4976 w 10138"/>
              <a:gd name="connsiteY1" fmla="*/ 47 h 10104"/>
              <a:gd name="connsiteX2" fmla="*/ 479 w 10138"/>
              <a:gd name="connsiteY2" fmla="*/ 403 h 10104"/>
              <a:gd name="connsiteX3" fmla="*/ 3 w 10138"/>
              <a:gd name="connsiteY3" fmla="*/ 4908 h 10104"/>
              <a:gd name="connsiteX4" fmla="*/ 520 w 10138"/>
              <a:gd name="connsiteY4" fmla="*/ 9545 h 10104"/>
              <a:gd name="connsiteX5" fmla="*/ 5233 w 10138"/>
              <a:gd name="connsiteY5" fmla="*/ 9965 h 10104"/>
              <a:gd name="connsiteX6" fmla="*/ 9658 w 10138"/>
              <a:gd name="connsiteY6" fmla="*/ 9744 h 10104"/>
              <a:gd name="connsiteX7" fmla="*/ 10133 w 10138"/>
              <a:gd name="connsiteY7" fmla="*/ 5148 h 10104"/>
              <a:gd name="connsiteX8" fmla="*/ 9647 w 10138"/>
              <a:gd name="connsiteY8" fmla="*/ 489 h 10104"/>
              <a:gd name="connsiteX0" fmla="*/ 9783 w 10174"/>
              <a:gd name="connsiteY0" fmla="*/ 464 h 10122"/>
              <a:gd name="connsiteX1" fmla="*/ 4976 w 10174"/>
              <a:gd name="connsiteY1" fmla="*/ 65 h 10122"/>
              <a:gd name="connsiteX2" fmla="*/ 479 w 10174"/>
              <a:gd name="connsiteY2" fmla="*/ 421 h 10122"/>
              <a:gd name="connsiteX3" fmla="*/ 3 w 10174"/>
              <a:gd name="connsiteY3" fmla="*/ 4926 h 10122"/>
              <a:gd name="connsiteX4" fmla="*/ 520 w 10174"/>
              <a:gd name="connsiteY4" fmla="*/ 9563 h 10122"/>
              <a:gd name="connsiteX5" fmla="*/ 5233 w 10174"/>
              <a:gd name="connsiteY5" fmla="*/ 9983 h 10122"/>
              <a:gd name="connsiteX6" fmla="*/ 9658 w 10174"/>
              <a:gd name="connsiteY6" fmla="*/ 9762 h 10122"/>
              <a:gd name="connsiteX7" fmla="*/ 10133 w 10174"/>
              <a:gd name="connsiteY7" fmla="*/ 5166 h 10122"/>
              <a:gd name="connsiteX8" fmla="*/ 9783 w 10174"/>
              <a:gd name="connsiteY8" fmla="*/ 464 h 10122"/>
              <a:gd name="connsiteX0" fmla="*/ 9783 w 10325"/>
              <a:gd name="connsiteY0" fmla="*/ 464 h 10122"/>
              <a:gd name="connsiteX1" fmla="*/ 4976 w 10325"/>
              <a:gd name="connsiteY1" fmla="*/ 65 h 10122"/>
              <a:gd name="connsiteX2" fmla="*/ 479 w 10325"/>
              <a:gd name="connsiteY2" fmla="*/ 421 h 10122"/>
              <a:gd name="connsiteX3" fmla="*/ 3 w 10325"/>
              <a:gd name="connsiteY3" fmla="*/ 4926 h 10122"/>
              <a:gd name="connsiteX4" fmla="*/ 520 w 10325"/>
              <a:gd name="connsiteY4" fmla="*/ 9563 h 10122"/>
              <a:gd name="connsiteX5" fmla="*/ 5233 w 10325"/>
              <a:gd name="connsiteY5" fmla="*/ 9983 h 10122"/>
              <a:gd name="connsiteX6" fmla="*/ 9658 w 10325"/>
              <a:gd name="connsiteY6" fmla="*/ 9762 h 10122"/>
              <a:gd name="connsiteX7" fmla="*/ 10325 w 10325"/>
              <a:gd name="connsiteY7" fmla="*/ 4952 h 10122"/>
              <a:gd name="connsiteX8" fmla="*/ 9783 w 10325"/>
              <a:gd name="connsiteY8" fmla="*/ 464 h 10122"/>
              <a:gd name="connsiteX0" fmla="*/ 9783 w 10364"/>
              <a:gd name="connsiteY0" fmla="*/ 464 h 10136"/>
              <a:gd name="connsiteX1" fmla="*/ 4976 w 10364"/>
              <a:gd name="connsiteY1" fmla="*/ 65 h 10136"/>
              <a:gd name="connsiteX2" fmla="*/ 479 w 10364"/>
              <a:gd name="connsiteY2" fmla="*/ 421 h 10136"/>
              <a:gd name="connsiteX3" fmla="*/ 3 w 10364"/>
              <a:gd name="connsiteY3" fmla="*/ 4926 h 10136"/>
              <a:gd name="connsiteX4" fmla="*/ 520 w 10364"/>
              <a:gd name="connsiteY4" fmla="*/ 9563 h 10136"/>
              <a:gd name="connsiteX5" fmla="*/ 5233 w 10364"/>
              <a:gd name="connsiteY5" fmla="*/ 9983 h 10136"/>
              <a:gd name="connsiteX6" fmla="*/ 9986 w 10364"/>
              <a:gd name="connsiteY6" fmla="*/ 9527 h 10136"/>
              <a:gd name="connsiteX7" fmla="*/ 10325 w 10364"/>
              <a:gd name="connsiteY7" fmla="*/ 4952 h 10136"/>
              <a:gd name="connsiteX8" fmla="*/ 9783 w 10364"/>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325"/>
              <a:gd name="connsiteY0" fmla="*/ 464 h 10136"/>
              <a:gd name="connsiteX1" fmla="*/ 4976 w 10325"/>
              <a:gd name="connsiteY1" fmla="*/ 65 h 10136"/>
              <a:gd name="connsiteX2" fmla="*/ 479 w 10325"/>
              <a:gd name="connsiteY2" fmla="*/ 421 h 10136"/>
              <a:gd name="connsiteX3" fmla="*/ 3 w 10325"/>
              <a:gd name="connsiteY3" fmla="*/ 4926 h 10136"/>
              <a:gd name="connsiteX4" fmla="*/ 520 w 10325"/>
              <a:gd name="connsiteY4" fmla="*/ 9563 h 10136"/>
              <a:gd name="connsiteX5" fmla="*/ 5233 w 10325"/>
              <a:gd name="connsiteY5" fmla="*/ 9983 h 10136"/>
              <a:gd name="connsiteX6" fmla="*/ 9986 w 10325"/>
              <a:gd name="connsiteY6" fmla="*/ 9527 h 10136"/>
              <a:gd name="connsiteX7" fmla="*/ 10325 w 10325"/>
              <a:gd name="connsiteY7" fmla="*/ 4952 h 10136"/>
              <a:gd name="connsiteX8" fmla="*/ 9783 w 10325"/>
              <a:gd name="connsiteY8" fmla="*/ 464 h 10136"/>
              <a:gd name="connsiteX0" fmla="*/ 9783 w 10467"/>
              <a:gd name="connsiteY0" fmla="*/ 464 h 10099"/>
              <a:gd name="connsiteX1" fmla="*/ 4976 w 10467"/>
              <a:gd name="connsiteY1" fmla="*/ 65 h 10099"/>
              <a:gd name="connsiteX2" fmla="*/ 479 w 10467"/>
              <a:gd name="connsiteY2" fmla="*/ 421 h 10099"/>
              <a:gd name="connsiteX3" fmla="*/ 3 w 10467"/>
              <a:gd name="connsiteY3" fmla="*/ 4926 h 10099"/>
              <a:gd name="connsiteX4" fmla="*/ 520 w 10467"/>
              <a:gd name="connsiteY4" fmla="*/ 9563 h 10099"/>
              <a:gd name="connsiteX5" fmla="*/ 5403 w 10467"/>
              <a:gd name="connsiteY5" fmla="*/ 9897 h 10099"/>
              <a:gd name="connsiteX6" fmla="*/ 9986 w 10467"/>
              <a:gd name="connsiteY6" fmla="*/ 9527 h 10099"/>
              <a:gd name="connsiteX7" fmla="*/ 10325 w 10467"/>
              <a:gd name="connsiteY7" fmla="*/ 4952 h 10099"/>
              <a:gd name="connsiteX8" fmla="*/ 9783 w 10467"/>
              <a:gd name="connsiteY8" fmla="*/ 464 h 10099"/>
              <a:gd name="connsiteX0" fmla="*/ 9783 w 10467"/>
              <a:gd name="connsiteY0" fmla="*/ 464 h 10112"/>
              <a:gd name="connsiteX1" fmla="*/ 4976 w 10467"/>
              <a:gd name="connsiteY1" fmla="*/ 65 h 10112"/>
              <a:gd name="connsiteX2" fmla="*/ 479 w 10467"/>
              <a:gd name="connsiteY2" fmla="*/ 421 h 10112"/>
              <a:gd name="connsiteX3" fmla="*/ 3 w 10467"/>
              <a:gd name="connsiteY3" fmla="*/ 4926 h 10112"/>
              <a:gd name="connsiteX4" fmla="*/ 418 w 10467"/>
              <a:gd name="connsiteY4" fmla="*/ 9584 h 10112"/>
              <a:gd name="connsiteX5" fmla="*/ 5403 w 10467"/>
              <a:gd name="connsiteY5" fmla="*/ 9897 h 10112"/>
              <a:gd name="connsiteX6" fmla="*/ 9986 w 10467"/>
              <a:gd name="connsiteY6" fmla="*/ 9527 h 10112"/>
              <a:gd name="connsiteX7" fmla="*/ 10325 w 10467"/>
              <a:gd name="connsiteY7" fmla="*/ 4952 h 10112"/>
              <a:gd name="connsiteX8" fmla="*/ 9783 w 10467"/>
              <a:gd name="connsiteY8" fmla="*/ 464 h 10112"/>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467"/>
              <a:gd name="connsiteY0" fmla="*/ 464 h 10168"/>
              <a:gd name="connsiteX1" fmla="*/ 4976 w 10467"/>
              <a:gd name="connsiteY1" fmla="*/ 65 h 10168"/>
              <a:gd name="connsiteX2" fmla="*/ 479 w 10467"/>
              <a:gd name="connsiteY2" fmla="*/ 421 h 10168"/>
              <a:gd name="connsiteX3" fmla="*/ 3 w 10467"/>
              <a:gd name="connsiteY3" fmla="*/ 4926 h 10168"/>
              <a:gd name="connsiteX4" fmla="*/ 418 w 10467"/>
              <a:gd name="connsiteY4" fmla="*/ 9584 h 10168"/>
              <a:gd name="connsiteX5" fmla="*/ 5403 w 10467"/>
              <a:gd name="connsiteY5" fmla="*/ 10025 h 10168"/>
              <a:gd name="connsiteX6" fmla="*/ 9986 w 10467"/>
              <a:gd name="connsiteY6" fmla="*/ 9527 h 10168"/>
              <a:gd name="connsiteX7" fmla="*/ 10325 w 10467"/>
              <a:gd name="connsiteY7" fmla="*/ 4952 h 10168"/>
              <a:gd name="connsiteX8" fmla="*/ 9783 w 10467"/>
              <a:gd name="connsiteY8" fmla="*/ 464 h 10168"/>
              <a:gd name="connsiteX0" fmla="*/ 9783 w 10399"/>
              <a:gd name="connsiteY0" fmla="*/ 464 h 10244"/>
              <a:gd name="connsiteX1" fmla="*/ 4976 w 10399"/>
              <a:gd name="connsiteY1" fmla="*/ 65 h 10244"/>
              <a:gd name="connsiteX2" fmla="*/ 479 w 10399"/>
              <a:gd name="connsiteY2" fmla="*/ 421 h 10244"/>
              <a:gd name="connsiteX3" fmla="*/ 3 w 10399"/>
              <a:gd name="connsiteY3" fmla="*/ 4926 h 10244"/>
              <a:gd name="connsiteX4" fmla="*/ 418 w 10399"/>
              <a:gd name="connsiteY4" fmla="*/ 9584 h 10244"/>
              <a:gd name="connsiteX5" fmla="*/ 5403 w 10399"/>
              <a:gd name="connsiteY5" fmla="*/ 10025 h 10244"/>
              <a:gd name="connsiteX6" fmla="*/ 9850 w 10399"/>
              <a:gd name="connsiteY6" fmla="*/ 9784 h 10244"/>
              <a:gd name="connsiteX7" fmla="*/ 10325 w 10399"/>
              <a:gd name="connsiteY7" fmla="*/ 4952 h 10244"/>
              <a:gd name="connsiteX8" fmla="*/ 9783 w 10399"/>
              <a:gd name="connsiteY8" fmla="*/ 464 h 10244"/>
              <a:gd name="connsiteX0" fmla="*/ 9783 w 10399"/>
              <a:gd name="connsiteY0" fmla="*/ 464 h 10152"/>
              <a:gd name="connsiteX1" fmla="*/ 4976 w 10399"/>
              <a:gd name="connsiteY1" fmla="*/ 65 h 10152"/>
              <a:gd name="connsiteX2" fmla="*/ 479 w 10399"/>
              <a:gd name="connsiteY2" fmla="*/ 421 h 10152"/>
              <a:gd name="connsiteX3" fmla="*/ 3 w 10399"/>
              <a:gd name="connsiteY3" fmla="*/ 4926 h 10152"/>
              <a:gd name="connsiteX4" fmla="*/ 418 w 10399"/>
              <a:gd name="connsiteY4" fmla="*/ 9584 h 10152"/>
              <a:gd name="connsiteX5" fmla="*/ 5403 w 10399"/>
              <a:gd name="connsiteY5" fmla="*/ 10025 h 10152"/>
              <a:gd name="connsiteX6" fmla="*/ 9850 w 10399"/>
              <a:gd name="connsiteY6" fmla="*/ 9784 h 10152"/>
              <a:gd name="connsiteX7" fmla="*/ 10325 w 10399"/>
              <a:gd name="connsiteY7" fmla="*/ 4952 h 10152"/>
              <a:gd name="connsiteX8" fmla="*/ 9783 w 10399"/>
              <a:gd name="connsiteY8" fmla="*/ 464 h 10152"/>
              <a:gd name="connsiteX0" fmla="*/ 9783 w 10326"/>
              <a:gd name="connsiteY0" fmla="*/ 464 h 10152"/>
              <a:gd name="connsiteX1" fmla="*/ 4976 w 10326"/>
              <a:gd name="connsiteY1" fmla="*/ 65 h 10152"/>
              <a:gd name="connsiteX2" fmla="*/ 479 w 10326"/>
              <a:gd name="connsiteY2" fmla="*/ 421 h 10152"/>
              <a:gd name="connsiteX3" fmla="*/ 3 w 10326"/>
              <a:gd name="connsiteY3" fmla="*/ 4926 h 10152"/>
              <a:gd name="connsiteX4" fmla="*/ 418 w 10326"/>
              <a:gd name="connsiteY4" fmla="*/ 9584 h 10152"/>
              <a:gd name="connsiteX5" fmla="*/ 5403 w 10326"/>
              <a:gd name="connsiteY5" fmla="*/ 10025 h 10152"/>
              <a:gd name="connsiteX6" fmla="*/ 9850 w 10326"/>
              <a:gd name="connsiteY6" fmla="*/ 9784 h 10152"/>
              <a:gd name="connsiteX7" fmla="*/ 10325 w 10326"/>
              <a:gd name="connsiteY7" fmla="*/ 4952 h 10152"/>
              <a:gd name="connsiteX8" fmla="*/ 9783 w 10326"/>
              <a:gd name="connsiteY8" fmla="*/ 464 h 10152"/>
              <a:gd name="connsiteX0" fmla="*/ 9783 w 10334"/>
              <a:gd name="connsiteY0" fmla="*/ 464 h 10151"/>
              <a:gd name="connsiteX1" fmla="*/ 4976 w 10334"/>
              <a:gd name="connsiteY1" fmla="*/ 65 h 10151"/>
              <a:gd name="connsiteX2" fmla="*/ 479 w 10334"/>
              <a:gd name="connsiteY2" fmla="*/ 421 h 10151"/>
              <a:gd name="connsiteX3" fmla="*/ 3 w 10334"/>
              <a:gd name="connsiteY3" fmla="*/ 4926 h 10151"/>
              <a:gd name="connsiteX4" fmla="*/ 418 w 10334"/>
              <a:gd name="connsiteY4" fmla="*/ 9584 h 10151"/>
              <a:gd name="connsiteX5" fmla="*/ 5403 w 10334"/>
              <a:gd name="connsiteY5" fmla="*/ 10025 h 10151"/>
              <a:gd name="connsiteX6" fmla="*/ 9941 w 10334"/>
              <a:gd name="connsiteY6" fmla="*/ 9805 h 10151"/>
              <a:gd name="connsiteX7" fmla="*/ 10325 w 10334"/>
              <a:gd name="connsiteY7" fmla="*/ 4952 h 10151"/>
              <a:gd name="connsiteX8" fmla="*/ 9783 w 10334"/>
              <a:gd name="connsiteY8" fmla="*/ 464 h 10151"/>
              <a:gd name="connsiteX0" fmla="*/ 9783 w 10353"/>
              <a:gd name="connsiteY0" fmla="*/ 464 h 10151"/>
              <a:gd name="connsiteX1" fmla="*/ 4976 w 10353"/>
              <a:gd name="connsiteY1" fmla="*/ 65 h 10151"/>
              <a:gd name="connsiteX2" fmla="*/ 479 w 10353"/>
              <a:gd name="connsiteY2" fmla="*/ 421 h 10151"/>
              <a:gd name="connsiteX3" fmla="*/ 3 w 10353"/>
              <a:gd name="connsiteY3" fmla="*/ 4926 h 10151"/>
              <a:gd name="connsiteX4" fmla="*/ 418 w 10353"/>
              <a:gd name="connsiteY4" fmla="*/ 9584 h 10151"/>
              <a:gd name="connsiteX5" fmla="*/ 5403 w 10353"/>
              <a:gd name="connsiteY5" fmla="*/ 10025 h 10151"/>
              <a:gd name="connsiteX6" fmla="*/ 9941 w 10353"/>
              <a:gd name="connsiteY6" fmla="*/ 9805 h 10151"/>
              <a:gd name="connsiteX7" fmla="*/ 10348 w 10353"/>
              <a:gd name="connsiteY7" fmla="*/ 5038 h 10151"/>
              <a:gd name="connsiteX8" fmla="*/ 9783 w 10353"/>
              <a:gd name="connsiteY8" fmla="*/ 464 h 10151"/>
              <a:gd name="connsiteX0" fmla="*/ 9817 w 10353"/>
              <a:gd name="connsiteY0" fmla="*/ 454 h 10162"/>
              <a:gd name="connsiteX1" fmla="*/ 4976 w 10353"/>
              <a:gd name="connsiteY1" fmla="*/ 76 h 10162"/>
              <a:gd name="connsiteX2" fmla="*/ 479 w 10353"/>
              <a:gd name="connsiteY2" fmla="*/ 432 h 10162"/>
              <a:gd name="connsiteX3" fmla="*/ 3 w 10353"/>
              <a:gd name="connsiteY3" fmla="*/ 4937 h 10162"/>
              <a:gd name="connsiteX4" fmla="*/ 418 w 10353"/>
              <a:gd name="connsiteY4" fmla="*/ 9595 h 10162"/>
              <a:gd name="connsiteX5" fmla="*/ 5403 w 10353"/>
              <a:gd name="connsiteY5" fmla="*/ 10036 h 10162"/>
              <a:gd name="connsiteX6" fmla="*/ 9941 w 10353"/>
              <a:gd name="connsiteY6" fmla="*/ 9816 h 10162"/>
              <a:gd name="connsiteX7" fmla="*/ 10348 w 10353"/>
              <a:gd name="connsiteY7" fmla="*/ 5049 h 10162"/>
              <a:gd name="connsiteX8" fmla="*/ 9817 w 10353"/>
              <a:gd name="connsiteY8" fmla="*/ 454 h 10162"/>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46 h 10154"/>
              <a:gd name="connsiteX1" fmla="*/ 5010 w 10353"/>
              <a:gd name="connsiteY1" fmla="*/ 89 h 10154"/>
              <a:gd name="connsiteX2" fmla="*/ 479 w 10353"/>
              <a:gd name="connsiteY2" fmla="*/ 424 h 10154"/>
              <a:gd name="connsiteX3" fmla="*/ 3 w 10353"/>
              <a:gd name="connsiteY3" fmla="*/ 4929 h 10154"/>
              <a:gd name="connsiteX4" fmla="*/ 418 w 10353"/>
              <a:gd name="connsiteY4" fmla="*/ 9587 h 10154"/>
              <a:gd name="connsiteX5" fmla="*/ 5403 w 10353"/>
              <a:gd name="connsiteY5" fmla="*/ 10028 h 10154"/>
              <a:gd name="connsiteX6" fmla="*/ 9941 w 10353"/>
              <a:gd name="connsiteY6" fmla="*/ 9808 h 10154"/>
              <a:gd name="connsiteX7" fmla="*/ 10348 w 10353"/>
              <a:gd name="connsiteY7" fmla="*/ 5041 h 10154"/>
              <a:gd name="connsiteX8" fmla="*/ 9817 w 10353"/>
              <a:gd name="connsiteY8" fmla="*/ 446 h 10154"/>
              <a:gd name="connsiteX0" fmla="*/ 9817 w 10353"/>
              <a:gd name="connsiteY0" fmla="*/ 466 h 10174"/>
              <a:gd name="connsiteX1" fmla="*/ 5010 w 10353"/>
              <a:gd name="connsiteY1" fmla="*/ 109 h 10174"/>
              <a:gd name="connsiteX2" fmla="*/ 377 w 10353"/>
              <a:gd name="connsiteY2" fmla="*/ 358 h 10174"/>
              <a:gd name="connsiteX3" fmla="*/ 3 w 10353"/>
              <a:gd name="connsiteY3" fmla="*/ 4949 h 10174"/>
              <a:gd name="connsiteX4" fmla="*/ 418 w 10353"/>
              <a:gd name="connsiteY4" fmla="*/ 9607 h 10174"/>
              <a:gd name="connsiteX5" fmla="*/ 5403 w 10353"/>
              <a:gd name="connsiteY5" fmla="*/ 10048 h 10174"/>
              <a:gd name="connsiteX6" fmla="*/ 9941 w 10353"/>
              <a:gd name="connsiteY6" fmla="*/ 9828 h 10174"/>
              <a:gd name="connsiteX7" fmla="*/ 10348 w 10353"/>
              <a:gd name="connsiteY7" fmla="*/ 5061 h 10174"/>
              <a:gd name="connsiteX8" fmla="*/ 9817 w 10353"/>
              <a:gd name="connsiteY8" fmla="*/ 466 h 10174"/>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565 h 10273"/>
              <a:gd name="connsiteX1" fmla="*/ 5010 w 10353"/>
              <a:gd name="connsiteY1" fmla="*/ 208 h 10273"/>
              <a:gd name="connsiteX2" fmla="*/ 377 w 10353"/>
              <a:gd name="connsiteY2" fmla="*/ 457 h 10273"/>
              <a:gd name="connsiteX3" fmla="*/ 3 w 10353"/>
              <a:gd name="connsiteY3" fmla="*/ 5048 h 10273"/>
              <a:gd name="connsiteX4" fmla="*/ 418 w 10353"/>
              <a:gd name="connsiteY4" fmla="*/ 9706 h 10273"/>
              <a:gd name="connsiteX5" fmla="*/ 5403 w 10353"/>
              <a:gd name="connsiteY5" fmla="*/ 10147 h 10273"/>
              <a:gd name="connsiteX6" fmla="*/ 9941 w 10353"/>
              <a:gd name="connsiteY6" fmla="*/ 9927 h 10273"/>
              <a:gd name="connsiteX7" fmla="*/ 10348 w 10353"/>
              <a:gd name="connsiteY7" fmla="*/ 5160 h 10273"/>
              <a:gd name="connsiteX8" fmla="*/ 9817 w 10353"/>
              <a:gd name="connsiteY8" fmla="*/ 565 h 10273"/>
              <a:gd name="connsiteX0" fmla="*/ 9817 w 10353"/>
              <a:gd name="connsiteY0" fmla="*/ 482 h 10190"/>
              <a:gd name="connsiteX1" fmla="*/ 5010 w 10353"/>
              <a:gd name="connsiteY1" fmla="*/ 125 h 10190"/>
              <a:gd name="connsiteX2" fmla="*/ 377 w 10353"/>
              <a:gd name="connsiteY2" fmla="*/ 374 h 10190"/>
              <a:gd name="connsiteX3" fmla="*/ 3 w 10353"/>
              <a:gd name="connsiteY3" fmla="*/ 4965 h 10190"/>
              <a:gd name="connsiteX4" fmla="*/ 418 w 10353"/>
              <a:gd name="connsiteY4" fmla="*/ 9623 h 10190"/>
              <a:gd name="connsiteX5" fmla="*/ 5403 w 10353"/>
              <a:gd name="connsiteY5" fmla="*/ 10064 h 10190"/>
              <a:gd name="connsiteX6" fmla="*/ 9941 w 10353"/>
              <a:gd name="connsiteY6" fmla="*/ 9844 h 10190"/>
              <a:gd name="connsiteX7" fmla="*/ 10348 w 10353"/>
              <a:gd name="connsiteY7" fmla="*/ 5077 h 10190"/>
              <a:gd name="connsiteX8" fmla="*/ 9817 w 10353"/>
              <a:gd name="connsiteY8" fmla="*/ 482 h 10190"/>
              <a:gd name="connsiteX0" fmla="*/ 9815 w 10351"/>
              <a:gd name="connsiteY0" fmla="*/ 495 h 10203"/>
              <a:gd name="connsiteX1" fmla="*/ 5008 w 10351"/>
              <a:gd name="connsiteY1" fmla="*/ 138 h 10203"/>
              <a:gd name="connsiteX2" fmla="*/ 420 w 10351"/>
              <a:gd name="connsiteY2" fmla="*/ 366 h 10203"/>
              <a:gd name="connsiteX3" fmla="*/ 1 w 10351"/>
              <a:gd name="connsiteY3" fmla="*/ 4978 h 10203"/>
              <a:gd name="connsiteX4" fmla="*/ 416 w 10351"/>
              <a:gd name="connsiteY4" fmla="*/ 9636 h 10203"/>
              <a:gd name="connsiteX5" fmla="*/ 5401 w 10351"/>
              <a:gd name="connsiteY5" fmla="*/ 10077 h 10203"/>
              <a:gd name="connsiteX6" fmla="*/ 9939 w 10351"/>
              <a:gd name="connsiteY6" fmla="*/ 9857 h 10203"/>
              <a:gd name="connsiteX7" fmla="*/ 10346 w 10351"/>
              <a:gd name="connsiteY7" fmla="*/ 5090 h 10203"/>
              <a:gd name="connsiteX8" fmla="*/ 9815 w 10351"/>
              <a:gd name="connsiteY8" fmla="*/ 495 h 10203"/>
              <a:gd name="connsiteX0" fmla="*/ 9816 w 10352"/>
              <a:gd name="connsiteY0" fmla="*/ 495 h 10203"/>
              <a:gd name="connsiteX1" fmla="*/ 5009 w 10352"/>
              <a:gd name="connsiteY1" fmla="*/ 138 h 10203"/>
              <a:gd name="connsiteX2" fmla="*/ 421 w 10352"/>
              <a:gd name="connsiteY2" fmla="*/ 366 h 10203"/>
              <a:gd name="connsiteX3" fmla="*/ 2 w 10352"/>
              <a:gd name="connsiteY3" fmla="*/ 4978 h 10203"/>
              <a:gd name="connsiteX4" fmla="*/ 417 w 10352"/>
              <a:gd name="connsiteY4" fmla="*/ 9636 h 10203"/>
              <a:gd name="connsiteX5" fmla="*/ 5402 w 10352"/>
              <a:gd name="connsiteY5" fmla="*/ 10077 h 10203"/>
              <a:gd name="connsiteX6" fmla="*/ 9940 w 10352"/>
              <a:gd name="connsiteY6" fmla="*/ 9857 h 10203"/>
              <a:gd name="connsiteX7" fmla="*/ 10347 w 10352"/>
              <a:gd name="connsiteY7" fmla="*/ 5090 h 10203"/>
              <a:gd name="connsiteX8" fmla="*/ 9816 w 10352"/>
              <a:gd name="connsiteY8" fmla="*/ 495 h 10203"/>
              <a:gd name="connsiteX0" fmla="*/ 9818 w 10354"/>
              <a:gd name="connsiteY0" fmla="*/ 495 h 10198"/>
              <a:gd name="connsiteX1" fmla="*/ 5011 w 10354"/>
              <a:gd name="connsiteY1" fmla="*/ 138 h 10198"/>
              <a:gd name="connsiteX2" fmla="*/ 423 w 10354"/>
              <a:gd name="connsiteY2" fmla="*/ 366 h 10198"/>
              <a:gd name="connsiteX3" fmla="*/ 4 w 10354"/>
              <a:gd name="connsiteY3" fmla="*/ 4978 h 10198"/>
              <a:gd name="connsiteX4" fmla="*/ 385 w 10354"/>
              <a:gd name="connsiteY4" fmla="*/ 9572 h 10198"/>
              <a:gd name="connsiteX5" fmla="*/ 5404 w 10354"/>
              <a:gd name="connsiteY5" fmla="*/ 10077 h 10198"/>
              <a:gd name="connsiteX6" fmla="*/ 9942 w 10354"/>
              <a:gd name="connsiteY6" fmla="*/ 9857 h 10198"/>
              <a:gd name="connsiteX7" fmla="*/ 10349 w 10354"/>
              <a:gd name="connsiteY7" fmla="*/ 5090 h 10198"/>
              <a:gd name="connsiteX8" fmla="*/ 9818 w 10354"/>
              <a:gd name="connsiteY8" fmla="*/ 495 h 10198"/>
              <a:gd name="connsiteX0" fmla="*/ 9823 w 10359"/>
              <a:gd name="connsiteY0" fmla="*/ 495 h 10257"/>
              <a:gd name="connsiteX1" fmla="*/ 5016 w 10359"/>
              <a:gd name="connsiteY1" fmla="*/ 138 h 10257"/>
              <a:gd name="connsiteX2" fmla="*/ 428 w 10359"/>
              <a:gd name="connsiteY2" fmla="*/ 366 h 10257"/>
              <a:gd name="connsiteX3" fmla="*/ 9 w 10359"/>
              <a:gd name="connsiteY3" fmla="*/ 4978 h 10257"/>
              <a:gd name="connsiteX4" fmla="*/ 367 w 10359"/>
              <a:gd name="connsiteY4" fmla="*/ 9722 h 10257"/>
              <a:gd name="connsiteX5" fmla="*/ 5409 w 10359"/>
              <a:gd name="connsiteY5" fmla="*/ 10077 h 10257"/>
              <a:gd name="connsiteX6" fmla="*/ 9947 w 10359"/>
              <a:gd name="connsiteY6" fmla="*/ 9857 h 10257"/>
              <a:gd name="connsiteX7" fmla="*/ 10354 w 10359"/>
              <a:gd name="connsiteY7" fmla="*/ 5090 h 10257"/>
              <a:gd name="connsiteX8" fmla="*/ 9823 w 10359"/>
              <a:gd name="connsiteY8" fmla="*/ 495 h 10257"/>
              <a:gd name="connsiteX0" fmla="*/ 9817 w 10353"/>
              <a:gd name="connsiteY0" fmla="*/ 495 h 10285"/>
              <a:gd name="connsiteX1" fmla="*/ 5010 w 10353"/>
              <a:gd name="connsiteY1" fmla="*/ 138 h 10285"/>
              <a:gd name="connsiteX2" fmla="*/ 422 w 10353"/>
              <a:gd name="connsiteY2" fmla="*/ 366 h 10285"/>
              <a:gd name="connsiteX3" fmla="*/ 3 w 10353"/>
              <a:gd name="connsiteY3" fmla="*/ 4978 h 10285"/>
              <a:gd name="connsiteX4" fmla="*/ 395 w 10353"/>
              <a:gd name="connsiteY4" fmla="*/ 9765 h 10285"/>
              <a:gd name="connsiteX5" fmla="*/ 5403 w 10353"/>
              <a:gd name="connsiteY5" fmla="*/ 10077 h 10285"/>
              <a:gd name="connsiteX6" fmla="*/ 9941 w 10353"/>
              <a:gd name="connsiteY6" fmla="*/ 9857 h 10285"/>
              <a:gd name="connsiteX7" fmla="*/ 10348 w 10353"/>
              <a:gd name="connsiteY7" fmla="*/ 5090 h 10285"/>
              <a:gd name="connsiteX8" fmla="*/ 9817 w 10353"/>
              <a:gd name="connsiteY8" fmla="*/ 495 h 10285"/>
              <a:gd name="connsiteX0" fmla="*/ 9817 w 10353"/>
              <a:gd name="connsiteY0" fmla="*/ 495 h 10223"/>
              <a:gd name="connsiteX1" fmla="*/ 5010 w 10353"/>
              <a:gd name="connsiteY1" fmla="*/ 138 h 10223"/>
              <a:gd name="connsiteX2" fmla="*/ 422 w 10353"/>
              <a:gd name="connsiteY2" fmla="*/ 366 h 10223"/>
              <a:gd name="connsiteX3" fmla="*/ 3 w 10353"/>
              <a:gd name="connsiteY3" fmla="*/ 4978 h 10223"/>
              <a:gd name="connsiteX4" fmla="*/ 395 w 10353"/>
              <a:gd name="connsiteY4" fmla="*/ 9765 h 10223"/>
              <a:gd name="connsiteX5" fmla="*/ 5403 w 10353"/>
              <a:gd name="connsiteY5" fmla="*/ 10077 h 10223"/>
              <a:gd name="connsiteX6" fmla="*/ 9941 w 10353"/>
              <a:gd name="connsiteY6" fmla="*/ 9857 h 10223"/>
              <a:gd name="connsiteX7" fmla="*/ 10348 w 10353"/>
              <a:gd name="connsiteY7" fmla="*/ 5090 h 10223"/>
              <a:gd name="connsiteX8" fmla="*/ 9817 w 10353"/>
              <a:gd name="connsiteY8" fmla="*/ 495 h 10223"/>
              <a:gd name="connsiteX0" fmla="*/ 9818 w 10354"/>
              <a:gd name="connsiteY0" fmla="*/ 495 h 10209"/>
              <a:gd name="connsiteX1" fmla="*/ 5011 w 10354"/>
              <a:gd name="connsiteY1" fmla="*/ 138 h 10209"/>
              <a:gd name="connsiteX2" fmla="*/ 423 w 10354"/>
              <a:gd name="connsiteY2" fmla="*/ 366 h 10209"/>
              <a:gd name="connsiteX3" fmla="*/ 4 w 10354"/>
              <a:gd name="connsiteY3" fmla="*/ 4978 h 10209"/>
              <a:gd name="connsiteX4" fmla="*/ 385 w 10354"/>
              <a:gd name="connsiteY4" fmla="*/ 9744 h 10209"/>
              <a:gd name="connsiteX5" fmla="*/ 5404 w 10354"/>
              <a:gd name="connsiteY5" fmla="*/ 10077 h 10209"/>
              <a:gd name="connsiteX6" fmla="*/ 9942 w 10354"/>
              <a:gd name="connsiteY6" fmla="*/ 9857 h 10209"/>
              <a:gd name="connsiteX7" fmla="*/ 10349 w 10354"/>
              <a:gd name="connsiteY7" fmla="*/ 5090 h 10209"/>
              <a:gd name="connsiteX8" fmla="*/ 9818 w 10354"/>
              <a:gd name="connsiteY8" fmla="*/ 495 h 10209"/>
              <a:gd name="connsiteX0" fmla="*/ 9782 w 10318"/>
              <a:gd name="connsiteY0" fmla="*/ 495 h 10209"/>
              <a:gd name="connsiteX1" fmla="*/ 4975 w 10318"/>
              <a:gd name="connsiteY1" fmla="*/ 138 h 10209"/>
              <a:gd name="connsiteX2" fmla="*/ 387 w 10318"/>
              <a:gd name="connsiteY2" fmla="*/ 366 h 10209"/>
              <a:gd name="connsiteX3" fmla="*/ 13 w 10318"/>
              <a:gd name="connsiteY3" fmla="*/ 4958 h 10209"/>
              <a:gd name="connsiteX4" fmla="*/ 349 w 10318"/>
              <a:gd name="connsiteY4" fmla="*/ 9744 h 10209"/>
              <a:gd name="connsiteX5" fmla="*/ 5368 w 10318"/>
              <a:gd name="connsiteY5" fmla="*/ 10077 h 10209"/>
              <a:gd name="connsiteX6" fmla="*/ 9906 w 10318"/>
              <a:gd name="connsiteY6" fmla="*/ 9857 h 10209"/>
              <a:gd name="connsiteX7" fmla="*/ 10313 w 10318"/>
              <a:gd name="connsiteY7" fmla="*/ 5090 h 10209"/>
              <a:gd name="connsiteX8" fmla="*/ 9782 w 10318"/>
              <a:gd name="connsiteY8" fmla="*/ 495 h 10209"/>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36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197"/>
              <a:gd name="connsiteX1" fmla="*/ 4972 w 10315"/>
              <a:gd name="connsiteY1" fmla="*/ 138 h 10197"/>
              <a:gd name="connsiteX2" fmla="*/ 384 w 10315"/>
              <a:gd name="connsiteY2" fmla="*/ 366 h 10197"/>
              <a:gd name="connsiteX3" fmla="*/ 10 w 10315"/>
              <a:gd name="connsiteY3" fmla="*/ 4958 h 10197"/>
              <a:gd name="connsiteX4" fmla="*/ 369 w 10315"/>
              <a:gd name="connsiteY4" fmla="*/ 9586 h 10197"/>
              <a:gd name="connsiteX5" fmla="*/ 5105 w 10315"/>
              <a:gd name="connsiteY5" fmla="*/ 10077 h 10197"/>
              <a:gd name="connsiteX6" fmla="*/ 9903 w 10315"/>
              <a:gd name="connsiteY6" fmla="*/ 9857 h 10197"/>
              <a:gd name="connsiteX7" fmla="*/ 10310 w 10315"/>
              <a:gd name="connsiteY7" fmla="*/ 5090 h 10197"/>
              <a:gd name="connsiteX8" fmla="*/ 9779 w 10315"/>
              <a:gd name="connsiteY8" fmla="*/ 495 h 10197"/>
              <a:gd name="connsiteX0" fmla="*/ 9779 w 10315"/>
              <a:gd name="connsiteY0" fmla="*/ 495 h 10231"/>
              <a:gd name="connsiteX1" fmla="*/ 4972 w 10315"/>
              <a:gd name="connsiteY1" fmla="*/ 138 h 10231"/>
              <a:gd name="connsiteX2" fmla="*/ 384 w 10315"/>
              <a:gd name="connsiteY2" fmla="*/ 366 h 10231"/>
              <a:gd name="connsiteX3" fmla="*/ 10 w 10315"/>
              <a:gd name="connsiteY3" fmla="*/ 4958 h 10231"/>
              <a:gd name="connsiteX4" fmla="*/ 369 w 10315"/>
              <a:gd name="connsiteY4" fmla="*/ 9586 h 10231"/>
              <a:gd name="connsiteX5" fmla="*/ 5105 w 10315"/>
              <a:gd name="connsiteY5" fmla="*/ 10077 h 10231"/>
              <a:gd name="connsiteX6" fmla="*/ 9903 w 10315"/>
              <a:gd name="connsiteY6" fmla="*/ 9857 h 10231"/>
              <a:gd name="connsiteX7" fmla="*/ 10310 w 10315"/>
              <a:gd name="connsiteY7" fmla="*/ 5090 h 10231"/>
              <a:gd name="connsiteX8" fmla="*/ 9779 w 10315"/>
              <a:gd name="connsiteY8" fmla="*/ 495 h 10231"/>
              <a:gd name="connsiteX0" fmla="*/ 9779 w 10310"/>
              <a:gd name="connsiteY0" fmla="*/ 495 h 10231"/>
              <a:gd name="connsiteX1" fmla="*/ 4972 w 10310"/>
              <a:gd name="connsiteY1" fmla="*/ 138 h 10231"/>
              <a:gd name="connsiteX2" fmla="*/ 384 w 10310"/>
              <a:gd name="connsiteY2" fmla="*/ 366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71 h 10207"/>
              <a:gd name="connsiteX1" fmla="*/ 4972 w 10310"/>
              <a:gd name="connsiteY1" fmla="*/ 114 h 10207"/>
              <a:gd name="connsiteX2" fmla="*/ 441 w 10310"/>
              <a:gd name="connsiteY2" fmla="*/ 381 h 10207"/>
              <a:gd name="connsiteX3" fmla="*/ 10 w 10310"/>
              <a:gd name="connsiteY3" fmla="*/ 4934 h 10207"/>
              <a:gd name="connsiteX4" fmla="*/ 369 w 10310"/>
              <a:gd name="connsiteY4" fmla="*/ 9562 h 10207"/>
              <a:gd name="connsiteX5" fmla="*/ 5105 w 10310"/>
              <a:gd name="connsiteY5" fmla="*/ 10053 h 10207"/>
              <a:gd name="connsiteX6" fmla="*/ 9812 w 10310"/>
              <a:gd name="connsiteY6" fmla="*/ 9833 h 10207"/>
              <a:gd name="connsiteX7" fmla="*/ 10310 w 10310"/>
              <a:gd name="connsiteY7" fmla="*/ 5066 h 10207"/>
              <a:gd name="connsiteX8" fmla="*/ 9779 w 10310"/>
              <a:gd name="connsiteY8" fmla="*/ 471 h 10207"/>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79 w 10310"/>
              <a:gd name="connsiteY0" fmla="*/ 495 h 10231"/>
              <a:gd name="connsiteX1" fmla="*/ 4972 w 10310"/>
              <a:gd name="connsiteY1" fmla="*/ 138 h 10231"/>
              <a:gd name="connsiteX2" fmla="*/ 441 w 10310"/>
              <a:gd name="connsiteY2" fmla="*/ 405 h 10231"/>
              <a:gd name="connsiteX3" fmla="*/ 10 w 10310"/>
              <a:gd name="connsiteY3" fmla="*/ 4958 h 10231"/>
              <a:gd name="connsiteX4" fmla="*/ 369 w 10310"/>
              <a:gd name="connsiteY4" fmla="*/ 9586 h 10231"/>
              <a:gd name="connsiteX5" fmla="*/ 5105 w 10310"/>
              <a:gd name="connsiteY5" fmla="*/ 10077 h 10231"/>
              <a:gd name="connsiteX6" fmla="*/ 9812 w 10310"/>
              <a:gd name="connsiteY6" fmla="*/ 9857 h 10231"/>
              <a:gd name="connsiteX7" fmla="*/ 10310 w 10310"/>
              <a:gd name="connsiteY7" fmla="*/ 5090 h 10231"/>
              <a:gd name="connsiteX8" fmla="*/ 9779 w 10310"/>
              <a:gd name="connsiteY8" fmla="*/ 495 h 10231"/>
              <a:gd name="connsiteX0" fmla="*/ 9788 w 10319"/>
              <a:gd name="connsiteY0" fmla="*/ 495 h 10231"/>
              <a:gd name="connsiteX1" fmla="*/ 4981 w 10319"/>
              <a:gd name="connsiteY1" fmla="*/ 138 h 10231"/>
              <a:gd name="connsiteX2" fmla="*/ 450 w 10319"/>
              <a:gd name="connsiteY2" fmla="*/ 405 h 10231"/>
              <a:gd name="connsiteX3" fmla="*/ 8 w 10319"/>
              <a:gd name="connsiteY3" fmla="*/ 4780 h 10231"/>
              <a:gd name="connsiteX4" fmla="*/ 378 w 10319"/>
              <a:gd name="connsiteY4" fmla="*/ 9586 h 10231"/>
              <a:gd name="connsiteX5" fmla="*/ 5114 w 10319"/>
              <a:gd name="connsiteY5" fmla="*/ 10077 h 10231"/>
              <a:gd name="connsiteX6" fmla="*/ 9821 w 10319"/>
              <a:gd name="connsiteY6" fmla="*/ 9857 h 10231"/>
              <a:gd name="connsiteX7" fmla="*/ 10319 w 10319"/>
              <a:gd name="connsiteY7" fmla="*/ 5090 h 10231"/>
              <a:gd name="connsiteX8" fmla="*/ 9788 w 10319"/>
              <a:gd name="connsiteY8" fmla="*/ 495 h 10231"/>
              <a:gd name="connsiteX0" fmla="*/ 9790 w 10321"/>
              <a:gd name="connsiteY0" fmla="*/ 495 h 10231"/>
              <a:gd name="connsiteX1" fmla="*/ 4983 w 10321"/>
              <a:gd name="connsiteY1" fmla="*/ 138 h 10231"/>
              <a:gd name="connsiteX2" fmla="*/ 452 w 10321"/>
              <a:gd name="connsiteY2" fmla="*/ 405 h 10231"/>
              <a:gd name="connsiteX3" fmla="*/ 10 w 10321"/>
              <a:gd name="connsiteY3" fmla="*/ 4780 h 10231"/>
              <a:gd name="connsiteX4" fmla="*/ 380 w 10321"/>
              <a:gd name="connsiteY4" fmla="*/ 9586 h 10231"/>
              <a:gd name="connsiteX5" fmla="*/ 5116 w 10321"/>
              <a:gd name="connsiteY5" fmla="*/ 10077 h 10231"/>
              <a:gd name="connsiteX6" fmla="*/ 9823 w 10321"/>
              <a:gd name="connsiteY6" fmla="*/ 9857 h 10231"/>
              <a:gd name="connsiteX7" fmla="*/ 10321 w 10321"/>
              <a:gd name="connsiteY7" fmla="*/ 5090 h 10231"/>
              <a:gd name="connsiteX8" fmla="*/ 9790 w 10321"/>
              <a:gd name="connsiteY8" fmla="*/ 495 h 10231"/>
              <a:gd name="connsiteX0" fmla="*/ 9707 w 10321"/>
              <a:gd name="connsiteY0" fmla="*/ 365 h 10316"/>
              <a:gd name="connsiteX1" fmla="*/ 4983 w 10321"/>
              <a:gd name="connsiteY1" fmla="*/ 223 h 10316"/>
              <a:gd name="connsiteX2" fmla="*/ 452 w 10321"/>
              <a:gd name="connsiteY2" fmla="*/ 490 h 10316"/>
              <a:gd name="connsiteX3" fmla="*/ 10 w 10321"/>
              <a:gd name="connsiteY3" fmla="*/ 4865 h 10316"/>
              <a:gd name="connsiteX4" fmla="*/ 380 w 10321"/>
              <a:gd name="connsiteY4" fmla="*/ 9671 h 10316"/>
              <a:gd name="connsiteX5" fmla="*/ 5116 w 10321"/>
              <a:gd name="connsiteY5" fmla="*/ 10162 h 10316"/>
              <a:gd name="connsiteX6" fmla="*/ 9823 w 10321"/>
              <a:gd name="connsiteY6" fmla="*/ 9942 h 10316"/>
              <a:gd name="connsiteX7" fmla="*/ 10321 w 10321"/>
              <a:gd name="connsiteY7" fmla="*/ 5175 h 10316"/>
              <a:gd name="connsiteX8" fmla="*/ 9707 w 10321"/>
              <a:gd name="connsiteY8" fmla="*/ 365 h 10316"/>
              <a:gd name="connsiteX0" fmla="*/ 9707 w 10327"/>
              <a:gd name="connsiteY0" fmla="*/ 365 h 10327"/>
              <a:gd name="connsiteX1" fmla="*/ 4983 w 10327"/>
              <a:gd name="connsiteY1" fmla="*/ 223 h 10327"/>
              <a:gd name="connsiteX2" fmla="*/ 452 w 10327"/>
              <a:gd name="connsiteY2" fmla="*/ 490 h 10327"/>
              <a:gd name="connsiteX3" fmla="*/ 10 w 10327"/>
              <a:gd name="connsiteY3" fmla="*/ 4865 h 10327"/>
              <a:gd name="connsiteX4" fmla="*/ 380 w 10327"/>
              <a:gd name="connsiteY4" fmla="*/ 9671 h 10327"/>
              <a:gd name="connsiteX5" fmla="*/ 5116 w 10327"/>
              <a:gd name="connsiteY5" fmla="*/ 10162 h 10327"/>
              <a:gd name="connsiteX6" fmla="*/ 9918 w 10327"/>
              <a:gd name="connsiteY6" fmla="*/ 9749 h 10327"/>
              <a:gd name="connsiteX7" fmla="*/ 10321 w 10327"/>
              <a:gd name="connsiteY7" fmla="*/ 5175 h 10327"/>
              <a:gd name="connsiteX8" fmla="*/ 9707 w 10327"/>
              <a:gd name="connsiteY8" fmla="*/ 365 h 10327"/>
              <a:gd name="connsiteX0" fmla="*/ 9707 w 10327"/>
              <a:gd name="connsiteY0" fmla="*/ 365 h 10265"/>
              <a:gd name="connsiteX1" fmla="*/ 4983 w 10327"/>
              <a:gd name="connsiteY1" fmla="*/ 223 h 10265"/>
              <a:gd name="connsiteX2" fmla="*/ 452 w 10327"/>
              <a:gd name="connsiteY2" fmla="*/ 490 h 10265"/>
              <a:gd name="connsiteX3" fmla="*/ 10 w 10327"/>
              <a:gd name="connsiteY3" fmla="*/ 4865 h 10265"/>
              <a:gd name="connsiteX4" fmla="*/ 380 w 10327"/>
              <a:gd name="connsiteY4" fmla="*/ 9671 h 10265"/>
              <a:gd name="connsiteX5" fmla="*/ 5188 w 10327"/>
              <a:gd name="connsiteY5" fmla="*/ 10012 h 10265"/>
              <a:gd name="connsiteX6" fmla="*/ 9918 w 10327"/>
              <a:gd name="connsiteY6" fmla="*/ 9749 h 10265"/>
              <a:gd name="connsiteX7" fmla="*/ 10321 w 10327"/>
              <a:gd name="connsiteY7" fmla="*/ 5175 h 10265"/>
              <a:gd name="connsiteX8" fmla="*/ 9707 w 10327"/>
              <a:gd name="connsiteY8" fmla="*/ 365 h 10265"/>
              <a:gd name="connsiteX0" fmla="*/ 9710 w 10330"/>
              <a:gd name="connsiteY0" fmla="*/ 365 h 10251"/>
              <a:gd name="connsiteX1" fmla="*/ 4986 w 10330"/>
              <a:gd name="connsiteY1" fmla="*/ 223 h 10251"/>
              <a:gd name="connsiteX2" fmla="*/ 455 w 10330"/>
              <a:gd name="connsiteY2" fmla="*/ 490 h 10251"/>
              <a:gd name="connsiteX3" fmla="*/ 13 w 10330"/>
              <a:gd name="connsiteY3" fmla="*/ 4865 h 10251"/>
              <a:gd name="connsiteX4" fmla="*/ 562 w 10330"/>
              <a:gd name="connsiteY4" fmla="*/ 9650 h 10251"/>
              <a:gd name="connsiteX5" fmla="*/ 5191 w 10330"/>
              <a:gd name="connsiteY5" fmla="*/ 10012 h 10251"/>
              <a:gd name="connsiteX6" fmla="*/ 9921 w 10330"/>
              <a:gd name="connsiteY6" fmla="*/ 9749 h 10251"/>
              <a:gd name="connsiteX7" fmla="*/ 10324 w 10330"/>
              <a:gd name="connsiteY7" fmla="*/ 5175 h 10251"/>
              <a:gd name="connsiteX8" fmla="*/ 9710 w 10330"/>
              <a:gd name="connsiteY8" fmla="*/ 365 h 10251"/>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0 w 10330"/>
              <a:gd name="connsiteY0" fmla="*/ 365 h 10127"/>
              <a:gd name="connsiteX1" fmla="*/ 4986 w 10330"/>
              <a:gd name="connsiteY1" fmla="*/ 223 h 10127"/>
              <a:gd name="connsiteX2" fmla="*/ 455 w 10330"/>
              <a:gd name="connsiteY2" fmla="*/ 490 h 10127"/>
              <a:gd name="connsiteX3" fmla="*/ 13 w 10330"/>
              <a:gd name="connsiteY3" fmla="*/ 4865 h 10127"/>
              <a:gd name="connsiteX4" fmla="*/ 562 w 10330"/>
              <a:gd name="connsiteY4" fmla="*/ 9650 h 10127"/>
              <a:gd name="connsiteX5" fmla="*/ 5191 w 10330"/>
              <a:gd name="connsiteY5" fmla="*/ 10012 h 10127"/>
              <a:gd name="connsiteX6" fmla="*/ 9921 w 10330"/>
              <a:gd name="connsiteY6" fmla="*/ 9749 h 10127"/>
              <a:gd name="connsiteX7" fmla="*/ 10324 w 10330"/>
              <a:gd name="connsiteY7" fmla="*/ 5175 h 10127"/>
              <a:gd name="connsiteX8" fmla="*/ 9710 w 10330"/>
              <a:gd name="connsiteY8" fmla="*/ 365 h 10127"/>
              <a:gd name="connsiteX0" fmla="*/ 9712 w 10332"/>
              <a:gd name="connsiteY0" fmla="*/ 365 h 10317"/>
              <a:gd name="connsiteX1" fmla="*/ 4988 w 10332"/>
              <a:gd name="connsiteY1" fmla="*/ 223 h 10317"/>
              <a:gd name="connsiteX2" fmla="*/ 457 w 10332"/>
              <a:gd name="connsiteY2" fmla="*/ 490 h 10317"/>
              <a:gd name="connsiteX3" fmla="*/ 15 w 10332"/>
              <a:gd name="connsiteY3" fmla="*/ 4865 h 10317"/>
              <a:gd name="connsiteX4" fmla="*/ 588 w 10332"/>
              <a:gd name="connsiteY4" fmla="*/ 9929 h 10317"/>
              <a:gd name="connsiteX5" fmla="*/ 5193 w 10332"/>
              <a:gd name="connsiteY5" fmla="*/ 10012 h 10317"/>
              <a:gd name="connsiteX6" fmla="*/ 9923 w 10332"/>
              <a:gd name="connsiteY6" fmla="*/ 9749 h 10317"/>
              <a:gd name="connsiteX7" fmla="*/ 10326 w 10332"/>
              <a:gd name="connsiteY7" fmla="*/ 5175 h 10317"/>
              <a:gd name="connsiteX8" fmla="*/ 9712 w 10332"/>
              <a:gd name="connsiteY8" fmla="*/ 365 h 10317"/>
              <a:gd name="connsiteX0" fmla="*/ 9712 w 10332"/>
              <a:gd name="connsiteY0" fmla="*/ 365 h 10185"/>
              <a:gd name="connsiteX1" fmla="*/ 4988 w 10332"/>
              <a:gd name="connsiteY1" fmla="*/ 223 h 10185"/>
              <a:gd name="connsiteX2" fmla="*/ 457 w 10332"/>
              <a:gd name="connsiteY2" fmla="*/ 490 h 10185"/>
              <a:gd name="connsiteX3" fmla="*/ 15 w 10332"/>
              <a:gd name="connsiteY3" fmla="*/ 4865 h 10185"/>
              <a:gd name="connsiteX4" fmla="*/ 588 w 10332"/>
              <a:gd name="connsiteY4" fmla="*/ 9929 h 10185"/>
              <a:gd name="connsiteX5" fmla="*/ 5193 w 10332"/>
              <a:gd name="connsiteY5" fmla="*/ 10012 h 10185"/>
              <a:gd name="connsiteX6" fmla="*/ 9923 w 10332"/>
              <a:gd name="connsiteY6" fmla="*/ 9749 h 10185"/>
              <a:gd name="connsiteX7" fmla="*/ 10326 w 10332"/>
              <a:gd name="connsiteY7" fmla="*/ 5175 h 10185"/>
              <a:gd name="connsiteX8" fmla="*/ 9712 w 10332"/>
              <a:gd name="connsiteY8" fmla="*/ 365 h 10185"/>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326"/>
              <a:gd name="connsiteY0" fmla="*/ 365 h 10183"/>
              <a:gd name="connsiteX1" fmla="*/ 4988 w 10326"/>
              <a:gd name="connsiteY1" fmla="*/ 223 h 10183"/>
              <a:gd name="connsiteX2" fmla="*/ 457 w 10326"/>
              <a:gd name="connsiteY2" fmla="*/ 490 h 10183"/>
              <a:gd name="connsiteX3" fmla="*/ 15 w 10326"/>
              <a:gd name="connsiteY3" fmla="*/ 4865 h 10183"/>
              <a:gd name="connsiteX4" fmla="*/ 588 w 10326"/>
              <a:gd name="connsiteY4" fmla="*/ 9929 h 10183"/>
              <a:gd name="connsiteX5" fmla="*/ 5193 w 10326"/>
              <a:gd name="connsiteY5" fmla="*/ 10012 h 10183"/>
              <a:gd name="connsiteX6" fmla="*/ 9792 w 10326"/>
              <a:gd name="connsiteY6" fmla="*/ 9792 h 10183"/>
              <a:gd name="connsiteX7" fmla="*/ 10326 w 10326"/>
              <a:gd name="connsiteY7" fmla="*/ 5175 h 10183"/>
              <a:gd name="connsiteX8" fmla="*/ 9712 w 10326"/>
              <a:gd name="connsiteY8" fmla="*/ 365 h 10183"/>
              <a:gd name="connsiteX0" fmla="*/ 9712 w 10267"/>
              <a:gd name="connsiteY0" fmla="*/ 365 h 10183"/>
              <a:gd name="connsiteX1" fmla="*/ 4988 w 10267"/>
              <a:gd name="connsiteY1" fmla="*/ 223 h 10183"/>
              <a:gd name="connsiteX2" fmla="*/ 457 w 10267"/>
              <a:gd name="connsiteY2" fmla="*/ 490 h 10183"/>
              <a:gd name="connsiteX3" fmla="*/ 15 w 10267"/>
              <a:gd name="connsiteY3" fmla="*/ 4865 h 10183"/>
              <a:gd name="connsiteX4" fmla="*/ 588 w 10267"/>
              <a:gd name="connsiteY4" fmla="*/ 9929 h 10183"/>
              <a:gd name="connsiteX5" fmla="*/ 5193 w 10267"/>
              <a:gd name="connsiteY5" fmla="*/ 10012 h 10183"/>
              <a:gd name="connsiteX6" fmla="*/ 9792 w 10267"/>
              <a:gd name="connsiteY6" fmla="*/ 9792 h 10183"/>
              <a:gd name="connsiteX7" fmla="*/ 10266 w 10267"/>
              <a:gd name="connsiteY7" fmla="*/ 5175 h 10183"/>
              <a:gd name="connsiteX8" fmla="*/ 9712 w 10267"/>
              <a:gd name="connsiteY8" fmla="*/ 365 h 10183"/>
              <a:gd name="connsiteX0" fmla="*/ 9712 w 10288"/>
              <a:gd name="connsiteY0" fmla="*/ 365 h 10186"/>
              <a:gd name="connsiteX1" fmla="*/ 4988 w 10288"/>
              <a:gd name="connsiteY1" fmla="*/ 223 h 10186"/>
              <a:gd name="connsiteX2" fmla="*/ 457 w 10288"/>
              <a:gd name="connsiteY2" fmla="*/ 490 h 10186"/>
              <a:gd name="connsiteX3" fmla="*/ 15 w 10288"/>
              <a:gd name="connsiteY3" fmla="*/ 4865 h 10186"/>
              <a:gd name="connsiteX4" fmla="*/ 588 w 10288"/>
              <a:gd name="connsiteY4" fmla="*/ 9929 h 10186"/>
              <a:gd name="connsiteX5" fmla="*/ 5193 w 10288"/>
              <a:gd name="connsiteY5" fmla="*/ 10012 h 10186"/>
              <a:gd name="connsiteX6" fmla="*/ 9935 w 10288"/>
              <a:gd name="connsiteY6" fmla="*/ 9728 h 10186"/>
              <a:gd name="connsiteX7" fmla="*/ 10266 w 10288"/>
              <a:gd name="connsiteY7" fmla="*/ 5175 h 10186"/>
              <a:gd name="connsiteX8" fmla="*/ 9712 w 10288"/>
              <a:gd name="connsiteY8" fmla="*/ 365 h 10186"/>
              <a:gd name="connsiteX0" fmla="*/ 9712 w 10288"/>
              <a:gd name="connsiteY0" fmla="*/ 435 h 10256"/>
              <a:gd name="connsiteX1" fmla="*/ 4988 w 10288"/>
              <a:gd name="connsiteY1" fmla="*/ 100 h 10256"/>
              <a:gd name="connsiteX2" fmla="*/ 457 w 10288"/>
              <a:gd name="connsiteY2" fmla="*/ 560 h 10256"/>
              <a:gd name="connsiteX3" fmla="*/ 15 w 10288"/>
              <a:gd name="connsiteY3" fmla="*/ 4935 h 10256"/>
              <a:gd name="connsiteX4" fmla="*/ 588 w 10288"/>
              <a:gd name="connsiteY4" fmla="*/ 9999 h 10256"/>
              <a:gd name="connsiteX5" fmla="*/ 5193 w 10288"/>
              <a:gd name="connsiteY5" fmla="*/ 10082 h 10256"/>
              <a:gd name="connsiteX6" fmla="*/ 9935 w 10288"/>
              <a:gd name="connsiteY6" fmla="*/ 9798 h 10256"/>
              <a:gd name="connsiteX7" fmla="*/ 10266 w 10288"/>
              <a:gd name="connsiteY7" fmla="*/ 5245 h 10256"/>
              <a:gd name="connsiteX8" fmla="*/ 9712 w 10288"/>
              <a:gd name="connsiteY8" fmla="*/ 435 h 10256"/>
              <a:gd name="connsiteX0" fmla="*/ 9749 w 10325"/>
              <a:gd name="connsiteY0" fmla="*/ 435 h 10256"/>
              <a:gd name="connsiteX1" fmla="*/ 5025 w 10325"/>
              <a:gd name="connsiteY1" fmla="*/ 100 h 10256"/>
              <a:gd name="connsiteX2" fmla="*/ 387 w 10325"/>
              <a:gd name="connsiteY2" fmla="*/ 431 h 10256"/>
              <a:gd name="connsiteX3" fmla="*/ 52 w 10325"/>
              <a:gd name="connsiteY3" fmla="*/ 4935 h 10256"/>
              <a:gd name="connsiteX4" fmla="*/ 625 w 10325"/>
              <a:gd name="connsiteY4" fmla="*/ 9999 h 10256"/>
              <a:gd name="connsiteX5" fmla="*/ 5230 w 10325"/>
              <a:gd name="connsiteY5" fmla="*/ 10082 h 10256"/>
              <a:gd name="connsiteX6" fmla="*/ 9972 w 10325"/>
              <a:gd name="connsiteY6" fmla="*/ 9798 h 10256"/>
              <a:gd name="connsiteX7" fmla="*/ 10303 w 10325"/>
              <a:gd name="connsiteY7" fmla="*/ 5245 h 10256"/>
              <a:gd name="connsiteX8" fmla="*/ 9749 w 10325"/>
              <a:gd name="connsiteY8" fmla="*/ 435 h 10256"/>
              <a:gd name="connsiteX0" fmla="*/ 9821 w 10325"/>
              <a:gd name="connsiteY0" fmla="*/ 401 h 10308"/>
              <a:gd name="connsiteX1" fmla="*/ 5025 w 10325"/>
              <a:gd name="connsiteY1" fmla="*/ 152 h 10308"/>
              <a:gd name="connsiteX2" fmla="*/ 387 w 10325"/>
              <a:gd name="connsiteY2" fmla="*/ 483 h 10308"/>
              <a:gd name="connsiteX3" fmla="*/ 52 w 10325"/>
              <a:gd name="connsiteY3" fmla="*/ 4987 h 10308"/>
              <a:gd name="connsiteX4" fmla="*/ 625 w 10325"/>
              <a:gd name="connsiteY4" fmla="*/ 10051 h 10308"/>
              <a:gd name="connsiteX5" fmla="*/ 5230 w 10325"/>
              <a:gd name="connsiteY5" fmla="*/ 10134 h 10308"/>
              <a:gd name="connsiteX6" fmla="*/ 9972 w 10325"/>
              <a:gd name="connsiteY6" fmla="*/ 9850 h 10308"/>
              <a:gd name="connsiteX7" fmla="*/ 10303 w 10325"/>
              <a:gd name="connsiteY7" fmla="*/ 5297 h 10308"/>
              <a:gd name="connsiteX8" fmla="*/ 9821 w 10325"/>
              <a:gd name="connsiteY8" fmla="*/ 401 h 10308"/>
              <a:gd name="connsiteX0" fmla="*/ 9821 w 10325"/>
              <a:gd name="connsiteY0" fmla="*/ 444 h 10351"/>
              <a:gd name="connsiteX1" fmla="*/ 5120 w 10325"/>
              <a:gd name="connsiteY1" fmla="*/ 88 h 10351"/>
              <a:gd name="connsiteX2" fmla="*/ 387 w 10325"/>
              <a:gd name="connsiteY2" fmla="*/ 526 h 10351"/>
              <a:gd name="connsiteX3" fmla="*/ 52 w 10325"/>
              <a:gd name="connsiteY3" fmla="*/ 5030 h 10351"/>
              <a:gd name="connsiteX4" fmla="*/ 625 w 10325"/>
              <a:gd name="connsiteY4" fmla="*/ 10094 h 10351"/>
              <a:gd name="connsiteX5" fmla="*/ 5230 w 10325"/>
              <a:gd name="connsiteY5" fmla="*/ 10177 h 10351"/>
              <a:gd name="connsiteX6" fmla="*/ 9972 w 10325"/>
              <a:gd name="connsiteY6" fmla="*/ 9893 h 10351"/>
              <a:gd name="connsiteX7" fmla="*/ 10303 w 10325"/>
              <a:gd name="connsiteY7" fmla="*/ 5340 h 10351"/>
              <a:gd name="connsiteX8" fmla="*/ 9821 w 10325"/>
              <a:gd name="connsiteY8" fmla="*/ 444 h 10351"/>
              <a:gd name="connsiteX0" fmla="*/ 9939 w 10443"/>
              <a:gd name="connsiteY0" fmla="*/ 444 h 10504"/>
              <a:gd name="connsiteX1" fmla="*/ 5238 w 10443"/>
              <a:gd name="connsiteY1" fmla="*/ 88 h 10504"/>
              <a:gd name="connsiteX2" fmla="*/ 505 w 10443"/>
              <a:gd name="connsiteY2" fmla="*/ 526 h 10504"/>
              <a:gd name="connsiteX3" fmla="*/ 15 w 10443"/>
              <a:gd name="connsiteY3" fmla="*/ 5051 h 10504"/>
              <a:gd name="connsiteX4" fmla="*/ 743 w 10443"/>
              <a:gd name="connsiteY4" fmla="*/ 10094 h 10504"/>
              <a:gd name="connsiteX5" fmla="*/ 5348 w 10443"/>
              <a:gd name="connsiteY5" fmla="*/ 10177 h 10504"/>
              <a:gd name="connsiteX6" fmla="*/ 10090 w 10443"/>
              <a:gd name="connsiteY6" fmla="*/ 9893 h 10504"/>
              <a:gd name="connsiteX7" fmla="*/ 10421 w 10443"/>
              <a:gd name="connsiteY7" fmla="*/ 5340 h 10504"/>
              <a:gd name="connsiteX8" fmla="*/ 9939 w 10443"/>
              <a:gd name="connsiteY8" fmla="*/ 444 h 10504"/>
              <a:gd name="connsiteX0" fmla="*/ 9989 w 10493"/>
              <a:gd name="connsiteY0" fmla="*/ 444 h 10473"/>
              <a:gd name="connsiteX1" fmla="*/ 5288 w 10493"/>
              <a:gd name="connsiteY1" fmla="*/ 88 h 10473"/>
              <a:gd name="connsiteX2" fmla="*/ 555 w 10493"/>
              <a:gd name="connsiteY2" fmla="*/ 526 h 10473"/>
              <a:gd name="connsiteX3" fmla="*/ 65 w 10493"/>
              <a:gd name="connsiteY3" fmla="*/ 5051 h 10473"/>
              <a:gd name="connsiteX4" fmla="*/ 602 w 10493"/>
              <a:gd name="connsiteY4" fmla="*/ 10051 h 10473"/>
              <a:gd name="connsiteX5" fmla="*/ 5398 w 10493"/>
              <a:gd name="connsiteY5" fmla="*/ 10177 h 10473"/>
              <a:gd name="connsiteX6" fmla="*/ 10140 w 10493"/>
              <a:gd name="connsiteY6" fmla="*/ 9893 h 10473"/>
              <a:gd name="connsiteX7" fmla="*/ 10471 w 10493"/>
              <a:gd name="connsiteY7" fmla="*/ 5340 h 10473"/>
              <a:gd name="connsiteX8" fmla="*/ 9989 w 10493"/>
              <a:gd name="connsiteY8" fmla="*/ 444 h 10473"/>
              <a:gd name="connsiteX0" fmla="*/ 9928 w 10432"/>
              <a:gd name="connsiteY0" fmla="*/ 444 h 10484"/>
              <a:gd name="connsiteX1" fmla="*/ 5227 w 10432"/>
              <a:gd name="connsiteY1" fmla="*/ 88 h 10484"/>
              <a:gd name="connsiteX2" fmla="*/ 494 w 10432"/>
              <a:gd name="connsiteY2" fmla="*/ 526 h 10484"/>
              <a:gd name="connsiteX3" fmla="*/ 4 w 10432"/>
              <a:gd name="connsiteY3" fmla="*/ 5051 h 10484"/>
              <a:gd name="connsiteX4" fmla="*/ 541 w 10432"/>
              <a:gd name="connsiteY4" fmla="*/ 10051 h 10484"/>
              <a:gd name="connsiteX5" fmla="*/ 5337 w 10432"/>
              <a:gd name="connsiteY5" fmla="*/ 10177 h 10484"/>
              <a:gd name="connsiteX6" fmla="*/ 10079 w 10432"/>
              <a:gd name="connsiteY6" fmla="*/ 9893 h 10484"/>
              <a:gd name="connsiteX7" fmla="*/ 10410 w 10432"/>
              <a:gd name="connsiteY7" fmla="*/ 5340 h 10484"/>
              <a:gd name="connsiteX8" fmla="*/ 9928 w 10432"/>
              <a:gd name="connsiteY8" fmla="*/ 444 h 10484"/>
              <a:gd name="connsiteX0" fmla="*/ 9988 w 10492"/>
              <a:gd name="connsiteY0" fmla="*/ 444 h 10557"/>
              <a:gd name="connsiteX1" fmla="*/ 5287 w 10492"/>
              <a:gd name="connsiteY1" fmla="*/ 88 h 10557"/>
              <a:gd name="connsiteX2" fmla="*/ 554 w 10492"/>
              <a:gd name="connsiteY2" fmla="*/ 526 h 10557"/>
              <a:gd name="connsiteX3" fmla="*/ 64 w 10492"/>
              <a:gd name="connsiteY3" fmla="*/ 5051 h 10557"/>
              <a:gd name="connsiteX4" fmla="*/ 601 w 10492"/>
              <a:gd name="connsiteY4" fmla="*/ 10051 h 10557"/>
              <a:gd name="connsiteX5" fmla="*/ 5385 w 10492"/>
              <a:gd name="connsiteY5" fmla="*/ 10370 h 10557"/>
              <a:gd name="connsiteX6" fmla="*/ 10139 w 10492"/>
              <a:gd name="connsiteY6" fmla="*/ 9893 h 10557"/>
              <a:gd name="connsiteX7" fmla="*/ 10470 w 10492"/>
              <a:gd name="connsiteY7" fmla="*/ 5340 h 10557"/>
              <a:gd name="connsiteX8" fmla="*/ 9988 w 10492"/>
              <a:gd name="connsiteY8" fmla="*/ 444 h 10557"/>
              <a:gd name="connsiteX0" fmla="*/ 9928 w 10432"/>
              <a:gd name="connsiteY0" fmla="*/ 444 h 10515"/>
              <a:gd name="connsiteX1" fmla="*/ 5227 w 10432"/>
              <a:gd name="connsiteY1" fmla="*/ 88 h 10515"/>
              <a:gd name="connsiteX2" fmla="*/ 494 w 10432"/>
              <a:gd name="connsiteY2" fmla="*/ 526 h 10515"/>
              <a:gd name="connsiteX3" fmla="*/ 4 w 10432"/>
              <a:gd name="connsiteY3" fmla="*/ 5051 h 10515"/>
              <a:gd name="connsiteX4" fmla="*/ 541 w 10432"/>
              <a:gd name="connsiteY4" fmla="*/ 10051 h 10515"/>
              <a:gd name="connsiteX5" fmla="*/ 5325 w 10432"/>
              <a:gd name="connsiteY5" fmla="*/ 10370 h 10515"/>
              <a:gd name="connsiteX6" fmla="*/ 10079 w 10432"/>
              <a:gd name="connsiteY6" fmla="*/ 9893 h 10515"/>
              <a:gd name="connsiteX7" fmla="*/ 10410 w 10432"/>
              <a:gd name="connsiteY7" fmla="*/ 5340 h 10515"/>
              <a:gd name="connsiteX8" fmla="*/ 9928 w 10432"/>
              <a:gd name="connsiteY8" fmla="*/ 444 h 10515"/>
              <a:gd name="connsiteX0" fmla="*/ 9934 w 10438"/>
              <a:gd name="connsiteY0" fmla="*/ 444 h 10584"/>
              <a:gd name="connsiteX1" fmla="*/ 5233 w 10438"/>
              <a:gd name="connsiteY1" fmla="*/ 88 h 10584"/>
              <a:gd name="connsiteX2" fmla="*/ 500 w 10438"/>
              <a:gd name="connsiteY2" fmla="*/ 526 h 10584"/>
              <a:gd name="connsiteX3" fmla="*/ 10 w 10438"/>
              <a:gd name="connsiteY3" fmla="*/ 5051 h 10584"/>
              <a:gd name="connsiteX4" fmla="*/ 666 w 10438"/>
              <a:gd name="connsiteY4" fmla="*/ 10158 h 10584"/>
              <a:gd name="connsiteX5" fmla="*/ 5331 w 10438"/>
              <a:gd name="connsiteY5" fmla="*/ 10370 h 10584"/>
              <a:gd name="connsiteX6" fmla="*/ 10085 w 10438"/>
              <a:gd name="connsiteY6" fmla="*/ 9893 h 10584"/>
              <a:gd name="connsiteX7" fmla="*/ 10416 w 10438"/>
              <a:gd name="connsiteY7" fmla="*/ 5340 h 10584"/>
              <a:gd name="connsiteX8" fmla="*/ 9934 w 10438"/>
              <a:gd name="connsiteY8" fmla="*/ 444 h 10584"/>
              <a:gd name="connsiteX0" fmla="*/ 9934 w 10438"/>
              <a:gd name="connsiteY0" fmla="*/ 444 h 10605"/>
              <a:gd name="connsiteX1" fmla="*/ 5233 w 10438"/>
              <a:gd name="connsiteY1" fmla="*/ 88 h 10605"/>
              <a:gd name="connsiteX2" fmla="*/ 500 w 10438"/>
              <a:gd name="connsiteY2" fmla="*/ 526 h 10605"/>
              <a:gd name="connsiteX3" fmla="*/ 10 w 10438"/>
              <a:gd name="connsiteY3" fmla="*/ 5051 h 10605"/>
              <a:gd name="connsiteX4" fmla="*/ 666 w 10438"/>
              <a:gd name="connsiteY4" fmla="*/ 10158 h 10605"/>
              <a:gd name="connsiteX5" fmla="*/ 5331 w 10438"/>
              <a:gd name="connsiteY5" fmla="*/ 10370 h 10605"/>
              <a:gd name="connsiteX6" fmla="*/ 10085 w 10438"/>
              <a:gd name="connsiteY6" fmla="*/ 9893 h 10605"/>
              <a:gd name="connsiteX7" fmla="*/ 10416 w 10438"/>
              <a:gd name="connsiteY7" fmla="*/ 5340 h 10605"/>
              <a:gd name="connsiteX8" fmla="*/ 9934 w 10438"/>
              <a:gd name="connsiteY8" fmla="*/ 444 h 10605"/>
              <a:gd name="connsiteX0" fmla="*/ 9934 w 10438"/>
              <a:gd name="connsiteY0" fmla="*/ 444 h 10497"/>
              <a:gd name="connsiteX1" fmla="*/ 5233 w 10438"/>
              <a:gd name="connsiteY1" fmla="*/ 88 h 10497"/>
              <a:gd name="connsiteX2" fmla="*/ 500 w 10438"/>
              <a:gd name="connsiteY2" fmla="*/ 526 h 10497"/>
              <a:gd name="connsiteX3" fmla="*/ 10 w 10438"/>
              <a:gd name="connsiteY3" fmla="*/ 5051 h 10497"/>
              <a:gd name="connsiteX4" fmla="*/ 666 w 10438"/>
              <a:gd name="connsiteY4" fmla="*/ 10158 h 10497"/>
              <a:gd name="connsiteX5" fmla="*/ 5331 w 10438"/>
              <a:gd name="connsiteY5" fmla="*/ 10370 h 10497"/>
              <a:gd name="connsiteX6" fmla="*/ 10085 w 10438"/>
              <a:gd name="connsiteY6" fmla="*/ 9893 h 10497"/>
              <a:gd name="connsiteX7" fmla="*/ 10416 w 10438"/>
              <a:gd name="connsiteY7" fmla="*/ 5340 h 10497"/>
              <a:gd name="connsiteX8" fmla="*/ 9934 w 10438"/>
              <a:gd name="connsiteY8" fmla="*/ 444 h 10497"/>
              <a:gd name="connsiteX0" fmla="*/ 9934 w 10455"/>
              <a:gd name="connsiteY0" fmla="*/ 444 h 10491"/>
              <a:gd name="connsiteX1" fmla="*/ 5233 w 10455"/>
              <a:gd name="connsiteY1" fmla="*/ 88 h 10491"/>
              <a:gd name="connsiteX2" fmla="*/ 500 w 10455"/>
              <a:gd name="connsiteY2" fmla="*/ 526 h 10491"/>
              <a:gd name="connsiteX3" fmla="*/ 10 w 10455"/>
              <a:gd name="connsiteY3" fmla="*/ 5051 h 10491"/>
              <a:gd name="connsiteX4" fmla="*/ 666 w 10455"/>
              <a:gd name="connsiteY4" fmla="*/ 10158 h 10491"/>
              <a:gd name="connsiteX5" fmla="*/ 5331 w 10455"/>
              <a:gd name="connsiteY5" fmla="*/ 10370 h 10491"/>
              <a:gd name="connsiteX6" fmla="*/ 10133 w 10455"/>
              <a:gd name="connsiteY6" fmla="*/ 10000 h 10491"/>
              <a:gd name="connsiteX7" fmla="*/ 10416 w 10455"/>
              <a:gd name="connsiteY7" fmla="*/ 5340 h 10491"/>
              <a:gd name="connsiteX8" fmla="*/ 9934 w 10455"/>
              <a:gd name="connsiteY8" fmla="*/ 444 h 10491"/>
              <a:gd name="connsiteX0" fmla="*/ 9994 w 10455"/>
              <a:gd name="connsiteY0" fmla="*/ 435 h 10503"/>
              <a:gd name="connsiteX1" fmla="*/ 5233 w 10455"/>
              <a:gd name="connsiteY1" fmla="*/ 100 h 10503"/>
              <a:gd name="connsiteX2" fmla="*/ 500 w 10455"/>
              <a:gd name="connsiteY2" fmla="*/ 538 h 10503"/>
              <a:gd name="connsiteX3" fmla="*/ 10 w 10455"/>
              <a:gd name="connsiteY3" fmla="*/ 5063 h 10503"/>
              <a:gd name="connsiteX4" fmla="*/ 666 w 10455"/>
              <a:gd name="connsiteY4" fmla="*/ 10170 h 10503"/>
              <a:gd name="connsiteX5" fmla="*/ 5331 w 10455"/>
              <a:gd name="connsiteY5" fmla="*/ 10382 h 10503"/>
              <a:gd name="connsiteX6" fmla="*/ 10133 w 10455"/>
              <a:gd name="connsiteY6" fmla="*/ 10012 h 10503"/>
              <a:gd name="connsiteX7" fmla="*/ 10416 w 10455"/>
              <a:gd name="connsiteY7" fmla="*/ 5352 h 10503"/>
              <a:gd name="connsiteX8" fmla="*/ 9994 w 10455"/>
              <a:gd name="connsiteY8" fmla="*/ 435 h 10503"/>
              <a:gd name="connsiteX0" fmla="*/ 9994 w 10541"/>
              <a:gd name="connsiteY0" fmla="*/ 435 h 10503"/>
              <a:gd name="connsiteX1" fmla="*/ 5233 w 10541"/>
              <a:gd name="connsiteY1" fmla="*/ 100 h 10503"/>
              <a:gd name="connsiteX2" fmla="*/ 500 w 10541"/>
              <a:gd name="connsiteY2" fmla="*/ 538 h 10503"/>
              <a:gd name="connsiteX3" fmla="*/ 10 w 10541"/>
              <a:gd name="connsiteY3" fmla="*/ 5063 h 10503"/>
              <a:gd name="connsiteX4" fmla="*/ 666 w 10541"/>
              <a:gd name="connsiteY4" fmla="*/ 10170 h 10503"/>
              <a:gd name="connsiteX5" fmla="*/ 5331 w 10541"/>
              <a:gd name="connsiteY5" fmla="*/ 10382 h 10503"/>
              <a:gd name="connsiteX6" fmla="*/ 10133 w 10541"/>
              <a:gd name="connsiteY6" fmla="*/ 10012 h 10503"/>
              <a:gd name="connsiteX7" fmla="*/ 10535 w 10541"/>
              <a:gd name="connsiteY7" fmla="*/ 5331 h 10503"/>
              <a:gd name="connsiteX8" fmla="*/ 9994 w 10541"/>
              <a:gd name="connsiteY8" fmla="*/ 435 h 10503"/>
              <a:gd name="connsiteX0" fmla="*/ 9994 w 10550"/>
              <a:gd name="connsiteY0" fmla="*/ 435 h 10500"/>
              <a:gd name="connsiteX1" fmla="*/ 5233 w 10550"/>
              <a:gd name="connsiteY1" fmla="*/ 100 h 10500"/>
              <a:gd name="connsiteX2" fmla="*/ 500 w 10550"/>
              <a:gd name="connsiteY2" fmla="*/ 538 h 10500"/>
              <a:gd name="connsiteX3" fmla="*/ 10 w 10550"/>
              <a:gd name="connsiteY3" fmla="*/ 5063 h 10500"/>
              <a:gd name="connsiteX4" fmla="*/ 666 w 10550"/>
              <a:gd name="connsiteY4" fmla="*/ 10170 h 10500"/>
              <a:gd name="connsiteX5" fmla="*/ 5331 w 10550"/>
              <a:gd name="connsiteY5" fmla="*/ 10382 h 10500"/>
              <a:gd name="connsiteX6" fmla="*/ 10181 w 10550"/>
              <a:gd name="connsiteY6" fmla="*/ 10055 h 10500"/>
              <a:gd name="connsiteX7" fmla="*/ 10535 w 10550"/>
              <a:gd name="connsiteY7" fmla="*/ 5331 h 10500"/>
              <a:gd name="connsiteX8" fmla="*/ 9994 w 10550"/>
              <a:gd name="connsiteY8" fmla="*/ 435 h 10500"/>
              <a:gd name="connsiteX0" fmla="*/ 9994 w 10550"/>
              <a:gd name="connsiteY0" fmla="*/ 435 h 10528"/>
              <a:gd name="connsiteX1" fmla="*/ 5233 w 10550"/>
              <a:gd name="connsiteY1" fmla="*/ 100 h 10528"/>
              <a:gd name="connsiteX2" fmla="*/ 500 w 10550"/>
              <a:gd name="connsiteY2" fmla="*/ 538 h 10528"/>
              <a:gd name="connsiteX3" fmla="*/ 10 w 10550"/>
              <a:gd name="connsiteY3" fmla="*/ 5063 h 10528"/>
              <a:gd name="connsiteX4" fmla="*/ 666 w 10550"/>
              <a:gd name="connsiteY4" fmla="*/ 10213 h 10528"/>
              <a:gd name="connsiteX5" fmla="*/ 5331 w 10550"/>
              <a:gd name="connsiteY5" fmla="*/ 10382 h 10528"/>
              <a:gd name="connsiteX6" fmla="*/ 10181 w 10550"/>
              <a:gd name="connsiteY6" fmla="*/ 10055 h 10528"/>
              <a:gd name="connsiteX7" fmla="*/ 10535 w 10550"/>
              <a:gd name="connsiteY7" fmla="*/ 5331 h 10528"/>
              <a:gd name="connsiteX8" fmla="*/ 9994 w 10550"/>
              <a:gd name="connsiteY8" fmla="*/ 435 h 10528"/>
              <a:gd name="connsiteX0" fmla="*/ 9991 w 10547"/>
              <a:gd name="connsiteY0" fmla="*/ 435 h 10528"/>
              <a:gd name="connsiteX1" fmla="*/ 5230 w 10547"/>
              <a:gd name="connsiteY1" fmla="*/ 100 h 10528"/>
              <a:gd name="connsiteX2" fmla="*/ 497 w 10547"/>
              <a:gd name="connsiteY2" fmla="*/ 538 h 10528"/>
              <a:gd name="connsiteX3" fmla="*/ 7 w 10547"/>
              <a:gd name="connsiteY3" fmla="*/ 5063 h 10528"/>
              <a:gd name="connsiteX4" fmla="*/ 663 w 10547"/>
              <a:gd name="connsiteY4" fmla="*/ 10213 h 10528"/>
              <a:gd name="connsiteX5" fmla="*/ 5328 w 10547"/>
              <a:gd name="connsiteY5" fmla="*/ 10382 h 10528"/>
              <a:gd name="connsiteX6" fmla="*/ 10178 w 10547"/>
              <a:gd name="connsiteY6" fmla="*/ 10055 h 10528"/>
              <a:gd name="connsiteX7" fmla="*/ 10532 w 10547"/>
              <a:gd name="connsiteY7" fmla="*/ 5331 h 10528"/>
              <a:gd name="connsiteX8" fmla="*/ 9991 w 10547"/>
              <a:gd name="connsiteY8" fmla="*/ 435 h 10528"/>
              <a:gd name="connsiteX0" fmla="*/ 9999 w 10555"/>
              <a:gd name="connsiteY0" fmla="*/ 435 h 10528"/>
              <a:gd name="connsiteX1" fmla="*/ 5238 w 10555"/>
              <a:gd name="connsiteY1" fmla="*/ 100 h 10528"/>
              <a:gd name="connsiteX2" fmla="*/ 481 w 10555"/>
              <a:gd name="connsiteY2" fmla="*/ 559 h 10528"/>
              <a:gd name="connsiteX3" fmla="*/ 15 w 10555"/>
              <a:gd name="connsiteY3" fmla="*/ 5063 h 10528"/>
              <a:gd name="connsiteX4" fmla="*/ 671 w 10555"/>
              <a:gd name="connsiteY4" fmla="*/ 10213 h 10528"/>
              <a:gd name="connsiteX5" fmla="*/ 5336 w 10555"/>
              <a:gd name="connsiteY5" fmla="*/ 10382 h 10528"/>
              <a:gd name="connsiteX6" fmla="*/ 10186 w 10555"/>
              <a:gd name="connsiteY6" fmla="*/ 10055 h 10528"/>
              <a:gd name="connsiteX7" fmla="*/ 10540 w 10555"/>
              <a:gd name="connsiteY7" fmla="*/ 5331 h 10528"/>
              <a:gd name="connsiteX8" fmla="*/ 9999 w 10555"/>
              <a:gd name="connsiteY8" fmla="*/ 435 h 10528"/>
              <a:gd name="connsiteX0" fmla="*/ 9999 w 10555"/>
              <a:gd name="connsiteY0" fmla="*/ 457 h 10550"/>
              <a:gd name="connsiteX1" fmla="*/ 5238 w 10555"/>
              <a:gd name="connsiteY1" fmla="*/ 122 h 10550"/>
              <a:gd name="connsiteX2" fmla="*/ 481 w 10555"/>
              <a:gd name="connsiteY2" fmla="*/ 581 h 10550"/>
              <a:gd name="connsiteX3" fmla="*/ 15 w 10555"/>
              <a:gd name="connsiteY3" fmla="*/ 5085 h 10550"/>
              <a:gd name="connsiteX4" fmla="*/ 671 w 10555"/>
              <a:gd name="connsiteY4" fmla="*/ 10235 h 10550"/>
              <a:gd name="connsiteX5" fmla="*/ 5336 w 10555"/>
              <a:gd name="connsiteY5" fmla="*/ 10404 h 10550"/>
              <a:gd name="connsiteX6" fmla="*/ 10186 w 10555"/>
              <a:gd name="connsiteY6" fmla="*/ 10077 h 10550"/>
              <a:gd name="connsiteX7" fmla="*/ 10540 w 10555"/>
              <a:gd name="connsiteY7" fmla="*/ 5353 h 10550"/>
              <a:gd name="connsiteX8" fmla="*/ 9999 w 10555"/>
              <a:gd name="connsiteY8" fmla="*/ 457 h 10550"/>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55"/>
              <a:gd name="connsiteY0" fmla="*/ 409 h 10566"/>
              <a:gd name="connsiteX1" fmla="*/ 5238 w 10555"/>
              <a:gd name="connsiteY1" fmla="*/ 138 h 10566"/>
              <a:gd name="connsiteX2" fmla="*/ 481 w 10555"/>
              <a:gd name="connsiteY2" fmla="*/ 597 h 10566"/>
              <a:gd name="connsiteX3" fmla="*/ 15 w 10555"/>
              <a:gd name="connsiteY3" fmla="*/ 5101 h 10566"/>
              <a:gd name="connsiteX4" fmla="*/ 671 w 10555"/>
              <a:gd name="connsiteY4" fmla="*/ 10251 h 10566"/>
              <a:gd name="connsiteX5" fmla="*/ 5336 w 10555"/>
              <a:gd name="connsiteY5" fmla="*/ 10420 h 10566"/>
              <a:gd name="connsiteX6" fmla="*/ 10186 w 10555"/>
              <a:gd name="connsiteY6" fmla="*/ 10093 h 10566"/>
              <a:gd name="connsiteX7" fmla="*/ 10540 w 10555"/>
              <a:gd name="connsiteY7" fmla="*/ 5369 h 10566"/>
              <a:gd name="connsiteX8" fmla="*/ 9987 w 10555"/>
              <a:gd name="connsiteY8" fmla="*/ 409 h 10566"/>
              <a:gd name="connsiteX0" fmla="*/ 9987 w 10547"/>
              <a:gd name="connsiteY0" fmla="*/ 409 h 10564"/>
              <a:gd name="connsiteX1" fmla="*/ 5238 w 10547"/>
              <a:gd name="connsiteY1" fmla="*/ 138 h 10564"/>
              <a:gd name="connsiteX2" fmla="*/ 481 w 10547"/>
              <a:gd name="connsiteY2" fmla="*/ 597 h 10564"/>
              <a:gd name="connsiteX3" fmla="*/ 15 w 10547"/>
              <a:gd name="connsiteY3" fmla="*/ 5101 h 10564"/>
              <a:gd name="connsiteX4" fmla="*/ 671 w 10547"/>
              <a:gd name="connsiteY4" fmla="*/ 10251 h 10564"/>
              <a:gd name="connsiteX5" fmla="*/ 5336 w 10547"/>
              <a:gd name="connsiteY5" fmla="*/ 10420 h 10564"/>
              <a:gd name="connsiteX6" fmla="*/ 10150 w 10547"/>
              <a:gd name="connsiteY6" fmla="*/ 10136 h 10564"/>
              <a:gd name="connsiteX7" fmla="*/ 10540 w 10547"/>
              <a:gd name="connsiteY7" fmla="*/ 5369 h 10564"/>
              <a:gd name="connsiteX8" fmla="*/ 9987 w 10547"/>
              <a:gd name="connsiteY8" fmla="*/ 409 h 10564"/>
              <a:gd name="connsiteX0" fmla="*/ 9987 w 10547"/>
              <a:gd name="connsiteY0" fmla="*/ 454 h 10609"/>
              <a:gd name="connsiteX1" fmla="*/ 5238 w 10547"/>
              <a:gd name="connsiteY1" fmla="*/ 76 h 10609"/>
              <a:gd name="connsiteX2" fmla="*/ 481 w 10547"/>
              <a:gd name="connsiteY2" fmla="*/ 642 h 10609"/>
              <a:gd name="connsiteX3" fmla="*/ 15 w 10547"/>
              <a:gd name="connsiteY3" fmla="*/ 5146 h 10609"/>
              <a:gd name="connsiteX4" fmla="*/ 671 w 10547"/>
              <a:gd name="connsiteY4" fmla="*/ 10296 h 10609"/>
              <a:gd name="connsiteX5" fmla="*/ 5336 w 10547"/>
              <a:gd name="connsiteY5" fmla="*/ 10465 h 10609"/>
              <a:gd name="connsiteX6" fmla="*/ 10150 w 10547"/>
              <a:gd name="connsiteY6" fmla="*/ 10181 h 10609"/>
              <a:gd name="connsiteX7" fmla="*/ 10540 w 10547"/>
              <a:gd name="connsiteY7" fmla="*/ 5414 h 10609"/>
              <a:gd name="connsiteX8" fmla="*/ 9987 w 10547"/>
              <a:gd name="connsiteY8" fmla="*/ 454 h 10609"/>
              <a:gd name="connsiteX0" fmla="*/ 9981 w 10541"/>
              <a:gd name="connsiteY0" fmla="*/ 454 h 10623"/>
              <a:gd name="connsiteX1" fmla="*/ 5232 w 10541"/>
              <a:gd name="connsiteY1" fmla="*/ 76 h 10623"/>
              <a:gd name="connsiteX2" fmla="*/ 475 w 10541"/>
              <a:gd name="connsiteY2" fmla="*/ 642 h 10623"/>
              <a:gd name="connsiteX3" fmla="*/ 9 w 10541"/>
              <a:gd name="connsiteY3" fmla="*/ 5146 h 10623"/>
              <a:gd name="connsiteX4" fmla="*/ 570 w 10541"/>
              <a:gd name="connsiteY4" fmla="*/ 10317 h 10623"/>
              <a:gd name="connsiteX5" fmla="*/ 5330 w 10541"/>
              <a:gd name="connsiteY5" fmla="*/ 10465 h 10623"/>
              <a:gd name="connsiteX6" fmla="*/ 10144 w 10541"/>
              <a:gd name="connsiteY6" fmla="*/ 10181 h 10623"/>
              <a:gd name="connsiteX7" fmla="*/ 10534 w 10541"/>
              <a:gd name="connsiteY7" fmla="*/ 5414 h 10623"/>
              <a:gd name="connsiteX8" fmla="*/ 9981 w 10541"/>
              <a:gd name="connsiteY8" fmla="*/ 454 h 1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41" h="10623">
                <a:moveTo>
                  <a:pt x="9981" y="454"/>
                </a:moveTo>
                <a:cubicBezTo>
                  <a:pt x="9093" y="-310"/>
                  <a:pt x="6898" y="133"/>
                  <a:pt x="5232" y="76"/>
                </a:cubicBezTo>
                <a:cubicBezTo>
                  <a:pt x="3658" y="159"/>
                  <a:pt x="953" y="-371"/>
                  <a:pt x="475" y="642"/>
                </a:cubicBezTo>
                <a:cubicBezTo>
                  <a:pt x="-56" y="1496"/>
                  <a:pt x="-7" y="3534"/>
                  <a:pt x="9" y="5146"/>
                </a:cubicBezTo>
                <a:cubicBezTo>
                  <a:pt x="25" y="6758"/>
                  <a:pt x="-40" y="9771"/>
                  <a:pt x="570" y="10317"/>
                </a:cubicBezTo>
                <a:cubicBezTo>
                  <a:pt x="1211" y="10891"/>
                  <a:pt x="3734" y="10488"/>
                  <a:pt x="5330" y="10465"/>
                </a:cubicBezTo>
                <a:cubicBezTo>
                  <a:pt x="6926" y="10442"/>
                  <a:pt x="9763" y="10642"/>
                  <a:pt x="10144" y="10181"/>
                </a:cubicBezTo>
                <a:cubicBezTo>
                  <a:pt x="10613" y="9764"/>
                  <a:pt x="10541" y="6952"/>
                  <a:pt x="10534" y="5414"/>
                </a:cubicBezTo>
                <a:cubicBezTo>
                  <a:pt x="10527" y="3877"/>
                  <a:pt x="10549" y="989"/>
                  <a:pt x="9981" y="454"/>
                </a:cubicBezTo>
                <a:close/>
              </a:path>
            </a:pathLst>
          </a:custGeom>
          <a:noFill/>
          <a:ln w="9525">
            <a:solidFill>
              <a:schemeClr val="tx1"/>
            </a:solidFill>
            <a:prstDash val="dash"/>
          </a:ln>
        </p:spPr>
        <p:txBody>
          <a:bodyPr vert="horz" wrap="square" lIns="121920" tIns="60960" rIns="121920" bIns="60960" numCol="1" anchor="t" anchorCtr="0" compatLnSpc="1">
            <a:prstTxWarp prst="textNoShape">
              <a:avLst/>
            </a:prstTxWarp>
          </a:bodyPr>
          <a:lstStyle/>
          <a:p>
            <a:endParaRPr lang="en-US" sz="2400" dirty="0"/>
          </a:p>
        </p:txBody>
      </p:sp>
    </p:spTree>
    <p:extLst>
      <p:ext uri="{BB962C8B-B14F-4D97-AF65-F5344CB8AC3E}">
        <p14:creationId xmlns:p14="http://schemas.microsoft.com/office/powerpoint/2010/main" val="39192163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49622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5467064"/>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1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6205899"/>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238965"/>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2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828326492"/>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3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4888384"/>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userDrawn="1">
  <p:cSld name="4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6189750"/>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cSld name="2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1485"/>
            <a:ext cx="10363200" cy="1468967"/>
          </a:xfrm>
          <a:prstGeom prst="rect">
            <a:avLst/>
          </a:prstGeo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a:xfrm>
            <a:off x="609600" y="6356351"/>
            <a:ext cx="2844800" cy="366183"/>
          </a:xfrm>
          <a:prstGeom prst="rect">
            <a:avLst/>
          </a:prstGeom>
        </p:spPr>
        <p:txBody>
          <a:bodyPr/>
          <a:lstStyle/>
          <a:p>
            <a:fld id="{CDCB7474-AC18-4462-9967-766FB798D0E5}" type="datetimeFigureOut">
              <a:rPr lang="zh-CN" altLang="en-US" smtClean="0"/>
              <a:t>2025/5/26</a:t>
            </a:fld>
            <a:endParaRPr lang="zh-CN" altLang="en-US"/>
          </a:p>
        </p:txBody>
      </p:sp>
      <p:sp>
        <p:nvSpPr>
          <p:cNvPr id="5" name="页脚占位符 4"/>
          <p:cNvSpPr>
            <a:spLocks noGrp="1"/>
          </p:cNvSpPr>
          <p:nvPr>
            <p:ph type="ftr" sz="quarter" idx="11"/>
          </p:nvPr>
        </p:nvSpPr>
        <p:spPr>
          <a:xfrm>
            <a:off x="4165600" y="6356351"/>
            <a:ext cx="3860800" cy="366183"/>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737600" y="6356351"/>
            <a:ext cx="2844800" cy="366183"/>
          </a:xfrm>
          <a:prstGeom prst="rect">
            <a:avLst/>
          </a:prstGeom>
        </p:spPr>
        <p:txBody>
          <a:bodyPr/>
          <a:lstStyle/>
          <a:p>
            <a:fld id="{A4D9A019-0009-41E6-843E-D66C74BC76A4}" type="slidenum">
              <a:rPr lang="zh-CN" altLang="en-US" smtClean="0"/>
              <a:t>‹#›</a:t>
            </a:fld>
            <a:endParaRPr lang="zh-CN" altLang="en-US"/>
          </a:p>
        </p:txBody>
      </p:sp>
    </p:spTree>
    <p:extLst>
      <p:ext uri="{BB962C8B-B14F-4D97-AF65-F5344CB8AC3E}">
        <p14:creationId xmlns:p14="http://schemas.microsoft.com/office/powerpoint/2010/main" val="3407013911"/>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122363"/>
            <a:ext cx="9144000" cy="2387600"/>
          </a:xfrm>
        </p:spPr>
        <p:txBody>
          <a:bodyPr anchor="b"/>
          <a:lstStyle>
            <a:lvl1pPr algn="ctr">
              <a:defRPr sz="6000">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a:t>Content</a:t>
            </a:r>
            <a:endParaRPr lang="zh-CN" altLang="en-US"/>
          </a:p>
        </p:txBody>
      </p:sp>
      <p:sp>
        <p:nvSpPr>
          <p:cNvPr id="4" name="日期占位符 3"/>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4247532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内容占位符 2"/>
          <p:cNvSpPr>
            <a:spLocks noGrp="1"/>
          </p:cNvSpPr>
          <p:nvPr>
            <p:ph idx="1" hasCustomPrompt="1"/>
          </p:nvPr>
        </p:nvSpPr>
        <p:spPr/>
        <p:txBody>
          <a:bodyPr/>
          <a:lstStyle>
            <a:lvl1pPr>
              <a:defRPr>
                <a:latin typeface="Arial" panose="020B0604020202020204" pitchFamily="34" charset="0"/>
                <a:cs typeface="Arial" panose="020B0604020202020204" pitchFamily="34" charset="0"/>
              </a:defRPr>
            </a:lvl1pPr>
            <a:lvl2pPr>
              <a:defRPr baseline="0">
                <a:latin typeface="Arial" panose="020B0604020202020204" pitchFamily="34" charset="0"/>
                <a:cs typeface="Arial" panose="020B0604020202020204" pitchFamily="34" charset="0"/>
              </a:defRPr>
            </a:lvl2pPr>
            <a:lvl3pPr>
              <a:defRPr baseline="0">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ltLang="zh-CN"/>
              <a:t>Content</a:t>
            </a:r>
            <a:endParaRPr lang="zh-CN" altLang="en-US"/>
          </a:p>
          <a:p>
            <a:pPr lvl="1"/>
            <a:r>
              <a:rPr lang="en-US" altLang="zh-CN"/>
              <a:t>Branch 1</a:t>
            </a:r>
            <a:endParaRPr lang="zh-CN" altLang="en-US"/>
          </a:p>
          <a:p>
            <a:pPr lvl="2"/>
            <a:r>
              <a:rPr lang="en-US" altLang="zh-CN"/>
              <a:t>Branch 2</a:t>
            </a:r>
            <a:endParaRPr lang="zh-CN" altLang="en-US"/>
          </a:p>
          <a:p>
            <a:pPr lvl="3"/>
            <a:r>
              <a:rPr lang="en-US" altLang="zh-CN"/>
              <a:t>Branch 3</a:t>
            </a:r>
            <a:endParaRPr lang="zh-CN" altLang="en-US"/>
          </a:p>
          <a:p>
            <a:pPr lvl="4"/>
            <a:r>
              <a:rPr lang="en-US" altLang="zh-CN"/>
              <a:t>Branch 4</a:t>
            </a:r>
            <a:endParaRPr lang="zh-CN" altLang="en-US"/>
          </a:p>
        </p:txBody>
      </p:sp>
      <p:sp>
        <p:nvSpPr>
          <p:cNvPr id="4" name="日期占位符 3"/>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135570163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1850" y="1709738"/>
            <a:ext cx="10515600" cy="2852737"/>
          </a:xfrm>
        </p:spPr>
        <p:txBody>
          <a:bodyPr anchor="b"/>
          <a:lstStyle>
            <a:lvl1pPr>
              <a:defRPr sz="6000">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a:t>Body</a:t>
            </a:r>
            <a:endParaRPr lang="zh-CN" altLang="en-US"/>
          </a:p>
        </p:txBody>
      </p:sp>
      <p:sp>
        <p:nvSpPr>
          <p:cNvPr id="4" name="日期占位符 3"/>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238113395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415874323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9788" y="365125"/>
            <a:ext cx="10515600" cy="1325563"/>
          </a:xfrm>
        </p:spPr>
        <p:txBody>
          <a:bodyPr/>
          <a:lstStyle>
            <a:lvl1pPr>
              <a:defRPr>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13737236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日期占位符 2"/>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3163667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6537533"/>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18264934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369162960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839788" y="457200"/>
            <a:ext cx="3932237" cy="1600200"/>
          </a:xfrm>
        </p:spPr>
        <p:txBody>
          <a:bodyPr anchor="b"/>
          <a:lstStyle>
            <a:lvl1pPr>
              <a:defRPr sz="3200">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66840145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215825549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8724900" y="365125"/>
            <a:ext cx="2628900" cy="5811838"/>
          </a:xfrm>
        </p:spPr>
        <p:txBody>
          <a:bodyPr vert="eaVert"/>
          <a:lstStyle>
            <a:lvl1pPr>
              <a:defRPr>
                <a:latin typeface="Arial" panose="020B0604020202020204" pitchFamily="34" charset="0"/>
                <a:cs typeface="Arial" panose="020B0604020202020204" pitchFamily="34" charset="0"/>
              </a:defRPr>
            </a:lvl1pPr>
          </a:lstStyle>
          <a:p>
            <a:r>
              <a:rPr lang="en-US" altLang="zh-CN"/>
              <a:t>Title</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E08E231-020E-454B-814C-04386EE4B12D}" type="datetimeFigureOut">
              <a:rPr lang="zh-CN" altLang="en-US" smtClean="0"/>
              <a:t>2025/5/26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BE349D6-2446-475D-9F9F-B6A9DFEA62F2}" type="slidenum">
              <a:rPr lang="zh-CN" altLang="en-US" smtClean="0"/>
              <a:t>‹#›</a:t>
            </a:fld>
            <a:endParaRPr lang="zh-CN" altLang="en-US"/>
          </a:p>
        </p:txBody>
      </p:sp>
    </p:spTree>
    <p:extLst>
      <p:ext uri="{BB962C8B-B14F-4D97-AF65-F5344CB8AC3E}">
        <p14:creationId xmlns:p14="http://schemas.microsoft.com/office/powerpoint/2010/main" val="137003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3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9778116"/>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4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927866626"/>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cSld name="2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1485"/>
            <a:ext cx="10363200" cy="1468967"/>
          </a:xfrm>
          <a:prstGeom prst="rect">
            <a:avLst/>
          </a:prstGeo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a:xfrm>
            <a:off x="609600" y="6356351"/>
            <a:ext cx="2844800" cy="366183"/>
          </a:xfrm>
          <a:prstGeom prst="rect">
            <a:avLst/>
          </a:prstGeom>
        </p:spPr>
        <p:txBody>
          <a:bodyPr/>
          <a:lstStyle/>
          <a:p>
            <a:fld id="{CDCB7474-AC18-4462-9967-766FB798D0E5}" type="datetimeFigureOut">
              <a:rPr lang="zh-CN" altLang="en-US" smtClean="0"/>
              <a:t>2025/5/26</a:t>
            </a:fld>
            <a:endParaRPr lang="zh-CN" altLang="en-US"/>
          </a:p>
        </p:txBody>
      </p:sp>
      <p:sp>
        <p:nvSpPr>
          <p:cNvPr id="5" name="页脚占位符 4"/>
          <p:cNvSpPr>
            <a:spLocks noGrp="1"/>
          </p:cNvSpPr>
          <p:nvPr>
            <p:ph type="ftr" sz="quarter" idx="11"/>
          </p:nvPr>
        </p:nvSpPr>
        <p:spPr>
          <a:xfrm>
            <a:off x="4165600" y="6356351"/>
            <a:ext cx="3860800" cy="366183"/>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737600" y="6356351"/>
            <a:ext cx="2844800" cy="366183"/>
          </a:xfrm>
          <a:prstGeom prst="rect">
            <a:avLst/>
          </a:prstGeom>
        </p:spPr>
        <p:txBody>
          <a:bodyPr/>
          <a:lstStyle/>
          <a:p>
            <a:fld id="{A4D9A019-0009-41E6-843E-D66C74BC76A4}" type="slidenum">
              <a:rPr lang="zh-CN" altLang="en-US" smtClean="0"/>
              <a:t>‹#›</a:t>
            </a:fld>
            <a:endParaRPr lang="zh-CN" altLang="en-US"/>
          </a:p>
        </p:txBody>
      </p:sp>
    </p:spTree>
    <p:extLst>
      <p:ext uri="{BB962C8B-B14F-4D97-AF65-F5344CB8AC3E}">
        <p14:creationId xmlns:p14="http://schemas.microsoft.com/office/powerpoint/2010/main" val="422630263"/>
      </p:ext>
    </p:extLst>
  </p:cSld>
  <p:clrMapOvr>
    <a:masterClrMapping/>
  </p:clrMapOvr>
  <mc:AlternateContent xmlns:mc="http://schemas.openxmlformats.org/markup-compatibility/2006" xmlns:p14="http://schemas.microsoft.com/office/powerpoint/2010/main">
    <mc:Choice Requires="p14">
      <p:transition p14:dur="0" advTm="1000"/>
    </mc:Choice>
    <mc:Fallback xmlns="">
      <p:transition advTm="1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A6C7EF1-2138-41C6-8730-10D6E11882D2}"/>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0FC09F9C-4D2D-4822-AA68-23E2F09723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a:extLst>
              <a:ext uri="{FF2B5EF4-FFF2-40B4-BE49-F238E27FC236}">
                <a16:creationId xmlns:a16="http://schemas.microsoft.com/office/drawing/2014/main" id="{9A7B02E1-6600-4516-8212-8E38AFE89040}"/>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5" name="页脚占位符 4">
            <a:extLst>
              <a:ext uri="{FF2B5EF4-FFF2-40B4-BE49-F238E27FC236}">
                <a16:creationId xmlns:a16="http://schemas.microsoft.com/office/drawing/2014/main" id="{7F0340C5-7E3A-4D5C-B2CA-166D21090A9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70C5C68-E650-4A3A-BC49-A01CB023D84F}"/>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pic>
        <p:nvPicPr>
          <p:cNvPr id="7" name="图片 6" descr="图片包含 事情&#10;&#10;已生成极高可信度的说明">
            <a:extLst>
              <a:ext uri="{FF2B5EF4-FFF2-40B4-BE49-F238E27FC236}">
                <a16:creationId xmlns:a16="http://schemas.microsoft.com/office/drawing/2014/main" id="{0FB86466-89CD-4F69-84E4-5313C587DBD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20" y="10"/>
            <a:ext cx="12191980" cy="6857990"/>
          </a:xfrm>
          <a:prstGeom prst="rect">
            <a:avLst/>
          </a:prstGeom>
        </p:spPr>
      </p:pic>
      <p:sp>
        <p:nvSpPr>
          <p:cNvPr id="8" name="TextBox 7">
            <a:extLst>
              <a:ext uri="{FF2B5EF4-FFF2-40B4-BE49-F238E27FC236}">
                <a16:creationId xmlns:a16="http://schemas.microsoft.com/office/drawing/2014/main" id="{AA51F90C-6016-44EB-A808-D33C407AC92F}"/>
              </a:ext>
            </a:extLst>
          </p:cNvPr>
          <p:cNvSpPr txBox="1"/>
          <p:nvPr userDrawn="1"/>
        </p:nvSpPr>
        <p:spPr>
          <a:xfrm>
            <a:off x="8906608" y="6596390"/>
            <a:ext cx="4097215" cy="261610"/>
          </a:xfrm>
          <a:prstGeom prst="rect">
            <a:avLst/>
          </a:prstGeom>
          <a:noFill/>
        </p:spPr>
        <p:txBody>
          <a:bodyPr wrap="square" rtlCol="0">
            <a:spAutoFit/>
          </a:bodyPr>
          <a:lstStyle/>
          <a:p>
            <a:r>
              <a:rPr lang="en-US" sz="1100" i="1" dirty="0">
                <a:solidFill>
                  <a:schemeClr val="accent6">
                    <a:lumMod val="75000"/>
                  </a:schemeClr>
                </a:solidFill>
                <a:latin typeface="Times New Roman" panose="02020603050405020304" pitchFamily="18" charset="0"/>
                <a:cs typeface="Times New Roman" panose="02020603050405020304" pitchFamily="18" charset="0"/>
              </a:rPr>
              <a:t>Design by: </a:t>
            </a:r>
            <a:r>
              <a:rPr lang="en-US" sz="1100" i="1" dirty="0" err="1">
                <a:solidFill>
                  <a:schemeClr val="accent6">
                    <a:lumMod val="75000"/>
                  </a:schemeClr>
                </a:solidFill>
                <a:latin typeface="Times New Roman" panose="02020603050405020304" pitchFamily="18" charset="0"/>
                <a:cs typeface="Times New Roman" panose="02020603050405020304" pitchFamily="18" charset="0"/>
              </a:rPr>
              <a:t>Hương</a:t>
            </a:r>
            <a:r>
              <a:rPr lang="en-US" sz="1100" i="1" dirty="0">
                <a:solidFill>
                  <a:schemeClr val="accent6">
                    <a:lumMod val="75000"/>
                  </a:schemeClr>
                </a:solidFill>
                <a:latin typeface="Times New Roman" panose="02020603050405020304" pitchFamily="18" charset="0"/>
                <a:cs typeface="Times New Roman" panose="02020603050405020304" pitchFamily="18" charset="0"/>
              </a:rPr>
              <a:t> </a:t>
            </a:r>
            <a:r>
              <a:rPr lang="en-US" sz="1100" i="1" dirty="0" err="1">
                <a:solidFill>
                  <a:schemeClr val="accent6">
                    <a:lumMod val="75000"/>
                  </a:schemeClr>
                </a:solidFill>
                <a:latin typeface="Times New Roman" panose="02020603050405020304" pitchFamily="18" charset="0"/>
                <a:cs typeface="Times New Roman" panose="02020603050405020304" pitchFamily="18" charset="0"/>
              </a:rPr>
              <a:t>Thảo</a:t>
            </a:r>
            <a:r>
              <a:rPr lang="en-US" sz="1100" i="1" dirty="0">
                <a:solidFill>
                  <a:schemeClr val="accent6">
                    <a:lumMod val="75000"/>
                  </a:schemeClr>
                </a:solidFill>
                <a:latin typeface="Times New Roman" panose="02020603050405020304" pitchFamily="18" charset="0"/>
                <a:cs typeface="Times New Roman" panose="02020603050405020304" pitchFamily="18" charset="0"/>
              </a:rPr>
              <a:t> – tranthao121004@gmail.com </a:t>
            </a:r>
          </a:p>
        </p:txBody>
      </p:sp>
    </p:spTree>
    <p:extLst>
      <p:ext uri="{BB962C8B-B14F-4D97-AF65-F5344CB8AC3E}">
        <p14:creationId xmlns:p14="http://schemas.microsoft.com/office/powerpoint/2010/main" val="3487895745"/>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xmlns:a14="http://schemas.microsoft.com/office/drawing/2010/main">
      <p:transition spd="slow" advClick="0" advTm="5000">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AAE625-CCE1-44F6-895D-5AF7016B3316}"/>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8FA83C3F-BA58-4315-BFDF-E60BCC01F280}"/>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720B4E28-BD5D-4F3F-B69C-DBAEC1F2194F}"/>
              </a:ext>
            </a:extLst>
          </p:cNvPr>
          <p:cNvSpPr>
            <a:spLocks noGrp="1"/>
          </p:cNvSpPr>
          <p:nvPr>
            <p:ph type="dt" sz="half" idx="10"/>
          </p:nvPr>
        </p:nvSpPr>
        <p:spPr/>
        <p:txBody>
          <a:bodyPr/>
          <a:lstStyle/>
          <a:p>
            <a:fld id="{EC85BF49-3D7A-4F43-BA91-D003E0AEA55D}" type="datetimeFigureOut">
              <a:rPr lang="zh-CN" altLang="en-US" smtClean="0"/>
              <a:t>2025/5/26</a:t>
            </a:fld>
            <a:endParaRPr lang="zh-CN" altLang="en-US"/>
          </a:p>
        </p:txBody>
      </p:sp>
      <p:sp>
        <p:nvSpPr>
          <p:cNvPr id="5" name="页脚占位符 4">
            <a:extLst>
              <a:ext uri="{FF2B5EF4-FFF2-40B4-BE49-F238E27FC236}">
                <a16:creationId xmlns:a16="http://schemas.microsoft.com/office/drawing/2014/main" id="{9C625689-122D-4A42-93C0-0286D12F7C1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84B6780-D01C-4C9C-B42E-7A4F26B8D02C}"/>
              </a:ext>
            </a:extLst>
          </p:cNvPr>
          <p:cNvSpPr>
            <a:spLocks noGrp="1"/>
          </p:cNvSpPr>
          <p:nvPr>
            <p:ph type="sldNum" sz="quarter" idx="12"/>
          </p:nvPr>
        </p:nvSpPr>
        <p:spPr/>
        <p:txBody>
          <a:bodyPr/>
          <a:lstStyle/>
          <a:p>
            <a:fld id="{F23BD8DC-39EC-4016-A177-D6AECE158338}" type="slidenum">
              <a:rPr lang="zh-CN" altLang="en-US" smtClean="0"/>
              <a:t>‹#›</a:t>
            </a:fld>
            <a:endParaRPr lang="zh-CN" altLang="en-US"/>
          </a:p>
        </p:txBody>
      </p:sp>
    </p:spTree>
    <p:extLst>
      <p:ext uri="{BB962C8B-B14F-4D97-AF65-F5344CB8AC3E}">
        <p14:creationId xmlns:p14="http://schemas.microsoft.com/office/powerpoint/2010/main" val="1842925547"/>
      </p:ext>
    </p:extLst>
  </p:cSld>
  <p:clrMapOvr>
    <a:masterClrMapping/>
  </p:clrMapOvr>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image" Target="../media/image1.jpeg"/><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jpe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0.xml"/><Relationship Id="rId7" Type="http://schemas.openxmlformats.org/officeDocument/2006/relationships/theme" Target="../theme/theme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5" Type="http://schemas.openxmlformats.org/officeDocument/2006/relationships/slideLayout" Target="../slideLayouts/slideLayout32.xml"/><Relationship Id="rId4" Type="http://schemas.openxmlformats.org/officeDocument/2006/relationships/slideLayout" Target="../slideLayouts/slideLayout31.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srcRect/>
          <a:tile tx="0" ty="0" sx="100000" sy="100000" flip="none" algn="tl"/>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0CE2123-40B2-4B73-8404-BA885C957DE8}"/>
              </a:ext>
            </a:extLst>
          </p:cNvPr>
          <p:cNvSpPr txBox="1"/>
          <p:nvPr userDrawn="1"/>
        </p:nvSpPr>
        <p:spPr>
          <a:xfrm>
            <a:off x="10709030" y="0"/>
            <a:ext cx="2760785" cy="261610"/>
          </a:xfrm>
          <a:prstGeom prst="rect">
            <a:avLst/>
          </a:prstGeom>
          <a:noFill/>
        </p:spPr>
        <p:txBody>
          <a:bodyPr wrap="square" rtlCol="0">
            <a:spAutoFit/>
          </a:bodyPr>
          <a:lstStyle/>
          <a:p>
            <a:r>
              <a:rPr lang="en-US" sz="1100" i="1" dirty="0">
                <a:latin typeface="Times New Roman" panose="02020603050405020304" pitchFamily="18" charset="0"/>
                <a:cs typeface="Times New Roman" panose="02020603050405020304" pitchFamily="18" charset="0"/>
              </a:rPr>
              <a:t>Design by: </a:t>
            </a:r>
            <a:r>
              <a:rPr lang="en-US" sz="1100" i="1" dirty="0" err="1">
                <a:latin typeface="Times New Roman" panose="02020603050405020304" pitchFamily="18" charset="0"/>
                <a:cs typeface="Times New Roman" panose="02020603050405020304" pitchFamily="18" charset="0"/>
              </a:rPr>
              <a:t>Hương</a:t>
            </a:r>
            <a:r>
              <a:rPr lang="en-US" sz="1100" i="1" dirty="0">
                <a:latin typeface="Times New Roman" panose="02020603050405020304" pitchFamily="18" charset="0"/>
                <a:cs typeface="Times New Roman" panose="02020603050405020304" pitchFamily="18" charset="0"/>
              </a:rPr>
              <a:t> </a:t>
            </a:r>
            <a:r>
              <a:rPr lang="en-US" sz="1100" i="1" dirty="0" err="1">
                <a:latin typeface="Times New Roman" panose="02020603050405020304" pitchFamily="18" charset="0"/>
                <a:cs typeface="Times New Roman" panose="02020603050405020304" pitchFamily="18" charset="0"/>
              </a:rPr>
              <a:t>Thảo</a:t>
            </a:r>
            <a:r>
              <a:rPr lang="en-US" sz="1100"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4972163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mc:AlternateContent xmlns:mc="http://schemas.openxmlformats.org/markup-compatibility/2006" xmlns:p14="http://schemas.microsoft.com/office/powerpoint/2010/main">
    <mc:Choice Requires="p14">
      <p:transition p14:dur="0" advTm="1000"/>
    </mc:Choice>
    <mc:Fallback xmlns="">
      <p:transition advTm="1000"/>
    </mc:Fallback>
  </mc:AlternateConten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zh-CN"/>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23B18FF4-15B0-4A0F-A408-29575D30AE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a:extLst>
              <a:ext uri="{FF2B5EF4-FFF2-40B4-BE49-F238E27FC236}">
                <a16:creationId xmlns:a16="http://schemas.microsoft.com/office/drawing/2014/main" id="{DAFFAF94-3EC8-417C-A78B-9C2E4C069A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a:extLst>
              <a:ext uri="{FF2B5EF4-FFF2-40B4-BE49-F238E27FC236}">
                <a16:creationId xmlns:a16="http://schemas.microsoft.com/office/drawing/2014/main" id="{C2BF2CF7-FD2F-42F4-95D0-B1D7BD179D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defRPr>
            </a:lvl1pPr>
          </a:lstStyle>
          <a:p>
            <a:fld id="{EC85BF49-3D7A-4F43-BA91-D003E0AEA55D}" type="datetimeFigureOut">
              <a:rPr lang="zh-CN" altLang="en-US" smtClean="0"/>
              <a:pPr/>
              <a:t>2025/5/26</a:t>
            </a:fld>
            <a:endParaRPr lang="zh-CN" altLang="en-US" dirty="0"/>
          </a:p>
        </p:txBody>
      </p:sp>
      <p:sp>
        <p:nvSpPr>
          <p:cNvPr id="5" name="页脚占位符 4">
            <a:extLst>
              <a:ext uri="{FF2B5EF4-FFF2-40B4-BE49-F238E27FC236}">
                <a16:creationId xmlns:a16="http://schemas.microsoft.com/office/drawing/2014/main" id="{520F1565-20E8-4745-8FF2-10D53A944E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defRPr>
            </a:lvl1pPr>
          </a:lstStyle>
          <a:p>
            <a:endParaRPr lang="zh-CN" altLang="en-US" dirty="0"/>
          </a:p>
        </p:txBody>
      </p:sp>
      <p:sp>
        <p:nvSpPr>
          <p:cNvPr id="6" name="灯片编号占位符 5">
            <a:extLst>
              <a:ext uri="{FF2B5EF4-FFF2-40B4-BE49-F238E27FC236}">
                <a16:creationId xmlns:a16="http://schemas.microsoft.com/office/drawing/2014/main" id="{8D337385-E146-4D8D-9D11-BCA989E8FA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defRPr>
            </a:lvl1pPr>
          </a:lstStyle>
          <a:p>
            <a:fld id="{F23BD8DC-39EC-4016-A177-D6AECE158338}" type="slidenum">
              <a:rPr lang="zh-CN" altLang="en-US" smtClean="0"/>
              <a:pPr/>
              <a:t>‹#›</a:t>
            </a:fld>
            <a:endParaRPr lang="zh-CN" altLang="en-US" dirty="0"/>
          </a:p>
        </p:txBody>
      </p:sp>
      <p:sp>
        <p:nvSpPr>
          <p:cNvPr id="7" name="TextBox 6">
            <a:extLst>
              <a:ext uri="{FF2B5EF4-FFF2-40B4-BE49-F238E27FC236}">
                <a16:creationId xmlns:a16="http://schemas.microsoft.com/office/drawing/2014/main" id="{22EDD37F-316C-4176-AABE-C7BFD7ADEBAF}"/>
              </a:ext>
            </a:extLst>
          </p:cNvPr>
          <p:cNvSpPr txBox="1"/>
          <p:nvPr userDrawn="1"/>
        </p:nvSpPr>
        <p:spPr>
          <a:xfrm>
            <a:off x="8906608" y="6596390"/>
            <a:ext cx="4097215" cy="261610"/>
          </a:xfrm>
          <a:prstGeom prst="rect">
            <a:avLst/>
          </a:prstGeom>
          <a:noFill/>
        </p:spPr>
        <p:txBody>
          <a:bodyPr wrap="square" rtlCol="0">
            <a:spAutoFit/>
          </a:bodyPr>
          <a:lstStyle/>
          <a:p>
            <a:r>
              <a:rPr lang="en-US" sz="1100" i="1" dirty="0">
                <a:solidFill>
                  <a:schemeClr val="accent6">
                    <a:lumMod val="75000"/>
                  </a:schemeClr>
                </a:solidFill>
                <a:latin typeface="Times New Roman" panose="02020603050405020304" pitchFamily="18" charset="0"/>
                <a:cs typeface="Times New Roman" panose="02020603050405020304" pitchFamily="18" charset="0"/>
              </a:rPr>
              <a:t>Design by: </a:t>
            </a:r>
            <a:r>
              <a:rPr lang="en-US" sz="1100" i="1" dirty="0" err="1">
                <a:solidFill>
                  <a:schemeClr val="accent6">
                    <a:lumMod val="75000"/>
                  </a:schemeClr>
                </a:solidFill>
                <a:latin typeface="Times New Roman" panose="02020603050405020304" pitchFamily="18" charset="0"/>
                <a:cs typeface="Times New Roman" panose="02020603050405020304" pitchFamily="18" charset="0"/>
              </a:rPr>
              <a:t>Hương</a:t>
            </a:r>
            <a:r>
              <a:rPr lang="en-US" sz="1100" i="1" dirty="0">
                <a:solidFill>
                  <a:schemeClr val="accent6">
                    <a:lumMod val="75000"/>
                  </a:schemeClr>
                </a:solidFill>
                <a:latin typeface="Times New Roman" panose="02020603050405020304" pitchFamily="18" charset="0"/>
                <a:cs typeface="Times New Roman" panose="02020603050405020304" pitchFamily="18" charset="0"/>
              </a:rPr>
              <a:t> </a:t>
            </a:r>
            <a:r>
              <a:rPr lang="en-US" sz="1100" i="1" dirty="0" err="1">
                <a:solidFill>
                  <a:schemeClr val="accent6">
                    <a:lumMod val="75000"/>
                  </a:schemeClr>
                </a:solidFill>
                <a:latin typeface="Times New Roman" panose="02020603050405020304" pitchFamily="18" charset="0"/>
                <a:cs typeface="Times New Roman" panose="02020603050405020304" pitchFamily="18" charset="0"/>
              </a:rPr>
              <a:t>Thảo</a:t>
            </a:r>
            <a:r>
              <a:rPr lang="en-US" sz="1100" i="1" dirty="0">
                <a:solidFill>
                  <a:schemeClr val="accent6">
                    <a:lumMod val="75000"/>
                  </a:schemeClr>
                </a:solidFill>
                <a:latin typeface="Times New Roman" panose="02020603050405020304" pitchFamily="18" charset="0"/>
                <a:cs typeface="Times New Roman" panose="02020603050405020304" pitchFamily="18" charset="0"/>
              </a:rPr>
              <a:t> – tranthao121004@gmail.com </a:t>
            </a:r>
          </a:p>
        </p:txBody>
      </p:sp>
    </p:spTree>
    <p:extLst>
      <p:ext uri="{BB962C8B-B14F-4D97-AF65-F5344CB8AC3E}">
        <p14:creationId xmlns:p14="http://schemas.microsoft.com/office/powerpoint/2010/main" val="265439682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mc:AlternateContent xmlns:mc="http://schemas.openxmlformats.org/markup-compatibility/2006" xmlns:p14="http://schemas.microsoft.com/office/powerpoint/2010/main">
    <mc:Choice Requires="p14">
      <p:transition spd="slow" p14:dur="1600" advClick="0" advTm="5000">
        <p:blinds dir="vert"/>
      </p:transition>
    </mc:Choice>
    <mc:Fallback xmlns="" xmlns:a16="http://schemas.microsoft.com/office/drawing/2014/main">
      <p:transition spd="slow" advClick="0" advTm="5000">
        <p:blinds dir="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srcRect/>
          <a:tile tx="0" ty="0" sx="100000" sy="100000" flip="none" algn="tl"/>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950968" y="719333"/>
            <a:ext cx="10290000" cy="637600"/>
          </a:xfrm>
          <a:prstGeom prst="rect">
            <a:avLst/>
          </a:prstGeom>
          <a:noFill/>
          <a:ln>
            <a:noFill/>
          </a:ln>
        </p:spPr>
        <p:txBody>
          <a:bodyPr spcFirstLastPara="1" wrap="square" lIns="91425" tIns="91425" rIns="91425" bIns="91425" anchor="ctr" anchorCtr="0">
            <a:noAutofit/>
          </a:bodyPr>
          <a:lstStyle>
            <a:lvl1pPr lvl="0" algn="ctr">
              <a:spcBef>
                <a:spcPts val="0"/>
              </a:spcBef>
              <a:spcAft>
                <a:spcPts val="0"/>
              </a:spcAft>
              <a:buClr>
                <a:schemeClr val="dk1"/>
              </a:buClr>
              <a:buSzPts val="2800"/>
              <a:buFont typeface="Kalam"/>
              <a:buNone/>
              <a:defRPr sz="2800" b="1">
                <a:solidFill>
                  <a:schemeClr val="dk1"/>
                </a:solidFill>
                <a:latin typeface="Kalam"/>
                <a:ea typeface="Kalam"/>
                <a:cs typeface="Kalam"/>
                <a:sym typeface="Kalam"/>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951034" y="1583467"/>
            <a:ext cx="10290000" cy="45552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Montserrat"/>
              <a:buChar char="●"/>
              <a:defRPr sz="1800">
                <a:solidFill>
                  <a:schemeClr val="dk1"/>
                </a:solidFill>
                <a:latin typeface="Montserrat"/>
                <a:ea typeface="Montserrat"/>
                <a:cs typeface="Montserrat"/>
                <a:sym typeface="Montserrat"/>
              </a:defRPr>
            </a:lvl1pPr>
            <a:lvl2pPr marL="914400" lvl="1"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2pPr>
            <a:lvl3pPr marL="1371600" lvl="2"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3pPr>
            <a:lvl4pPr marL="1828800" lvl="3"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4pPr>
            <a:lvl5pPr marL="2286000" lvl="4"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5pPr>
            <a:lvl6pPr marL="2743200" lvl="5"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6pPr>
            <a:lvl7pPr marL="3200400" lvl="6"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7pPr>
            <a:lvl8pPr marL="3657600" lvl="7" indent="-317500">
              <a:lnSpc>
                <a:spcPct val="100000"/>
              </a:lnSpc>
              <a:spcBef>
                <a:spcPts val="1600"/>
              </a:spcBef>
              <a:spcAft>
                <a:spcPts val="0"/>
              </a:spcAft>
              <a:buClr>
                <a:schemeClr val="dk1"/>
              </a:buClr>
              <a:buSzPts val="1400"/>
              <a:buFont typeface="Montserrat"/>
              <a:buChar char="○"/>
              <a:defRPr>
                <a:solidFill>
                  <a:schemeClr val="dk1"/>
                </a:solidFill>
                <a:latin typeface="Montserrat"/>
                <a:ea typeface="Montserrat"/>
                <a:cs typeface="Montserrat"/>
                <a:sym typeface="Montserrat"/>
              </a:defRPr>
            </a:lvl8pPr>
            <a:lvl9pPr marL="4114800" lvl="8" indent="-317500">
              <a:lnSpc>
                <a:spcPct val="100000"/>
              </a:lnSpc>
              <a:spcBef>
                <a:spcPts val="1600"/>
              </a:spcBef>
              <a:spcAft>
                <a:spcPts val="1600"/>
              </a:spcAft>
              <a:buClr>
                <a:schemeClr val="dk1"/>
              </a:buClr>
              <a:buSzPts val="1400"/>
              <a:buFont typeface="Montserrat"/>
              <a:buChar char="■"/>
              <a:defRPr>
                <a:solidFill>
                  <a:schemeClr val="dk1"/>
                </a:solidFill>
                <a:latin typeface="Montserrat"/>
                <a:ea typeface="Montserrat"/>
                <a:cs typeface="Montserrat"/>
                <a:sym typeface="Montserrat"/>
              </a:defRPr>
            </a:lvl9pPr>
          </a:lstStyle>
          <a:p>
            <a:endParaRPr dirty="0"/>
          </a:p>
        </p:txBody>
      </p:sp>
      <p:sp>
        <p:nvSpPr>
          <p:cNvPr id="5" name="TextBox 4">
            <a:extLst>
              <a:ext uri="{FF2B5EF4-FFF2-40B4-BE49-F238E27FC236}">
                <a16:creationId xmlns:a16="http://schemas.microsoft.com/office/drawing/2014/main" id="{DB82CBF5-1F8F-4EDF-8AF3-469CCAE7423C}"/>
              </a:ext>
            </a:extLst>
          </p:cNvPr>
          <p:cNvSpPr txBox="1"/>
          <p:nvPr userDrawn="1"/>
        </p:nvSpPr>
        <p:spPr>
          <a:xfrm>
            <a:off x="8906608" y="6596390"/>
            <a:ext cx="4097215" cy="261610"/>
          </a:xfrm>
          <a:prstGeom prst="rect">
            <a:avLst/>
          </a:prstGeom>
          <a:noFill/>
        </p:spPr>
        <p:txBody>
          <a:bodyPr wrap="square" rtlCol="0">
            <a:spAutoFit/>
          </a:bodyPr>
          <a:lstStyle/>
          <a:p>
            <a:r>
              <a:rPr lang="en-US" sz="1100" i="1" dirty="0">
                <a:solidFill>
                  <a:schemeClr val="accent6">
                    <a:lumMod val="75000"/>
                  </a:schemeClr>
                </a:solidFill>
                <a:latin typeface="Times New Roman" panose="02020603050405020304" pitchFamily="18" charset="0"/>
                <a:cs typeface="Times New Roman" panose="02020603050405020304" pitchFamily="18" charset="0"/>
              </a:rPr>
              <a:t>Design by: </a:t>
            </a:r>
            <a:r>
              <a:rPr lang="en-US" sz="1100" i="1" dirty="0" err="1">
                <a:solidFill>
                  <a:schemeClr val="accent6">
                    <a:lumMod val="75000"/>
                  </a:schemeClr>
                </a:solidFill>
                <a:latin typeface="Times New Roman" panose="02020603050405020304" pitchFamily="18" charset="0"/>
                <a:cs typeface="Times New Roman" panose="02020603050405020304" pitchFamily="18" charset="0"/>
              </a:rPr>
              <a:t>Hương</a:t>
            </a:r>
            <a:r>
              <a:rPr lang="en-US" sz="1100" i="1" dirty="0">
                <a:solidFill>
                  <a:schemeClr val="accent6">
                    <a:lumMod val="75000"/>
                  </a:schemeClr>
                </a:solidFill>
                <a:latin typeface="Times New Roman" panose="02020603050405020304" pitchFamily="18" charset="0"/>
                <a:cs typeface="Times New Roman" panose="02020603050405020304" pitchFamily="18" charset="0"/>
              </a:rPr>
              <a:t> </a:t>
            </a:r>
            <a:r>
              <a:rPr lang="en-US" sz="1100" i="1" dirty="0" err="1">
                <a:solidFill>
                  <a:schemeClr val="accent6">
                    <a:lumMod val="75000"/>
                  </a:schemeClr>
                </a:solidFill>
                <a:latin typeface="Times New Roman" panose="02020603050405020304" pitchFamily="18" charset="0"/>
                <a:cs typeface="Times New Roman" panose="02020603050405020304" pitchFamily="18" charset="0"/>
              </a:rPr>
              <a:t>Thảo</a:t>
            </a:r>
            <a:r>
              <a:rPr lang="en-US" sz="1100" i="1" dirty="0">
                <a:solidFill>
                  <a:schemeClr val="accent6">
                    <a:lumMod val="75000"/>
                  </a:schemeClr>
                </a:solidFill>
                <a:latin typeface="Times New Roman" panose="02020603050405020304" pitchFamily="18" charset="0"/>
                <a:cs typeface="Times New Roman" panose="02020603050405020304" pitchFamily="18" charset="0"/>
              </a:rPr>
              <a:t> – tranthao121004@gmail.com </a:t>
            </a:r>
          </a:p>
        </p:txBody>
      </p:sp>
    </p:spTree>
    <p:extLst>
      <p:ext uri="{BB962C8B-B14F-4D97-AF65-F5344CB8AC3E}">
        <p14:creationId xmlns:p14="http://schemas.microsoft.com/office/powerpoint/2010/main" val="2750662896"/>
      </p:ext>
    </p:extLst>
  </p:cSld>
  <p:clrMap bg1="lt1" tx1="dk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a:srcRect/>
          <a:tile tx="0" ty="0" sx="100000" sy="100000" flip="none" algn="tl"/>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2141630"/>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Lst>
  <mc:AlternateContent xmlns:mc="http://schemas.openxmlformats.org/markup-compatibility/2006" xmlns:p14="http://schemas.microsoft.com/office/powerpoint/2010/main">
    <mc:Choice Requires="p14">
      <p:transition p14:dur="0" advTm="1000"/>
    </mc:Choice>
    <mc:Fallback xmlns="">
      <p:transition advTm="1000"/>
    </mc:Fallback>
  </mc:AlternateConten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zh-CN"/>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08E231-020E-454B-814C-04386EE4B12D}" type="datetimeFigureOut">
              <a:rPr lang="zh-CN" altLang="en-US" smtClean="0"/>
              <a:t>2025/5/26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349D6-2446-475D-9F9F-B6A9DFEA62F2}" type="slidenum">
              <a:rPr lang="zh-CN" altLang="en-US" smtClean="0"/>
              <a:t>‹#›</a:t>
            </a:fld>
            <a:endParaRPr lang="zh-CN" altLang="en-US"/>
          </a:p>
        </p:txBody>
      </p:sp>
      <p:grpSp>
        <p:nvGrpSpPr>
          <p:cNvPr id="7" name="组合 6"/>
          <p:cNvGrpSpPr/>
          <p:nvPr userDrawn="1"/>
        </p:nvGrpSpPr>
        <p:grpSpPr>
          <a:xfrm>
            <a:off x="0" y="0"/>
            <a:ext cx="12192000" cy="6858000"/>
            <a:chOff x="0" y="0"/>
            <a:chExt cx="12192000" cy="6858000"/>
          </a:xfrm>
        </p:grpSpPr>
        <p:sp>
          <p:nvSpPr>
            <p:cNvPr id="8" name="矩形 7"/>
            <p:cNvSpPr/>
            <p:nvPr/>
          </p:nvSpPr>
          <p:spPr>
            <a:xfrm>
              <a:off x="0" y="0"/>
              <a:ext cx="12192000" cy="6858000"/>
            </a:xfrm>
            <a:prstGeom prst="rect">
              <a:avLst/>
            </a:prstGeom>
            <a:solidFill>
              <a:srgbClr val="FFEB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247650" y="266578"/>
              <a:ext cx="11696700" cy="63248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411920528"/>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9.xml"/><Relationship Id="rId1" Type="http://schemas.openxmlformats.org/officeDocument/2006/relationships/tags" Target="../tags/tag3.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tags" Target="../tags/tag6.xml"/><Relationship Id="rId7" Type="http://schemas.openxmlformats.org/officeDocument/2006/relationships/image" Target="../media/image12.pn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notesSlide" Target="../notesSlides/notesSlide3.xml"/><Relationship Id="rId5" Type="http://schemas.openxmlformats.org/officeDocument/2006/relationships/slideLayout" Target="../slideLayouts/slideLayout9.xml"/><Relationship Id="rId4" Type="http://schemas.openxmlformats.org/officeDocument/2006/relationships/tags" Target="../tags/tag7.xml"/><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solidFill>
            <a:schemeClr val="bg1"/>
          </a:solidFill>
          <a:ln>
            <a:noFill/>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black"/>
              </a:solidFill>
              <a:effectLst/>
              <a:uLnTx/>
              <a:uFillTx/>
              <a:latin typeface="Arial" panose="020B0604020202020204" pitchFamily="34" charset="0"/>
              <a:ea typeface="黑体" panose="02010609060101010101" pitchFamily="49" charset="-122"/>
              <a:cs typeface="+mn-ea"/>
              <a:sym typeface="+mn-lt"/>
            </a:endParaRPr>
          </a:p>
        </p:txBody>
      </p:sp>
      <p:pic>
        <p:nvPicPr>
          <p:cNvPr id="5" name="图片 4" descr="图片包含 事情&#10;&#10;已生成极高可信度的说明">
            <a:extLst>
              <a:ext uri="{FF2B5EF4-FFF2-40B4-BE49-F238E27FC236}">
                <a16:creationId xmlns:a16="http://schemas.microsoft.com/office/drawing/2014/main" id="{76C0CC71-BCF3-48A7-B777-6893981FADF9}"/>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118666" y="0"/>
            <a:ext cx="12191980" cy="6857990"/>
          </a:xfrm>
          <a:prstGeom prst="rect">
            <a:avLst/>
          </a:prstGeom>
        </p:spPr>
      </p:pic>
      <p:pic>
        <p:nvPicPr>
          <p:cNvPr id="16" name="图片 15">
            <a:extLst>
              <a:ext uri="{FF2B5EF4-FFF2-40B4-BE49-F238E27FC236}">
                <a16:creationId xmlns:a16="http://schemas.microsoft.com/office/drawing/2014/main" id="{9C028EC0-7487-4BD9-80C9-DB1C5DC0A412}"/>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8143428" y="4940624"/>
            <a:ext cx="1170434" cy="1170434"/>
          </a:xfrm>
          <a:prstGeom prst="rect">
            <a:avLst/>
          </a:prstGeom>
        </p:spPr>
      </p:pic>
      <p:pic>
        <p:nvPicPr>
          <p:cNvPr id="7" name="图片 6">
            <a:extLst>
              <a:ext uri="{FF2B5EF4-FFF2-40B4-BE49-F238E27FC236}">
                <a16:creationId xmlns:a16="http://schemas.microsoft.com/office/drawing/2014/main" id="{D8F3CAB5-241C-4434-966E-B147D8FC3A89}"/>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665593" y="-588034"/>
            <a:ext cx="8537740" cy="7534194"/>
          </a:xfrm>
          <a:prstGeom prst="rect">
            <a:avLst/>
          </a:prstGeom>
        </p:spPr>
      </p:pic>
      <p:sp>
        <p:nvSpPr>
          <p:cNvPr id="9" name="文本框 8">
            <a:extLst>
              <a:ext uri="{FF2B5EF4-FFF2-40B4-BE49-F238E27FC236}">
                <a16:creationId xmlns:a16="http://schemas.microsoft.com/office/drawing/2014/main" id="{6A913DDC-DB95-48F5-95E3-922B290A1989}"/>
              </a:ext>
            </a:extLst>
          </p:cNvPr>
          <p:cNvSpPr txBox="1"/>
          <p:nvPr/>
        </p:nvSpPr>
        <p:spPr>
          <a:xfrm>
            <a:off x="2798685" y="3085923"/>
            <a:ext cx="6831943"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7200" b="1" i="0" u="none" strike="noStrike" kern="1200" cap="none" spc="0" normalizeH="0" baseline="0" noProof="0" dirty="0" err="1">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黑体" panose="02010609060101010101" pitchFamily="49" charset="-122"/>
                <a:cs typeface="+mn-ea"/>
                <a:sym typeface="+mn-lt"/>
              </a:rPr>
              <a:t>Tiết</a:t>
            </a:r>
            <a:r>
              <a:rPr kumimoji="0" lang="en-US" altLang="zh-CN" sz="7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黑体" panose="02010609060101010101" pitchFamily="49" charset="-122"/>
                <a:cs typeface="+mn-ea"/>
                <a:sym typeface="+mn-lt"/>
              </a:rPr>
              <a:t> 3: </a:t>
            </a:r>
            <a:r>
              <a:rPr kumimoji="0" lang="en-US" altLang="zh-CN" sz="7200" b="1" i="0" u="none" strike="noStrike" kern="1200" cap="none" spc="0" normalizeH="0" baseline="0" noProof="0" dirty="0" err="1">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黑体" panose="02010609060101010101" pitchFamily="49" charset="-122"/>
                <a:cs typeface="+mn-ea"/>
                <a:sym typeface="+mn-lt"/>
              </a:rPr>
              <a:t>Viết</a:t>
            </a:r>
            <a:endParaRPr kumimoji="0" lang="zh-CN" altLang="en-US" sz="7200" b="1" i="0" u="none" strike="noStrike" kern="1200" cap="none" spc="0" normalizeH="0" baseline="0" noProof="0" dirty="0">
              <a:ln>
                <a:noFill/>
              </a:ln>
              <a:solidFill>
                <a:srgbClr val="FFFF00"/>
              </a:solidFill>
              <a:effectLst>
                <a:outerShdw blurRad="38100" dist="38100" dir="2700000" algn="tl">
                  <a:srgbClr val="000000">
                    <a:alpha val="43137"/>
                  </a:srgbClr>
                </a:outerShdw>
              </a:effectLst>
              <a:uLnTx/>
              <a:uFillTx/>
              <a:latin typeface="Arial" panose="020B0604020202020204" pitchFamily="34" charset="0"/>
              <a:ea typeface="黑体" panose="02010609060101010101" pitchFamily="49" charset="-122"/>
              <a:cs typeface="+mn-ea"/>
              <a:sym typeface="+mn-lt"/>
            </a:endParaRPr>
          </a:p>
        </p:txBody>
      </p:sp>
      <p:pic>
        <p:nvPicPr>
          <p:cNvPr id="17" name="图片 16">
            <a:extLst>
              <a:ext uri="{FF2B5EF4-FFF2-40B4-BE49-F238E27FC236}">
                <a16:creationId xmlns:a16="http://schemas.microsoft.com/office/drawing/2014/main" id="{AB2F0782-BD5A-409A-9457-614CBBFB63B6}"/>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2213468" y="3179063"/>
            <a:ext cx="1170434" cy="1170434"/>
          </a:xfrm>
          <a:prstGeom prst="rect">
            <a:avLst/>
          </a:prstGeom>
        </p:spPr>
      </p:pic>
      <p:pic>
        <p:nvPicPr>
          <p:cNvPr id="18" name="图片 17">
            <a:extLst>
              <a:ext uri="{FF2B5EF4-FFF2-40B4-BE49-F238E27FC236}">
                <a16:creationId xmlns:a16="http://schemas.microsoft.com/office/drawing/2014/main" id="{762CDE9D-0747-45D8-A7CA-344F7DA37FD9}"/>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8332408" y="544071"/>
            <a:ext cx="1170434" cy="1170434"/>
          </a:xfrm>
          <a:prstGeom prst="rect">
            <a:avLst/>
          </a:prstGeom>
        </p:spPr>
      </p:pic>
    </p:spTree>
    <p:extLst>
      <p:ext uri="{BB962C8B-B14F-4D97-AF65-F5344CB8AC3E}">
        <p14:creationId xmlns:p14="http://schemas.microsoft.com/office/powerpoint/2010/main" val="276616714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250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par>
                                <p:cTn id="21" presetID="2" presetClass="entr" presetSubtype="2" fill="hold" nodeType="withEffect">
                                  <p:stCondLst>
                                    <p:cond delay="150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1+#ppt_w/2"/>
                                          </p:val>
                                        </p:tav>
                                        <p:tav tm="100000">
                                          <p:val>
                                            <p:strVal val="#ppt_x"/>
                                          </p:val>
                                        </p:tav>
                                      </p:tavLst>
                                    </p:anim>
                                    <p:anim calcmode="lin" valueType="num">
                                      <p:cBhvr additive="base">
                                        <p:cTn id="24" dur="500" fill="hold"/>
                                        <p:tgtEl>
                                          <p:spTgt spid="16"/>
                                        </p:tgtEl>
                                        <p:attrNameLst>
                                          <p:attrName>ppt_y</p:attrName>
                                        </p:attrNameLst>
                                      </p:cBhvr>
                                      <p:tavLst>
                                        <p:tav tm="0">
                                          <p:val>
                                            <p:strVal val="#ppt_y"/>
                                          </p:val>
                                        </p:tav>
                                        <p:tav tm="100000">
                                          <p:val>
                                            <p:strVal val="#ppt_y"/>
                                          </p:val>
                                        </p:tav>
                                      </p:tavLst>
                                    </p:anim>
                                  </p:childTnLst>
                                </p:cTn>
                              </p:par>
                              <p:par>
                                <p:cTn id="25" presetID="2" presetClass="entr" presetSubtype="2" fill="hold" nodeType="withEffect">
                                  <p:stCondLst>
                                    <p:cond delay="1500"/>
                                  </p:stCondLst>
                                  <p:childTnLst>
                                    <p:set>
                                      <p:cBhvr>
                                        <p:cTn id="26" dur="1" fill="hold">
                                          <p:stCondLst>
                                            <p:cond delay="0"/>
                                          </p:stCondLst>
                                        </p:cTn>
                                        <p:tgtEl>
                                          <p:spTgt spid="18"/>
                                        </p:tgtEl>
                                        <p:attrNameLst>
                                          <p:attrName>style.visibility</p:attrName>
                                        </p:attrNameLst>
                                      </p:cBhvr>
                                      <p:to>
                                        <p:strVal val="visible"/>
                                      </p:to>
                                    </p:set>
                                    <p:anim calcmode="lin" valueType="num">
                                      <p:cBhvr additive="base">
                                        <p:cTn id="27" dur="500" fill="hold"/>
                                        <p:tgtEl>
                                          <p:spTgt spid="18"/>
                                        </p:tgtEl>
                                        <p:attrNameLst>
                                          <p:attrName>ppt_x</p:attrName>
                                        </p:attrNameLst>
                                      </p:cBhvr>
                                      <p:tavLst>
                                        <p:tav tm="0">
                                          <p:val>
                                            <p:strVal val="1+#ppt_w/2"/>
                                          </p:val>
                                        </p:tav>
                                        <p:tav tm="100000">
                                          <p:val>
                                            <p:strVal val="#ppt_x"/>
                                          </p:val>
                                        </p:tav>
                                      </p:tavLst>
                                    </p:anim>
                                    <p:anim calcmode="lin" valueType="num">
                                      <p:cBhvr additive="base">
                                        <p:cTn id="28" dur="500" fill="hold"/>
                                        <p:tgtEl>
                                          <p:spTgt spid="18"/>
                                        </p:tgtEl>
                                        <p:attrNameLst>
                                          <p:attrName>ppt_y</p:attrName>
                                        </p:attrNameLst>
                                      </p:cBhvr>
                                      <p:tavLst>
                                        <p:tav tm="0">
                                          <p:val>
                                            <p:strVal val="#ppt_y"/>
                                          </p:val>
                                        </p:tav>
                                        <p:tav tm="100000">
                                          <p:val>
                                            <p:strVal val="#ppt_y"/>
                                          </p:val>
                                        </p:tav>
                                      </p:tavLst>
                                    </p:anim>
                                  </p:childTnLst>
                                </p:cTn>
                              </p:par>
                              <p:par>
                                <p:cTn id="29" presetID="2" presetClass="entr" presetSubtype="2" fill="hold" nodeType="withEffect">
                                  <p:stCondLst>
                                    <p:cond delay="1500"/>
                                  </p:stCondLst>
                                  <p:childTnLst>
                                    <p:set>
                                      <p:cBhvr>
                                        <p:cTn id="30" dur="1" fill="hold">
                                          <p:stCondLst>
                                            <p:cond delay="0"/>
                                          </p:stCondLst>
                                        </p:cTn>
                                        <p:tgtEl>
                                          <p:spTgt spid="17"/>
                                        </p:tgtEl>
                                        <p:attrNameLst>
                                          <p:attrName>style.visibility</p:attrName>
                                        </p:attrNameLst>
                                      </p:cBhvr>
                                      <p:to>
                                        <p:strVal val="visible"/>
                                      </p:to>
                                    </p:set>
                                    <p:anim calcmode="lin" valueType="num">
                                      <p:cBhvr additive="base">
                                        <p:cTn id="31" dur="500" fill="hold"/>
                                        <p:tgtEl>
                                          <p:spTgt spid="17"/>
                                        </p:tgtEl>
                                        <p:attrNameLst>
                                          <p:attrName>ppt_x</p:attrName>
                                        </p:attrNameLst>
                                      </p:cBhvr>
                                      <p:tavLst>
                                        <p:tav tm="0">
                                          <p:val>
                                            <p:strVal val="1+#ppt_w/2"/>
                                          </p:val>
                                        </p:tav>
                                        <p:tav tm="100000">
                                          <p:val>
                                            <p:strVal val="#ppt_x"/>
                                          </p:val>
                                        </p:tav>
                                      </p:tavLst>
                                    </p:anim>
                                    <p:anim calcmode="lin" valueType="num">
                                      <p:cBhvr additive="base">
                                        <p:cTn id="32" dur="500" fill="hold"/>
                                        <p:tgtEl>
                                          <p:spTgt spid="17"/>
                                        </p:tgtEl>
                                        <p:attrNameLst>
                                          <p:attrName>ppt_y</p:attrName>
                                        </p:attrNameLst>
                                      </p:cBhvr>
                                      <p:tavLst>
                                        <p:tav tm="0">
                                          <p:val>
                                            <p:strVal val="#ppt_y"/>
                                          </p:val>
                                        </p:tav>
                                        <p:tav tm="100000">
                                          <p:val>
                                            <p:strVal val="#ppt_y"/>
                                          </p:val>
                                        </p:tav>
                                      </p:tavLst>
                                    </p:anim>
                                  </p:childTnLst>
                                </p:cTn>
                              </p:par>
                              <p:par>
                                <p:cTn id="33" presetID="8" presetClass="emph" presetSubtype="0" repeatCount="2000" fill="hold" nodeType="withEffect">
                                  <p:stCondLst>
                                    <p:cond delay="0"/>
                                  </p:stCondLst>
                                  <p:childTnLst>
                                    <p:animRot by="21600000">
                                      <p:cBhvr>
                                        <p:cTn id="34" dur="2000" fill="hold"/>
                                        <p:tgtEl>
                                          <p:spTgt spid="16"/>
                                        </p:tgtEl>
                                        <p:attrNameLst>
                                          <p:attrName>r</p:attrName>
                                        </p:attrNameLst>
                                      </p:cBhvr>
                                    </p:animRot>
                                  </p:childTnLst>
                                </p:cTn>
                              </p:par>
                              <p:par>
                                <p:cTn id="35" presetID="8" presetClass="emph" presetSubtype="0" repeatCount="2000" fill="hold" nodeType="withEffect">
                                  <p:stCondLst>
                                    <p:cond delay="0"/>
                                  </p:stCondLst>
                                  <p:childTnLst>
                                    <p:animRot by="21600000">
                                      <p:cBhvr>
                                        <p:cTn id="36" dur="2000" fill="hold"/>
                                        <p:tgtEl>
                                          <p:spTgt spid="18"/>
                                        </p:tgtEl>
                                        <p:attrNameLst>
                                          <p:attrName>r</p:attrName>
                                        </p:attrNameLst>
                                      </p:cBhvr>
                                    </p:animRot>
                                  </p:childTnLst>
                                </p:cTn>
                              </p:par>
                              <p:par>
                                <p:cTn id="37" presetID="8" presetClass="emph" presetSubtype="0" repeatCount="2000" fill="hold" nodeType="withEffect">
                                  <p:stCondLst>
                                    <p:cond delay="0"/>
                                  </p:stCondLst>
                                  <p:childTnLst>
                                    <p:animRot by="21600000">
                                      <p:cBhvr>
                                        <p:cTn id="38" dur="2000" fill="hold"/>
                                        <p:tgtEl>
                                          <p:spTgt spid="17"/>
                                        </p:tgtEl>
                                        <p:attrNameLst>
                                          <p:attrName>r</p:attrName>
                                        </p:attrNameLst>
                                      </p:cBhvr>
                                    </p:animRot>
                                  </p:childTnLst>
                                </p:cTn>
                              </p:par>
                              <p:par>
                                <p:cTn id="39" presetID="47" presetClass="entr" presetSubtype="0" fill="hold" nodeType="with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1000"/>
                                        <p:tgtEl>
                                          <p:spTgt spid="7"/>
                                        </p:tgtEl>
                                      </p:cBhvr>
                                    </p:animEffect>
                                    <p:anim calcmode="lin" valueType="num">
                                      <p:cBhvr>
                                        <p:cTn id="42" dur="1000" fill="hold"/>
                                        <p:tgtEl>
                                          <p:spTgt spid="7"/>
                                        </p:tgtEl>
                                        <p:attrNameLst>
                                          <p:attrName>ppt_x</p:attrName>
                                        </p:attrNameLst>
                                      </p:cBhvr>
                                      <p:tavLst>
                                        <p:tav tm="0">
                                          <p:val>
                                            <p:strVal val="#ppt_x"/>
                                          </p:val>
                                        </p:tav>
                                        <p:tav tm="100000">
                                          <p:val>
                                            <p:strVal val="#ppt_x"/>
                                          </p:val>
                                        </p:tav>
                                      </p:tavLst>
                                    </p:anim>
                                    <p:anim calcmode="lin" valueType="num">
                                      <p:cBhvr>
                                        <p:cTn id="4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A_图片 3">
            <a:extLst>
              <a:ext uri="{FF2B5EF4-FFF2-40B4-BE49-F238E27FC236}">
                <a16:creationId xmlns:a16="http://schemas.microsoft.com/office/drawing/2014/main" id="{C7692786-48C6-4F8F-88E2-DDAFF1FF3E66}"/>
              </a:ext>
            </a:extLst>
          </p:cNvPr>
          <p:cNvPicPr>
            <a:picLocks noChangeAspect="1"/>
          </p:cNvPicPr>
          <p:nvPr>
            <p:custDataLst>
              <p:tags r:id="rId1"/>
            </p:custDataLst>
          </p:nvPr>
        </p:nvPicPr>
        <p:blipFill>
          <a:blip r:embed="rId4"/>
          <a:stretch>
            <a:fillRect/>
          </a:stretch>
        </p:blipFill>
        <p:spPr>
          <a:xfrm>
            <a:off x="136074" y="-426128"/>
            <a:ext cx="12208325" cy="7284128"/>
          </a:xfrm>
          <a:prstGeom prst="rect">
            <a:avLst/>
          </a:prstGeom>
        </p:spPr>
      </p:pic>
      <p:sp>
        <p:nvSpPr>
          <p:cNvPr id="3" name="PA_矩形 5">
            <a:extLst>
              <a:ext uri="{FF2B5EF4-FFF2-40B4-BE49-F238E27FC236}">
                <a16:creationId xmlns:a16="http://schemas.microsoft.com/office/drawing/2014/main" id="{4928C1EE-54F2-439F-819F-3E2436294A8B}"/>
              </a:ext>
            </a:extLst>
          </p:cNvPr>
          <p:cNvSpPr/>
          <p:nvPr>
            <p:custDataLst>
              <p:tags r:id="rId2"/>
            </p:custDataLst>
          </p:nvPr>
        </p:nvSpPr>
        <p:spPr>
          <a:xfrm>
            <a:off x="1200754" y="2823462"/>
            <a:ext cx="9061831" cy="2862322"/>
          </a:xfrm>
          <a:prstGeom prst="rect">
            <a:avLst/>
          </a:prstGeom>
        </p:spPr>
        <p:txBody>
          <a:bodyPr wrap="square">
            <a:spAutoFit/>
          </a:bodyPr>
          <a:lstStyle/>
          <a:p>
            <a:pPr lvl="0" algn="just">
              <a:defRPr/>
            </a:pPr>
            <a:r>
              <a:rPr lang="vi-VN" sz="3600" dirty="0">
                <a:solidFill>
                  <a:srgbClr val="000000"/>
                </a:solidFill>
                <a:latin typeface="HP001 4 hang 1 ô ly" panose="020B0603050302020204" charset="0"/>
                <a:cs typeface="HP001 4 hang 1 ô ly" panose="020B0603050302020204" charset="0"/>
              </a:rPr>
              <a:t> Thời khóa biểu cho biết thời gian học các môn của từng ngày trong tuần. Thời khóa biểu gồm nhiều cột dọc và nhiều hàng ngang. Các bạn học sinh thường đọc thời khóa biểu theo trình tự </a:t>
            </a:r>
            <a:r>
              <a:rPr lang="en-US" sz="3600" dirty="0" err="1">
                <a:solidFill>
                  <a:srgbClr val="000000"/>
                </a:solidFill>
                <a:latin typeface="HP001 4 hang 1 ô ly" panose="020B0603050302020204" charset="0"/>
                <a:cs typeface="HP001 4 hang 1 ô ly" panose="020B0603050302020204" charset="0"/>
              </a:rPr>
              <a:t>thứ</a:t>
            </a:r>
            <a:r>
              <a:rPr lang="en-US" sz="3600" dirty="0">
                <a:solidFill>
                  <a:srgbClr val="000000"/>
                </a:solidFill>
                <a:latin typeface="HP001 4 hang 1 ô ly" panose="020B0603050302020204" charset="0"/>
                <a:cs typeface="HP001 4 hang 1 ô ly" panose="020B0603050302020204" charset="0"/>
              </a:rPr>
              <a:t> - </a:t>
            </a:r>
            <a:r>
              <a:rPr lang="en-US" sz="3600" dirty="0" err="1">
                <a:solidFill>
                  <a:srgbClr val="000000"/>
                </a:solidFill>
                <a:latin typeface="HP001 4 hang 1 ô ly" panose="020B0603050302020204" charset="0"/>
                <a:cs typeface="HP001 4 hang 1 ô ly" panose="020B0603050302020204" charset="0"/>
              </a:rPr>
              <a:t>buổi</a:t>
            </a:r>
            <a:r>
              <a:rPr lang="en-US" sz="3600" dirty="0">
                <a:solidFill>
                  <a:srgbClr val="000000"/>
                </a:solidFill>
                <a:latin typeface="HP001 4 hang 1 ô ly" panose="020B0603050302020204" charset="0"/>
                <a:cs typeface="HP001 4 hang 1 ô ly" panose="020B0603050302020204" charset="0"/>
              </a:rPr>
              <a:t> - </a:t>
            </a:r>
            <a:r>
              <a:rPr lang="en-US" sz="3600" dirty="0" err="1">
                <a:solidFill>
                  <a:srgbClr val="000000"/>
                </a:solidFill>
                <a:latin typeface="HP001 4 hang 1 ô ly" panose="020B0603050302020204" charset="0"/>
                <a:cs typeface="HP001 4 hang 1 ô ly" panose="020B0603050302020204" charset="0"/>
              </a:rPr>
              <a:t>tiết</a:t>
            </a:r>
            <a:r>
              <a:rPr lang="en-US" sz="3600" dirty="0">
                <a:solidFill>
                  <a:srgbClr val="000000"/>
                </a:solidFill>
                <a:latin typeface="HP001 4 hang 1 ô ly" panose="020B0603050302020204" charset="0"/>
                <a:cs typeface="HP001 4 hang 1 ô ly" panose="020B0603050302020204" charset="0"/>
              </a:rPr>
              <a:t> -</a:t>
            </a:r>
            <a:r>
              <a:rPr lang="en-US" sz="3600" dirty="0" err="1">
                <a:solidFill>
                  <a:srgbClr val="000000"/>
                </a:solidFill>
                <a:latin typeface="HP001 4 hang 1 ô ly" panose="020B0603050302020204" charset="0"/>
                <a:cs typeface="HP001 4 hang 1 ô ly" panose="020B0603050302020204" charset="0"/>
              </a:rPr>
              <a:t>môn</a:t>
            </a:r>
            <a:endParaRPr lang="en-US" sz="3600" dirty="0">
              <a:solidFill>
                <a:srgbClr val="000000"/>
              </a:solidFill>
              <a:latin typeface="HP001 4 hang 1 ô ly" panose="020B0603050302020204" charset="0"/>
              <a:cs typeface="HP001 4 hang 1 ô ly" panose="020B0603050302020204" charset="0"/>
            </a:endParaRPr>
          </a:p>
        </p:txBody>
      </p:sp>
      <p:sp>
        <p:nvSpPr>
          <p:cNvPr id="4" name="Rectangle: Rounded Corners 3">
            <a:extLst>
              <a:ext uri="{FF2B5EF4-FFF2-40B4-BE49-F238E27FC236}">
                <a16:creationId xmlns:a16="http://schemas.microsoft.com/office/drawing/2014/main" id="{94E1F88E-8AAF-447F-94AF-690C847F7622}"/>
              </a:ext>
            </a:extLst>
          </p:cNvPr>
          <p:cNvSpPr/>
          <p:nvPr/>
        </p:nvSpPr>
        <p:spPr>
          <a:xfrm>
            <a:off x="4181384" y="985421"/>
            <a:ext cx="4296792" cy="82562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err="1">
                <a:ln>
                  <a:noFill/>
                </a:ln>
                <a:solidFill>
                  <a:prstClr val="black"/>
                </a:solidFill>
                <a:effectLst/>
                <a:uLnTx/>
                <a:uFillTx/>
                <a:latin typeface="Arial-Rounded" panose="020B0500000000000000" pitchFamily="34" charset="0"/>
                <a:ea typeface="Arial-Rounded" panose="020B0500000000000000" pitchFamily="34" charset="0"/>
                <a:cs typeface="Arial-Rounded" panose="020B0500000000000000" pitchFamily="34" charset="0"/>
              </a:rPr>
              <a:t>Thời</a:t>
            </a:r>
            <a:r>
              <a:rPr kumimoji="0" lang="en-US" sz="4000" b="0" i="0" u="none" strike="noStrike" kern="1200" cap="none" spc="0" normalizeH="0" baseline="0" noProof="0" dirty="0">
                <a:ln>
                  <a:noFill/>
                </a:ln>
                <a:solidFill>
                  <a:prstClr val="black"/>
                </a:solidFill>
                <a:effectLst/>
                <a:uLnTx/>
                <a:uFillTx/>
                <a:latin typeface="Arial-Rounded" panose="020B0500000000000000" pitchFamily="34" charset="0"/>
                <a:ea typeface="Arial-Rounded" panose="020B0500000000000000" pitchFamily="34" charset="0"/>
                <a:cs typeface="Arial-Rounded" panose="020B0500000000000000" pitchFamily="34" charset="0"/>
              </a:rPr>
              <a:t> </a:t>
            </a:r>
            <a:r>
              <a:rPr kumimoji="0" lang="en-US" sz="4000" b="0" i="0" u="none" strike="noStrike" kern="1200" cap="none" spc="0" normalizeH="0" baseline="0" noProof="0" dirty="0" err="1">
                <a:ln>
                  <a:noFill/>
                </a:ln>
                <a:solidFill>
                  <a:prstClr val="black"/>
                </a:solidFill>
                <a:effectLst/>
                <a:uLnTx/>
                <a:uFillTx/>
                <a:latin typeface="Arial-Rounded" panose="020B0500000000000000" pitchFamily="34" charset="0"/>
                <a:ea typeface="Arial-Rounded" panose="020B0500000000000000" pitchFamily="34" charset="0"/>
                <a:cs typeface="Arial-Rounded" panose="020B0500000000000000" pitchFamily="34" charset="0"/>
              </a:rPr>
              <a:t>khóa</a:t>
            </a:r>
            <a:r>
              <a:rPr kumimoji="0" lang="en-US" sz="4000" b="0" i="0" u="none" strike="noStrike" kern="1200" cap="none" spc="0" normalizeH="0" baseline="0" noProof="0" dirty="0">
                <a:ln>
                  <a:noFill/>
                </a:ln>
                <a:solidFill>
                  <a:prstClr val="black"/>
                </a:solidFill>
                <a:effectLst/>
                <a:uLnTx/>
                <a:uFillTx/>
                <a:latin typeface="Arial-Rounded" panose="020B0500000000000000" pitchFamily="34" charset="0"/>
                <a:ea typeface="Arial-Rounded" panose="020B0500000000000000" pitchFamily="34" charset="0"/>
                <a:cs typeface="Arial-Rounded" panose="020B0500000000000000" pitchFamily="34" charset="0"/>
              </a:rPr>
              <a:t> </a:t>
            </a:r>
            <a:r>
              <a:rPr kumimoji="0" lang="en-US" sz="4000" b="0" i="0" u="none" strike="noStrike" kern="1200" cap="none" spc="0" normalizeH="0" baseline="0" noProof="0" dirty="0" err="1">
                <a:ln>
                  <a:noFill/>
                </a:ln>
                <a:solidFill>
                  <a:prstClr val="black"/>
                </a:solidFill>
                <a:effectLst/>
                <a:uLnTx/>
                <a:uFillTx/>
                <a:latin typeface="Arial-Rounded" panose="020B0500000000000000" pitchFamily="34" charset="0"/>
                <a:ea typeface="Arial-Rounded" panose="020B0500000000000000" pitchFamily="34" charset="0"/>
                <a:cs typeface="Arial-Rounded" panose="020B0500000000000000" pitchFamily="34" charset="0"/>
              </a:rPr>
              <a:t>biểu</a:t>
            </a:r>
            <a:endParaRPr kumimoji="0" lang="en-US" sz="4000" b="0" i="0" u="none" strike="noStrike" kern="1200" cap="none" spc="0" normalizeH="0" baseline="0" noProof="0" dirty="0">
              <a:ln>
                <a:noFill/>
              </a:ln>
              <a:solidFill>
                <a:prstClr val="black"/>
              </a:solidFill>
              <a:effectLst/>
              <a:uLnTx/>
              <a:uFillTx/>
              <a:latin typeface="Arial-Rounded" panose="020B0500000000000000" pitchFamily="34" charset="0"/>
              <a:ea typeface="Arial-Rounded" panose="020B0500000000000000" pitchFamily="34" charset="0"/>
              <a:cs typeface="Arial-Rounded" panose="020B0500000000000000" pitchFamily="34" charset="0"/>
            </a:endParaRPr>
          </a:p>
        </p:txBody>
      </p:sp>
      <p:sp>
        <p:nvSpPr>
          <p:cNvPr id="5" name="Rectangle: Rounded Corners 4">
            <a:extLst>
              <a:ext uri="{FF2B5EF4-FFF2-40B4-BE49-F238E27FC236}">
                <a16:creationId xmlns:a16="http://schemas.microsoft.com/office/drawing/2014/main" id="{F0001F13-637B-4247-A1AE-A0F3A88B36AF}"/>
              </a:ext>
            </a:extLst>
          </p:cNvPr>
          <p:cNvSpPr/>
          <p:nvPr/>
        </p:nvSpPr>
        <p:spPr>
          <a:xfrm>
            <a:off x="3169328" y="5948039"/>
            <a:ext cx="4651899" cy="75016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800" dirty="0" err="1">
                <a:latin typeface="Arial-Rounded" panose="020B0500000000000000" pitchFamily="34" charset="0"/>
                <a:ea typeface="Arial-Rounded" panose="020B0500000000000000" pitchFamily="34" charset="0"/>
                <a:cs typeface="Arial-Rounded" panose="020B0500000000000000" pitchFamily="34" charset="0"/>
              </a:rPr>
              <a:t>Trong</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đoạn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văn</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có</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từ</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nào</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được</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viết</a:t>
            </a:r>
            <a:r>
              <a:rPr lang="en-US" sz="2800" dirty="0">
                <a:latin typeface="Arial-Rounded" panose="020B0500000000000000" pitchFamily="34" charset="0"/>
                <a:ea typeface="Arial-Rounded" panose="020B0500000000000000" pitchFamily="34" charset="0"/>
                <a:cs typeface="Arial-Rounded" panose="020B0500000000000000" pitchFamily="34" charset="0"/>
              </a:rPr>
              <a:t> </a:t>
            </a:r>
            <a:r>
              <a:rPr lang="en-US" sz="2800" dirty="0" err="1">
                <a:latin typeface="Arial-Rounded" panose="020B0500000000000000" pitchFamily="34" charset="0"/>
                <a:ea typeface="Arial-Rounded" panose="020B0500000000000000" pitchFamily="34" charset="0"/>
                <a:cs typeface="Arial-Rounded" panose="020B0500000000000000" pitchFamily="34" charset="0"/>
              </a:rPr>
              <a:t>hoa</a:t>
            </a:r>
            <a:r>
              <a:rPr lang="en-US" sz="2800" dirty="0">
                <a:latin typeface="Arial-Rounded" panose="020B0500000000000000" pitchFamily="34" charset="0"/>
                <a:ea typeface="Arial-Rounded" panose="020B0500000000000000" pitchFamily="34" charset="0"/>
                <a:cs typeface="Arial-Rounded" panose="020B0500000000000000" pitchFamily="34" charset="0"/>
              </a:rPr>
              <a:t>?</a:t>
            </a:r>
          </a:p>
        </p:txBody>
      </p:sp>
      <p:cxnSp>
        <p:nvCxnSpPr>
          <p:cNvPr id="7" name="Straight Connector 6">
            <a:extLst>
              <a:ext uri="{FF2B5EF4-FFF2-40B4-BE49-F238E27FC236}">
                <a16:creationId xmlns:a16="http://schemas.microsoft.com/office/drawing/2014/main" id="{834DF006-6A36-42EE-9124-FFC66E9EC906}"/>
              </a:ext>
            </a:extLst>
          </p:cNvPr>
          <p:cNvCxnSpPr/>
          <p:nvPr/>
        </p:nvCxnSpPr>
        <p:spPr>
          <a:xfrm>
            <a:off x="1597981" y="3266983"/>
            <a:ext cx="195308"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8" name="Straight Connector 7">
            <a:extLst>
              <a:ext uri="{FF2B5EF4-FFF2-40B4-BE49-F238E27FC236}">
                <a16:creationId xmlns:a16="http://schemas.microsoft.com/office/drawing/2014/main" id="{AF397454-8012-40F0-9403-DE99E1A5FDC4}"/>
              </a:ext>
            </a:extLst>
          </p:cNvPr>
          <p:cNvCxnSpPr/>
          <p:nvPr/>
        </p:nvCxnSpPr>
        <p:spPr>
          <a:xfrm>
            <a:off x="8282868" y="3817399"/>
            <a:ext cx="195308"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9" name="Straight Connector 8">
            <a:extLst>
              <a:ext uri="{FF2B5EF4-FFF2-40B4-BE49-F238E27FC236}">
                <a16:creationId xmlns:a16="http://schemas.microsoft.com/office/drawing/2014/main" id="{D56BE2B5-2A6D-46EF-9014-DDCA1452A61E}"/>
              </a:ext>
            </a:extLst>
          </p:cNvPr>
          <p:cNvCxnSpPr/>
          <p:nvPr/>
        </p:nvCxnSpPr>
        <p:spPr>
          <a:xfrm>
            <a:off x="3089431" y="4900475"/>
            <a:ext cx="195308" cy="0"/>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8335820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110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CD0B78B2-6A28-4FCD-8059-AEE8C0C18564}"/>
              </a:ext>
            </a:extLst>
          </p:cNvPr>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16239" y="-612226"/>
            <a:ext cx="11876805" cy="7394766"/>
          </a:xfrm>
          <a:prstGeom prst="rect">
            <a:avLst/>
          </a:prstGeom>
        </p:spPr>
      </p:pic>
      <p:pic>
        <p:nvPicPr>
          <p:cNvPr id="8" name="PA_图片 11">
            <a:extLst>
              <a:ext uri="{FF2B5EF4-FFF2-40B4-BE49-F238E27FC236}">
                <a16:creationId xmlns:a16="http://schemas.microsoft.com/office/drawing/2014/main" id="{708C517F-72B9-4C02-A8BE-32A8350AED99}"/>
              </a:ext>
            </a:extLst>
          </p:cNvPr>
          <p:cNvPicPr>
            <a:picLocks noChangeAspect="1"/>
          </p:cNvPicPr>
          <p:nvPr>
            <p:custDataLst>
              <p:tags r:id="rId1"/>
            </p:custDataLst>
          </p:nvPr>
        </p:nvPicPr>
        <p:blipFill>
          <a:blip r:embed="rId5" cstate="screen">
            <a:extLst>
              <a:ext uri="{28A0092B-C50C-407E-A947-70E740481C1C}">
                <a14:useLocalDpi xmlns:a14="http://schemas.microsoft.com/office/drawing/2010/main"/>
              </a:ext>
            </a:extLst>
          </a:blip>
          <a:stretch>
            <a:fillRect/>
          </a:stretch>
        </p:blipFill>
        <p:spPr>
          <a:xfrm>
            <a:off x="9418893" y="-1422109"/>
            <a:ext cx="3952245" cy="3952245"/>
          </a:xfrm>
          <a:prstGeom prst="rect">
            <a:avLst/>
          </a:prstGeom>
        </p:spPr>
      </p:pic>
      <p:sp>
        <p:nvSpPr>
          <p:cNvPr id="9" name="TextBox 8">
            <a:extLst>
              <a:ext uri="{FF2B5EF4-FFF2-40B4-BE49-F238E27FC236}">
                <a16:creationId xmlns:a16="http://schemas.microsoft.com/office/drawing/2014/main" id="{8E34D821-D5B7-4523-B705-B74433066629}"/>
              </a:ext>
            </a:extLst>
          </p:cNvPr>
          <p:cNvSpPr txBox="1"/>
          <p:nvPr/>
        </p:nvSpPr>
        <p:spPr>
          <a:xfrm>
            <a:off x="4970882" y="3017079"/>
            <a:ext cx="7154436" cy="584775"/>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r>
              <a:rPr kumimoji="0" lang="vi-VN" sz="3200" b="1" i="0" u="none" strike="noStrike" kern="0" cap="none" spc="0" normalizeH="0" baseline="0" noProof="0" dirty="0">
                <a:ln>
                  <a:noFill/>
                </a:ln>
                <a:solidFill>
                  <a:srgbClr val="FFAB40">
                    <a:lumMod val="50000"/>
                  </a:srgbClr>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Các từ dễ viết sai</a:t>
            </a:r>
            <a:endParaRPr kumimoji="0" lang="en-US" sz="3200" b="1" i="0" u="none" strike="noStrike" kern="0" cap="none" spc="0" normalizeH="0" baseline="0" noProof="0" dirty="0">
              <a:ln>
                <a:noFill/>
              </a:ln>
              <a:solidFill>
                <a:srgbClr val="FFAB40">
                  <a:lumMod val="50000"/>
                </a:srgbClr>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endParaRPr>
          </a:p>
        </p:txBody>
      </p:sp>
      <p:sp>
        <p:nvSpPr>
          <p:cNvPr id="10" name="Rectangle 9">
            <a:extLst>
              <a:ext uri="{FF2B5EF4-FFF2-40B4-BE49-F238E27FC236}">
                <a16:creationId xmlns:a16="http://schemas.microsoft.com/office/drawing/2014/main" id="{61A38BF7-307E-4DD1-8384-A289E72FC288}"/>
              </a:ext>
            </a:extLst>
          </p:cNvPr>
          <p:cNvSpPr/>
          <p:nvPr/>
        </p:nvSpPr>
        <p:spPr>
          <a:xfrm>
            <a:off x="3345283" y="3587021"/>
            <a:ext cx="7995683" cy="584775"/>
          </a:xfrm>
          <a:prstGeom prst="rect">
            <a:avLst/>
          </a:prstGeom>
        </p:spPr>
        <p:txBody>
          <a:bodyPr wrap="square">
            <a:spAutoFit/>
          </a:bodyPr>
          <a:lstStyle/>
          <a:p>
            <a:pPr marL="0" marR="0" lvl="0" indent="0" algn="just" defTabSz="1219170" rtl="0" eaLnBrk="1" fontAlgn="auto" latinLnBrk="0" hangingPunct="1">
              <a:lnSpc>
                <a:spcPct val="100000"/>
              </a:lnSpc>
              <a:spcBef>
                <a:spcPts val="0"/>
              </a:spcBef>
              <a:spcAft>
                <a:spcPts val="0"/>
              </a:spcAft>
              <a:buClr>
                <a:srgbClr val="000000"/>
              </a:buClr>
              <a:buSzTx/>
              <a:buFontTx/>
              <a:buNone/>
              <a:tabLst/>
              <a:defRPr/>
            </a:pPr>
            <a:r>
              <a:rPr kumimoji="0" lang="vi-VN" sz="3200" b="0" i="0" u="none" strike="noStrike" kern="0" cap="none" spc="0" normalizeH="0" baseline="0" noProof="0" dirty="0">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     </a:t>
            </a:r>
            <a:r>
              <a:rPr kumimoji="0" lang="en-US" sz="3200" b="0" i="0" u="none" strike="noStrike" kern="0" cap="none" spc="0" normalizeH="0" baseline="0" noProof="0" dirty="0" err="1">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học</a:t>
            </a:r>
            <a:r>
              <a:rPr kumimoji="0" lang="en-US" sz="3200" b="0" i="0" u="none" strike="noStrike" kern="0" cap="none" spc="0" normalizeH="0" noProof="0" dirty="0">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 </a:t>
            </a:r>
            <a:r>
              <a:rPr kumimoji="0" lang="en-US" sz="3200" b="0" i="0" u="none" strike="noStrike" kern="0" cap="none" spc="0" normalizeH="0" noProof="0" dirty="0" err="1">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sinh</a:t>
            </a:r>
            <a:endParaRPr kumimoji="0" lang="vi-VN" sz="3200" b="0" i="0" u="none" strike="noStrike" kern="0" cap="none" spc="0" normalizeH="0" baseline="0" noProof="0" dirty="0">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endParaRPr>
          </a:p>
        </p:txBody>
      </p:sp>
      <p:sp>
        <p:nvSpPr>
          <p:cNvPr id="11" name="Oval 10">
            <a:extLst>
              <a:ext uri="{FF2B5EF4-FFF2-40B4-BE49-F238E27FC236}">
                <a16:creationId xmlns:a16="http://schemas.microsoft.com/office/drawing/2014/main" id="{745309EE-5EE5-497A-99C8-ABF167C7EEB4}"/>
              </a:ext>
            </a:extLst>
          </p:cNvPr>
          <p:cNvSpPr/>
          <p:nvPr/>
        </p:nvSpPr>
        <p:spPr>
          <a:xfrm>
            <a:off x="3571518" y="3745429"/>
            <a:ext cx="311888" cy="311888"/>
          </a:xfrm>
          <a:prstGeom prst="ellipse">
            <a:avLst/>
          </a:prstGeom>
          <a:solidFill>
            <a:srgbClr val="FFAB40"/>
          </a:solidFill>
          <a:ln>
            <a:solidFill>
              <a:srgbClr val="FFAB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endParaRPr kumimoji="0" lang="vi-VN" sz="1867" b="0" i="0" u="none" strike="noStrike" kern="0" cap="none" spc="0" normalizeH="0" baseline="0" noProof="0">
              <a:ln>
                <a:noFill/>
              </a:ln>
              <a:solidFill>
                <a:srgbClr val="BAE5E4"/>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endParaRPr>
          </a:p>
        </p:txBody>
      </p:sp>
      <p:sp>
        <p:nvSpPr>
          <p:cNvPr id="12" name="Rectangle 11">
            <a:extLst>
              <a:ext uri="{FF2B5EF4-FFF2-40B4-BE49-F238E27FC236}">
                <a16:creationId xmlns:a16="http://schemas.microsoft.com/office/drawing/2014/main" id="{12EC3245-3902-4235-8CA8-D20279C3044A}"/>
              </a:ext>
            </a:extLst>
          </p:cNvPr>
          <p:cNvSpPr/>
          <p:nvPr/>
        </p:nvSpPr>
        <p:spPr>
          <a:xfrm>
            <a:off x="3345284" y="4371613"/>
            <a:ext cx="3809996" cy="584775"/>
          </a:xfrm>
          <a:prstGeom prst="rect">
            <a:avLst/>
          </a:prstGeom>
        </p:spPr>
        <p:txBody>
          <a:bodyPr wrap="square">
            <a:spAutoFit/>
          </a:bodyPr>
          <a:lstStyle/>
          <a:p>
            <a:pPr marL="0" marR="0" lvl="0" indent="0" algn="just" defTabSz="1219170" rtl="0" eaLnBrk="1" fontAlgn="auto" latinLnBrk="0" hangingPunct="1">
              <a:lnSpc>
                <a:spcPct val="100000"/>
              </a:lnSpc>
              <a:spcBef>
                <a:spcPts val="0"/>
              </a:spcBef>
              <a:spcAft>
                <a:spcPts val="0"/>
              </a:spcAft>
              <a:buClr>
                <a:srgbClr val="000000"/>
              </a:buClr>
              <a:buSzTx/>
              <a:buFontTx/>
              <a:buNone/>
              <a:tabLst/>
              <a:defRPr/>
            </a:pPr>
            <a:r>
              <a:rPr kumimoji="0" lang="vi-VN" sz="3200" b="0" i="0" u="none" strike="noStrike" kern="0" cap="none" spc="0" normalizeH="0" baseline="0" noProof="0" dirty="0">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     </a:t>
            </a:r>
            <a:r>
              <a:rPr kumimoji="0" lang="en-US" sz="3200" b="0" i="0" u="none" strike="noStrike" kern="0" cap="none" spc="0" normalizeH="0" baseline="0" noProof="0" dirty="0" err="1">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trình</a:t>
            </a:r>
            <a:r>
              <a:rPr kumimoji="0" lang="en-US" sz="3200" b="0" i="0" u="none" strike="noStrike" kern="0" cap="none" spc="0" normalizeH="0" noProof="0" dirty="0">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 </a:t>
            </a:r>
            <a:r>
              <a:rPr kumimoji="0" lang="en-US" sz="3200" b="0" i="0" u="none" strike="noStrike" kern="0" cap="none" spc="0" normalizeH="0" noProof="0" dirty="0" err="1">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tự</a:t>
            </a:r>
            <a:endParaRPr kumimoji="0" lang="vi-VN" sz="3200" b="0" i="0" u="none" strike="noStrike" kern="0" cap="none" spc="0" normalizeH="0" baseline="0" noProof="0" dirty="0">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endParaRPr>
          </a:p>
        </p:txBody>
      </p:sp>
      <p:sp>
        <p:nvSpPr>
          <p:cNvPr id="13" name="Oval 12">
            <a:extLst>
              <a:ext uri="{FF2B5EF4-FFF2-40B4-BE49-F238E27FC236}">
                <a16:creationId xmlns:a16="http://schemas.microsoft.com/office/drawing/2014/main" id="{BE7E9A73-ACDC-4592-876E-585B6B6877B4}"/>
              </a:ext>
            </a:extLst>
          </p:cNvPr>
          <p:cNvSpPr/>
          <p:nvPr/>
        </p:nvSpPr>
        <p:spPr>
          <a:xfrm>
            <a:off x="3571518" y="4540471"/>
            <a:ext cx="311888" cy="311888"/>
          </a:xfrm>
          <a:prstGeom prst="ellipse">
            <a:avLst/>
          </a:prstGeom>
          <a:solidFill>
            <a:srgbClr val="FFAB40"/>
          </a:solidFill>
          <a:ln>
            <a:solidFill>
              <a:srgbClr val="FFAB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endParaRPr kumimoji="0" lang="vi-VN" sz="1867" b="0" i="0" u="none" strike="noStrike" kern="0" cap="none" spc="0" normalizeH="0" baseline="0" noProof="0">
              <a:ln>
                <a:noFill/>
              </a:ln>
              <a:solidFill>
                <a:srgbClr val="BAE5E4"/>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endParaRPr>
          </a:p>
        </p:txBody>
      </p:sp>
      <p:sp>
        <p:nvSpPr>
          <p:cNvPr id="14" name="Rectangle 13">
            <a:extLst>
              <a:ext uri="{FF2B5EF4-FFF2-40B4-BE49-F238E27FC236}">
                <a16:creationId xmlns:a16="http://schemas.microsoft.com/office/drawing/2014/main" id="{00375736-56CD-4321-A091-CF22BED4DB48}"/>
              </a:ext>
            </a:extLst>
          </p:cNvPr>
          <p:cNvSpPr/>
          <p:nvPr/>
        </p:nvSpPr>
        <p:spPr>
          <a:xfrm>
            <a:off x="3345284" y="5156206"/>
            <a:ext cx="3251196" cy="584775"/>
          </a:xfrm>
          <a:prstGeom prst="rect">
            <a:avLst/>
          </a:prstGeom>
        </p:spPr>
        <p:txBody>
          <a:bodyPr wrap="square">
            <a:spAutoFit/>
          </a:bodyPr>
          <a:lstStyle/>
          <a:p>
            <a:pPr marL="0" marR="0" lvl="0" indent="0" algn="just" defTabSz="1219170" rtl="0" eaLnBrk="1" fontAlgn="auto" latinLnBrk="0" hangingPunct="1">
              <a:lnSpc>
                <a:spcPct val="100000"/>
              </a:lnSpc>
              <a:spcBef>
                <a:spcPts val="0"/>
              </a:spcBef>
              <a:spcAft>
                <a:spcPts val="0"/>
              </a:spcAft>
              <a:buClr>
                <a:srgbClr val="000000"/>
              </a:buClr>
              <a:buSzTx/>
              <a:buFontTx/>
              <a:buNone/>
              <a:tabLst/>
              <a:defRPr/>
            </a:pPr>
            <a:r>
              <a:rPr kumimoji="0" lang="vi-VN" sz="3200" b="0" i="0" u="none" strike="noStrike" kern="0" cap="none" spc="0" normalizeH="0" baseline="0" noProof="0" dirty="0">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     </a:t>
            </a:r>
            <a:r>
              <a:rPr lang="en-US" sz="3200" kern="0" dirty="0" err="1">
                <a:solidFill>
                  <a:srgbClr val="000000"/>
                </a:solidFill>
                <a:latin typeface="Arial-Rounded" panose="020B0500000000000000" pitchFamily="34" charset="0"/>
                <a:ea typeface="Arial-Rounded" panose="020B0500000000000000" pitchFamily="34" charset="0"/>
                <a:cs typeface="Arial-Rounded" panose="020B0500000000000000" pitchFamily="34" charset="0"/>
                <a:sym typeface="Arial"/>
              </a:rPr>
              <a:t>tiết</a:t>
            </a:r>
            <a:endParaRPr kumimoji="0" lang="vi-VN" sz="3200" b="0" i="0" u="none" strike="noStrike" kern="0" cap="none" spc="0" normalizeH="0" baseline="0" noProof="0" dirty="0">
              <a:ln>
                <a:noFill/>
              </a:ln>
              <a:solidFill>
                <a:srgbClr val="00000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endParaRPr>
          </a:p>
        </p:txBody>
      </p:sp>
      <p:sp>
        <p:nvSpPr>
          <p:cNvPr id="15" name="Oval 14">
            <a:extLst>
              <a:ext uri="{FF2B5EF4-FFF2-40B4-BE49-F238E27FC236}">
                <a16:creationId xmlns:a16="http://schemas.microsoft.com/office/drawing/2014/main" id="{C907B6B4-8908-4E46-B617-4E068DEE2170}"/>
              </a:ext>
            </a:extLst>
          </p:cNvPr>
          <p:cNvSpPr/>
          <p:nvPr/>
        </p:nvSpPr>
        <p:spPr>
          <a:xfrm>
            <a:off x="3571517" y="5350354"/>
            <a:ext cx="311888" cy="311888"/>
          </a:xfrm>
          <a:prstGeom prst="ellipse">
            <a:avLst/>
          </a:prstGeom>
          <a:solidFill>
            <a:srgbClr val="FFAB40"/>
          </a:solidFill>
          <a:ln>
            <a:solidFill>
              <a:srgbClr val="FFAB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
                <a:srgbClr val="000000"/>
              </a:buClr>
              <a:buSzTx/>
              <a:buFontTx/>
              <a:buNone/>
              <a:tabLst/>
              <a:defRPr/>
            </a:pPr>
            <a:endParaRPr kumimoji="0" lang="vi-VN" sz="1867" b="0" i="0" u="none" strike="noStrike" kern="0" cap="none" spc="0" normalizeH="0" baseline="0" noProof="0">
              <a:ln>
                <a:noFill/>
              </a:ln>
              <a:solidFill>
                <a:srgbClr val="BAE5E4"/>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endParaRPr>
          </a:p>
        </p:txBody>
      </p:sp>
      <p:pic>
        <p:nvPicPr>
          <p:cNvPr id="16" name="Picture 2" descr="Question icons - 42 Free Question icons | Download PNG &amp; SVG">
            <a:extLst>
              <a:ext uri="{FF2B5EF4-FFF2-40B4-BE49-F238E27FC236}">
                <a16:creationId xmlns:a16="http://schemas.microsoft.com/office/drawing/2014/main" id="{C31EE29A-7F4A-4BB3-8EB3-ADA3D341D967}"/>
              </a:ext>
            </a:extLst>
          </p:cNvPr>
          <p:cNvPicPr>
            <a:picLocks noChangeAspect="1" noChangeArrowheads="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236966">
            <a:off x="2980677" y="5600938"/>
            <a:ext cx="1181679" cy="118167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5FAD3515-484C-41D4-A282-573F67975797}"/>
              </a:ext>
            </a:extLst>
          </p:cNvPr>
          <p:cNvSpPr txBox="1"/>
          <p:nvPr/>
        </p:nvSpPr>
        <p:spPr>
          <a:xfrm>
            <a:off x="4108235" y="5825662"/>
            <a:ext cx="6348088" cy="584775"/>
          </a:xfrm>
          <a:prstGeom prst="rect">
            <a:avLst/>
          </a:prstGeom>
          <a:noFill/>
        </p:spPr>
        <p:txBody>
          <a:bodyPr wrap="square" rtlCol="0">
            <a:spAutoFit/>
          </a:bodyPr>
          <a:lstStyle/>
          <a:p>
            <a:pPr marL="0" marR="0" lvl="0" indent="0" algn="just" defTabSz="1219170" rtl="0" eaLnBrk="1" fontAlgn="auto" latinLnBrk="0" hangingPunct="1">
              <a:lnSpc>
                <a:spcPct val="100000"/>
              </a:lnSpc>
              <a:spcBef>
                <a:spcPts val="0"/>
              </a:spcBef>
              <a:spcAft>
                <a:spcPts val="0"/>
              </a:spcAft>
              <a:buClr>
                <a:srgbClr val="000000"/>
              </a:buClr>
              <a:buSzTx/>
              <a:buFontTx/>
              <a:buNone/>
              <a:tabLst/>
              <a:defRPr/>
            </a:pPr>
            <a:r>
              <a:rPr kumimoji="0" lang="vi-VN" sz="3200" b="0" i="0" u="none" strike="noStrike" kern="0" cap="none" spc="0" normalizeH="0" baseline="0" noProof="0" dirty="0">
                <a:ln>
                  <a:noFill/>
                </a:ln>
                <a:solidFill>
                  <a:srgbClr val="7030A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Khi viết đoạn văn cần chú ý điều gì?</a:t>
            </a:r>
          </a:p>
        </p:txBody>
      </p:sp>
    </p:spTree>
    <p:extLst>
      <p:ext uri="{BB962C8B-B14F-4D97-AF65-F5344CB8AC3E}">
        <p14:creationId xmlns:p14="http://schemas.microsoft.com/office/powerpoint/2010/main" val="35158279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110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par>
                                <p:cTn id="15" presetID="26" presetClass="emph" presetSubtype="0" repeatCount="5000" fill="hold" nodeType="withEffect">
                                  <p:stCondLst>
                                    <p:cond delay="0"/>
                                  </p:stCondLst>
                                  <p:childTnLst>
                                    <p:animEffect transition="out" filter="fade">
                                      <p:cBhvr>
                                        <p:cTn id="16" dur="500" tmFilter="0, 0; .2, .5; .8, .5; 1, 0"/>
                                        <p:tgtEl>
                                          <p:spTgt spid="8"/>
                                        </p:tgtEl>
                                      </p:cBhvr>
                                    </p:animEffect>
                                    <p:animScale>
                                      <p:cBhvr>
                                        <p:cTn id="17" dur="250" autoRev="1" fill="hold"/>
                                        <p:tgtEl>
                                          <p:spTgt spid="8"/>
                                        </p:tgtEl>
                                      </p:cBhvr>
                                      <p:by x="105000" y="105000"/>
                                    </p:animScale>
                                  </p:childTnLst>
                                </p:cTn>
                              </p:par>
                            </p:childTnLst>
                          </p:cTn>
                        </p:par>
                        <p:par>
                          <p:cTn id="18" fill="hold">
                            <p:stCondLst>
                              <p:cond delay="2500"/>
                            </p:stCondLst>
                            <p:childTnLst>
                              <p:par>
                                <p:cTn id="19" presetID="10" presetClass="entr" presetSubtype="0"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left)">
                                      <p:cBhvr>
                                        <p:cTn id="26" dur="500"/>
                                        <p:tgtEl>
                                          <p:spTgt spid="11"/>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left)">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left)">
                                      <p:cBhvr>
                                        <p:cTn id="34" dur="500"/>
                                        <p:tgtEl>
                                          <p:spTgt spid="13"/>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left)">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left)">
                                      <p:cBhvr>
                                        <p:cTn id="42" dur="500"/>
                                        <p:tgtEl>
                                          <p:spTgt spid="15"/>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Effect transition="in" filter="wipe(left)">
                                      <p:cBhvr>
                                        <p:cTn id="45" dur="500"/>
                                        <p:tgtEl>
                                          <p:spTgt spid="14"/>
                                        </p:tgtEl>
                                      </p:cBhvr>
                                    </p:animEffec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16"/>
                                        </p:tgtEl>
                                        <p:attrNameLst>
                                          <p:attrName>style.visibility</p:attrName>
                                        </p:attrNameLst>
                                      </p:cBhvr>
                                      <p:to>
                                        <p:strVal val="visible"/>
                                      </p:to>
                                    </p:set>
                                  </p:childTnLst>
                                </p:cTn>
                              </p:par>
                            </p:childTnLst>
                          </p:cTn>
                        </p:par>
                        <p:par>
                          <p:cTn id="50" fill="hold">
                            <p:stCondLst>
                              <p:cond delay="0"/>
                            </p:stCondLst>
                            <p:childTnLst>
                              <p:par>
                                <p:cTn id="51" presetID="22" presetClass="entr" presetSubtype="8" fill="hold" grpId="0" nodeType="after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wipe(left)">
                                      <p:cBhvr>
                                        <p:cTn id="5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animBg="1"/>
      <p:bldP spid="12" grpId="0"/>
      <p:bldP spid="13" grpId="0" animBg="1"/>
      <p:bldP spid="14" grpId="0"/>
      <p:bldP spid="15" grpId="0" animBg="1"/>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Student Writing (#4) | Free SVG">
            <a:extLst>
              <a:ext uri="{FF2B5EF4-FFF2-40B4-BE49-F238E27FC236}">
                <a16:creationId xmlns:a16="http://schemas.microsoft.com/office/drawing/2014/main" id="{00749D37-CE5A-4562-AAFA-58D56336B6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1021" y="2534462"/>
            <a:ext cx="3849948" cy="384994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017C045-E5BF-4237-86E5-69A18ABEAC01}"/>
              </a:ext>
            </a:extLst>
          </p:cNvPr>
          <p:cNvSpPr txBox="1"/>
          <p:nvPr/>
        </p:nvSpPr>
        <p:spPr>
          <a:xfrm>
            <a:off x="2518778" y="1846961"/>
            <a:ext cx="7154436" cy="809965"/>
          </a:xfrm>
          <a:prstGeom prst="rect">
            <a:avLst/>
          </a:prstGeom>
          <a:noFill/>
        </p:spPr>
        <p:txBody>
          <a:bodyPr wrap="square" rtlCol="0">
            <a:spAutoFit/>
          </a:bodyPr>
          <a:lstStyle/>
          <a:p>
            <a:pPr marL="0" marR="0" lvl="0" indent="0" algn="ctr" defTabSz="1219170" rtl="0" eaLnBrk="1" fontAlgn="auto" latinLnBrk="0" hangingPunct="1">
              <a:lnSpc>
                <a:spcPct val="150000"/>
              </a:lnSpc>
              <a:spcBef>
                <a:spcPts val="0"/>
              </a:spcBef>
              <a:spcAft>
                <a:spcPts val="0"/>
              </a:spcAft>
              <a:buClr>
                <a:srgbClr val="000000"/>
              </a:buClr>
              <a:buSzTx/>
              <a:buFontTx/>
              <a:buNone/>
              <a:tabLst/>
              <a:defRPr/>
            </a:pPr>
            <a:r>
              <a:rPr kumimoji="0" lang="vi-VN" sz="3600" b="1" i="0" u="none" strike="noStrike" kern="0" cap="none" spc="0" normalizeH="0" baseline="0" noProof="0" dirty="0">
                <a:ln>
                  <a:noFill/>
                </a:ln>
                <a:solidFill>
                  <a:srgbClr val="0070C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Học sinh viết bài vào vở ô li</a:t>
            </a:r>
            <a:endParaRPr kumimoji="0" lang="en-US" sz="3600" b="1" i="0" u="none" strike="noStrike" kern="0" cap="none" spc="0" normalizeH="0" baseline="0" noProof="0" dirty="0">
              <a:ln>
                <a:noFill/>
              </a:ln>
              <a:solidFill>
                <a:srgbClr val="0070C0"/>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endParaRPr>
          </a:p>
        </p:txBody>
      </p:sp>
      <p:sp>
        <p:nvSpPr>
          <p:cNvPr id="5" name="TextBox 4">
            <a:extLst>
              <a:ext uri="{FF2B5EF4-FFF2-40B4-BE49-F238E27FC236}">
                <a16:creationId xmlns:a16="http://schemas.microsoft.com/office/drawing/2014/main" id="{657112F9-C830-489D-A196-7AF9B49F281A}"/>
              </a:ext>
            </a:extLst>
          </p:cNvPr>
          <p:cNvSpPr txBox="1"/>
          <p:nvPr/>
        </p:nvSpPr>
        <p:spPr>
          <a:xfrm>
            <a:off x="2518775" y="730882"/>
            <a:ext cx="7154436" cy="1168718"/>
          </a:xfrm>
          <a:prstGeom prst="rect">
            <a:avLst/>
          </a:prstGeom>
          <a:noFill/>
        </p:spPr>
        <p:txBody>
          <a:bodyPr wrap="square" rtlCol="0">
            <a:spAutoFit/>
          </a:bodyPr>
          <a:lstStyle/>
          <a:p>
            <a:pPr marL="0" marR="0" lvl="0" indent="0" algn="ctr" defTabSz="1219170" rtl="0" eaLnBrk="1" fontAlgn="auto" latinLnBrk="0" hangingPunct="1">
              <a:lnSpc>
                <a:spcPct val="150000"/>
              </a:lnSpc>
              <a:spcBef>
                <a:spcPts val="0"/>
              </a:spcBef>
              <a:spcAft>
                <a:spcPts val="0"/>
              </a:spcAft>
              <a:buClr>
                <a:srgbClr val="000000"/>
              </a:buClr>
              <a:buSzTx/>
              <a:buFontTx/>
              <a:buNone/>
              <a:tabLst/>
              <a:defRPr/>
            </a:pPr>
            <a:r>
              <a:rPr kumimoji="0" lang="vi-VN" sz="5400" b="1" i="0" u="none" strike="noStrike" kern="0" cap="none" spc="0" normalizeH="0" baseline="0" noProof="0" dirty="0">
                <a:ln>
                  <a:noFill/>
                </a:ln>
                <a:solidFill>
                  <a:srgbClr val="FFAB40">
                    <a:lumMod val="50000"/>
                  </a:srgbClr>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rPr>
              <a:t>VIẾT BÀI</a:t>
            </a:r>
            <a:endParaRPr kumimoji="0" lang="en-US" sz="5400" b="1" i="0" u="none" strike="noStrike" kern="0" cap="none" spc="0" normalizeH="0" baseline="0" noProof="0" dirty="0">
              <a:ln>
                <a:noFill/>
              </a:ln>
              <a:solidFill>
                <a:srgbClr val="FFAB40">
                  <a:lumMod val="50000"/>
                </a:srgbClr>
              </a:solidFill>
              <a:effectLst/>
              <a:uLnTx/>
              <a:uFillTx/>
              <a:latin typeface="Arial-Rounded" panose="020B0500000000000000" pitchFamily="34" charset="0"/>
              <a:ea typeface="Arial-Rounded" panose="020B0500000000000000" pitchFamily="34" charset="0"/>
              <a:cs typeface="Arial-Rounded" panose="020B0500000000000000" pitchFamily="34" charset="0"/>
              <a:sym typeface="Arial"/>
            </a:endParaRPr>
          </a:p>
        </p:txBody>
      </p:sp>
    </p:spTree>
    <p:extLst>
      <p:ext uri="{BB962C8B-B14F-4D97-AF65-F5344CB8AC3E}">
        <p14:creationId xmlns:p14="http://schemas.microsoft.com/office/powerpoint/2010/main" val="2327135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873885" y="1431925"/>
            <a:ext cx="8667750" cy="4366895"/>
          </a:xfrm>
          <a:prstGeom prst="rect">
            <a:avLst/>
          </a:prstGeom>
        </p:spPr>
      </p:pic>
      <p:sp>
        <p:nvSpPr>
          <p:cNvPr id="5" name="Oval 4"/>
          <p:cNvSpPr/>
          <p:nvPr/>
        </p:nvSpPr>
        <p:spPr>
          <a:xfrm>
            <a:off x="1621790" y="3738245"/>
            <a:ext cx="1663700" cy="10547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white"/>
                </a:solidFill>
                <a:effectLst/>
                <a:uLnTx/>
                <a:uFillTx/>
                <a:latin typeface="Arial-Rounded" panose="020B0500000000000000" charset="0"/>
                <a:ea typeface="+mn-ea"/>
                <a:cs typeface="Arial-Rounded" panose="020B0500000000000000" charset="0"/>
              </a:rPr>
              <a:t>Cái kéo</a:t>
            </a:r>
          </a:p>
        </p:txBody>
      </p:sp>
      <p:sp>
        <p:nvSpPr>
          <p:cNvPr id="6" name="Oval 5"/>
          <p:cNvSpPr/>
          <p:nvPr/>
        </p:nvSpPr>
        <p:spPr>
          <a:xfrm>
            <a:off x="4097020" y="1811020"/>
            <a:ext cx="1663700" cy="10547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white"/>
                </a:solidFill>
                <a:effectLst/>
                <a:uLnTx/>
                <a:uFillTx/>
                <a:latin typeface="Arial-Rounded" panose="020B0500000000000000" charset="0"/>
                <a:ea typeface="+mn-ea"/>
                <a:cs typeface="Arial-Rounded" panose="020B0500000000000000" charset="0"/>
              </a:rPr>
              <a:t>Cái thước</a:t>
            </a:r>
          </a:p>
        </p:txBody>
      </p:sp>
      <p:sp>
        <p:nvSpPr>
          <p:cNvPr id="7" name="Oval 6"/>
          <p:cNvSpPr/>
          <p:nvPr/>
        </p:nvSpPr>
        <p:spPr>
          <a:xfrm>
            <a:off x="10162540" y="3088005"/>
            <a:ext cx="1663700" cy="10547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white"/>
                </a:solidFill>
                <a:effectLst/>
                <a:uLnTx/>
                <a:uFillTx/>
                <a:latin typeface="Arial-Rounded" panose="020B0500000000000000" charset="0"/>
                <a:ea typeface="+mn-ea"/>
                <a:cs typeface="Arial-Rounded" panose="020B0500000000000000" charset="0"/>
              </a:rPr>
              <a:t>cặp sách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bldLvl="0" animBg="1"/>
      <p:bldP spid="6" grpId="1" animBg="1"/>
      <p:bldP spid="7" grpId="0" bldLvl="0" animBg="1"/>
      <p:bldP spid="7" grpId="1"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Arial-Rounded" panose="020B0500000000000000" charset="0"/>
                <a:cs typeface="Arial-Rounded" panose="020B0500000000000000" charset="0"/>
              </a:rPr>
              <a:t>3. Chọn a hoặc b</a:t>
            </a:r>
            <a:br>
              <a:rPr lang="en-US">
                <a:latin typeface="Arial-Rounded" panose="020B0500000000000000" charset="0"/>
                <a:cs typeface="Arial-Rounded" panose="020B0500000000000000" charset="0"/>
              </a:rPr>
            </a:br>
            <a:endParaRPr lang="en-US">
              <a:latin typeface="Arial-Rounded" panose="020B0500000000000000" charset="0"/>
              <a:cs typeface="Arial-Rounded" panose="020B0500000000000000" charset="0"/>
            </a:endParaRPr>
          </a:p>
        </p:txBody>
      </p:sp>
      <p:sp>
        <p:nvSpPr>
          <p:cNvPr id="4" name="Title 1"/>
          <p:cNvSpPr>
            <a:spLocks noGrp="1"/>
          </p:cNvSpPr>
          <p:nvPr/>
        </p:nvSpPr>
        <p:spPr>
          <a:xfrm>
            <a:off x="675640" y="75057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2400" b="1" i="0" u="none" strike="noStrike" kern="1200" cap="none" spc="0" normalizeH="0" baseline="0" noProof="0">
                <a:ln>
                  <a:noFill/>
                </a:ln>
                <a:solidFill>
                  <a:prstClr val="black"/>
                </a:solidFill>
                <a:effectLst/>
                <a:uLnTx/>
                <a:uFillTx/>
                <a:latin typeface="Arial-Rounded" panose="020B0500000000000000" charset="0"/>
                <a:ea typeface="+mj-ea"/>
                <a:cs typeface="Arial-Rounded" panose="020B0500000000000000" charset="0"/>
              </a:rPr>
              <a:t>a. Chọn ch hoặc tr thay cho ô vuông</a:t>
            </a:r>
          </a:p>
        </p:txBody>
      </p:sp>
      <p:sp>
        <p:nvSpPr>
          <p:cNvPr id="5" name="Text Box 4"/>
          <p:cNvSpPr txBox="1"/>
          <p:nvPr/>
        </p:nvSpPr>
        <p:spPr>
          <a:xfrm>
            <a:off x="3295650" y="1968500"/>
            <a:ext cx="7496175" cy="34766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prstClr val="black"/>
                </a:solidFill>
                <a:effectLst/>
                <a:uLnTx/>
                <a:uFillTx/>
                <a:latin typeface="Arial-Rounded" panose="020B0500000000000000" charset="0"/>
                <a:ea typeface="+mn-ea"/>
                <a:cs typeface="Arial-Rounded" panose="020B0500000000000000" charset="0"/>
              </a:rPr>
              <a:t>Mặt trời mọc rồi lặn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prstClr val="black"/>
                </a:solidFill>
                <a:effectLst/>
                <a:uLnTx/>
                <a:uFillTx/>
                <a:latin typeface="Arial-Rounded" panose="020B0500000000000000" charset="0"/>
                <a:ea typeface="+mn-ea"/>
                <a:cs typeface="Arial-Rounded" panose="020B0500000000000000" charset="0"/>
              </a:rPr>
              <a:t>Trên đôi chân lon ton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prstClr val="black"/>
                </a:solidFill>
                <a:effectLst/>
                <a:uLnTx/>
                <a:uFillTx/>
                <a:latin typeface="Arial-Rounded" panose="020B0500000000000000" charset="0"/>
                <a:ea typeface="+mn-ea"/>
                <a:cs typeface="Arial-Rounded" panose="020B0500000000000000" charset="0"/>
              </a:rPr>
              <a:t>Hai chân trời của con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prstClr val="black"/>
                </a:solidFill>
                <a:effectLst/>
                <a:uLnTx/>
                <a:uFillTx/>
                <a:latin typeface="Arial-Rounded" panose="020B0500000000000000" charset="0"/>
                <a:ea typeface="+mn-ea"/>
                <a:cs typeface="Arial-Rounded" panose="020B0500000000000000" charset="0"/>
              </a:rPr>
              <a:t>Là mẹ và cô giáo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prstClr val="black"/>
                </a:solidFill>
                <a:effectLst/>
                <a:uLnTx/>
                <a:uFillTx/>
                <a:latin typeface="Arial-Rounded" panose="020B0500000000000000" charset="0"/>
                <a:ea typeface="+mn-ea"/>
                <a:cs typeface="Arial-Rounded" panose="020B0500000000000000" charset="0"/>
              </a:rPr>
              <a:t>(Theo Trần Quốc Hoàn)</a:t>
            </a:r>
          </a:p>
        </p:txBody>
      </p:sp>
      <p:pic>
        <p:nvPicPr>
          <p:cNvPr id="9" name="Content Placeholder 8" descr="0083"/>
          <p:cNvPicPr>
            <a:picLocks noGrp="1" noChangeAspect="1"/>
          </p:cNvPicPr>
          <p:nvPr>
            <p:ph idx="1"/>
          </p:nvPr>
        </p:nvPicPr>
        <p:blipFill>
          <a:blip r:embed="rId2"/>
          <a:stretch>
            <a:fillRect/>
          </a:stretch>
        </p:blipFill>
        <p:spPr>
          <a:xfrm>
            <a:off x="4352925" y="2076450"/>
            <a:ext cx="410845" cy="614680"/>
          </a:xfrm>
          <a:prstGeom prst="rect">
            <a:avLst/>
          </a:prstGeom>
        </p:spPr>
      </p:pic>
      <p:pic>
        <p:nvPicPr>
          <p:cNvPr id="10" name="Content Placeholder 8" descr="0083"/>
          <p:cNvPicPr>
            <a:picLocks noChangeAspect="1"/>
          </p:cNvPicPr>
          <p:nvPr/>
        </p:nvPicPr>
        <p:blipFill>
          <a:blip r:embed="rId2"/>
          <a:stretch>
            <a:fillRect/>
          </a:stretch>
        </p:blipFill>
        <p:spPr>
          <a:xfrm>
            <a:off x="3358515" y="2745740"/>
            <a:ext cx="410845" cy="614680"/>
          </a:xfrm>
          <a:prstGeom prst="rect">
            <a:avLst/>
          </a:prstGeom>
        </p:spPr>
      </p:pic>
      <p:pic>
        <p:nvPicPr>
          <p:cNvPr id="11" name="Content Placeholder 8" descr="0083"/>
          <p:cNvPicPr>
            <a:picLocks noChangeAspect="1"/>
          </p:cNvPicPr>
          <p:nvPr/>
        </p:nvPicPr>
        <p:blipFill>
          <a:blip r:embed="rId2"/>
          <a:stretch>
            <a:fillRect/>
          </a:stretch>
        </p:blipFill>
        <p:spPr>
          <a:xfrm>
            <a:off x="5427345" y="2796540"/>
            <a:ext cx="410845" cy="614680"/>
          </a:xfrm>
          <a:prstGeom prst="rect">
            <a:avLst/>
          </a:prstGeom>
        </p:spPr>
      </p:pic>
      <p:pic>
        <p:nvPicPr>
          <p:cNvPr id="12" name="Content Placeholder 8" descr="0083"/>
          <p:cNvPicPr>
            <a:picLocks noChangeAspect="1"/>
          </p:cNvPicPr>
          <p:nvPr/>
        </p:nvPicPr>
        <p:blipFill>
          <a:blip r:embed="rId2"/>
          <a:stretch>
            <a:fillRect/>
          </a:stretch>
        </p:blipFill>
        <p:spPr>
          <a:xfrm>
            <a:off x="4352925" y="3399790"/>
            <a:ext cx="410845" cy="614680"/>
          </a:xfrm>
          <a:prstGeom prst="rect">
            <a:avLst/>
          </a:prstGeom>
        </p:spPr>
      </p:pic>
      <p:pic>
        <p:nvPicPr>
          <p:cNvPr id="13" name="Content Placeholder 8" descr="0083"/>
          <p:cNvPicPr>
            <a:picLocks noChangeAspect="1"/>
          </p:cNvPicPr>
          <p:nvPr/>
        </p:nvPicPr>
        <p:blipFill>
          <a:blip r:embed="rId2"/>
          <a:stretch>
            <a:fillRect/>
          </a:stretch>
        </p:blipFill>
        <p:spPr>
          <a:xfrm>
            <a:off x="5427345" y="3411220"/>
            <a:ext cx="410845" cy="614680"/>
          </a:xfrm>
          <a:prstGeom prst="rect">
            <a:avLst/>
          </a:prstGeom>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xit" presetSubtype="12" fill="hold" nodeType="clickEffect">
                                  <p:stCondLst>
                                    <p:cond delay="0"/>
                                  </p:stCondLst>
                                  <p:childTnLst>
                                    <p:animEffect transition="out" filter="strips(downLeft)">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8" presetClass="exit" presetSubtype="12" fill="hold" nodeType="clickEffect">
                                  <p:stCondLst>
                                    <p:cond delay="0"/>
                                  </p:stCondLst>
                                  <p:childTnLst>
                                    <p:animEffect transition="out" filter="strips(downLeft)">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8" presetClass="exit" presetSubtype="12" fill="hold" nodeType="clickEffect">
                                  <p:stCondLst>
                                    <p:cond delay="0"/>
                                  </p:stCondLst>
                                  <p:childTnLst>
                                    <p:animEffect transition="out" filter="strips(downLeft)">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8" presetClass="exit" presetSubtype="12" fill="hold" nodeType="clickEffect">
                                  <p:stCondLst>
                                    <p:cond delay="0"/>
                                  </p:stCondLst>
                                  <p:childTnLst>
                                    <p:animEffect transition="out" filter="strips(downLeft)">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8" presetClass="exit" presetSubtype="12" fill="hold" nodeType="clickEffect">
                                  <p:stCondLst>
                                    <p:cond delay="0"/>
                                  </p:stCondLst>
                                  <p:childTnLst>
                                    <p:animEffect transition="out" filter="strips(downLeft)">
                                      <p:cBhvr>
                                        <p:cTn id="26" dur="500"/>
                                        <p:tgtEl>
                                          <p:spTgt spid="13"/>
                                        </p:tgtEl>
                                      </p:cBhvr>
                                    </p:animEffect>
                                    <p:set>
                                      <p:cBhvr>
                                        <p:cTn id="2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Arial-Rounded" panose="020B0500000000000000" charset="0"/>
                <a:cs typeface="Arial-Rounded" panose="020B0500000000000000" charset="0"/>
              </a:rPr>
              <a:t>b. Chọn v hay d thay cho ô vuông</a:t>
            </a:r>
            <a:br>
              <a:rPr lang="en-US">
                <a:latin typeface="Arial-Rounded" panose="020B0500000000000000" charset="0"/>
                <a:cs typeface="Arial-Rounded" panose="020B0500000000000000" charset="0"/>
              </a:rPr>
            </a:br>
            <a:endParaRPr lang="en-US">
              <a:latin typeface="Arial-Rounded" panose="020B0500000000000000" charset="0"/>
              <a:cs typeface="Arial-Rounded" panose="020B0500000000000000" charset="0"/>
            </a:endParaRPr>
          </a:p>
        </p:txBody>
      </p:sp>
      <p:sp>
        <p:nvSpPr>
          <p:cNvPr id="5" name="Text Box 4"/>
          <p:cNvSpPr txBox="1"/>
          <p:nvPr/>
        </p:nvSpPr>
        <p:spPr>
          <a:xfrm>
            <a:off x="1125220" y="1968500"/>
            <a:ext cx="10518140" cy="212280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Có</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con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chim</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vành</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khuyên</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nhỏ</a:t>
            </a:r>
            <a:endPar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Dáng</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trông</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thật</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ngoan</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ngoãn</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quá</a:t>
            </a:r>
            <a:endPar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Gọi</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dạ</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bảo</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vâng</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lễ</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phép</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ngoan</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nhất</a:t>
            </a:r>
            <a:r>
              <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rPr>
              <a:t> </a:t>
            </a:r>
            <a:r>
              <a:rPr kumimoji="0" lang="en-US" sz="4400" b="0" i="0" u="none" strike="noStrike" kern="1200" cap="none" spc="0" normalizeH="0" baseline="0" noProof="0" dirty="0" err="1">
                <a:ln>
                  <a:noFill/>
                </a:ln>
                <a:solidFill>
                  <a:prstClr val="black"/>
                </a:solidFill>
                <a:effectLst/>
                <a:uLnTx/>
                <a:uFillTx/>
                <a:latin typeface="Arial-Rounded" panose="020B0500000000000000" charset="0"/>
                <a:ea typeface="+mn-ea"/>
                <a:cs typeface="Arial-Rounded" panose="020B0500000000000000" charset="0"/>
              </a:rPr>
              <a:t>nhà</a:t>
            </a:r>
            <a:endParaRPr kumimoji="0" lang="en-US" sz="4400" b="0" i="0" u="none" strike="noStrike" kern="1200" cap="none" spc="0" normalizeH="0" baseline="0" noProof="0" dirty="0">
              <a:ln>
                <a:noFill/>
              </a:ln>
              <a:solidFill>
                <a:prstClr val="black"/>
              </a:solidFill>
              <a:effectLst/>
              <a:uLnTx/>
              <a:uFillTx/>
              <a:latin typeface="Arial-Rounded" panose="020B0500000000000000" charset="0"/>
              <a:ea typeface="+mn-ea"/>
              <a:cs typeface="Arial-Rounded" panose="020B0500000000000000" charset="0"/>
            </a:endParaRPr>
          </a:p>
        </p:txBody>
      </p:sp>
      <p:pic>
        <p:nvPicPr>
          <p:cNvPr id="9" name="Content Placeholder 8" descr="0083"/>
          <p:cNvPicPr>
            <a:picLocks noGrp="1" noChangeAspect="1"/>
          </p:cNvPicPr>
          <p:nvPr>
            <p:ph idx="1"/>
          </p:nvPr>
        </p:nvPicPr>
        <p:blipFill>
          <a:blip r:embed="rId2"/>
          <a:stretch>
            <a:fillRect/>
          </a:stretch>
        </p:blipFill>
        <p:spPr>
          <a:xfrm>
            <a:off x="4139565" y="2131060"/>
            <a:ext cx="349250" cy="523240"/>
          </a:xfrm>
          <a:prstGeom prst="rect">
            <a:avLst/>
          </a:prstGeom>
        </p:spPr>
      </p:pic>
      <p:pic>
        <p:nvPicPr>
          <p:cNvPr id="10" name="Content Placeholder 8" descr="0083"/>
          <p:cNvPicPr>
            <a:picLocks noChangeAspect="1"/>
          </p:cNvPicPr>
          <p:nvPr/>
        </p:nvPicPr>
        <p:blipFill>
          <a:blip r:embed="rId2"/>
          <a:stretch>
            <a:fillRect/>
          </a:stretch>
        </p:blipFill>
        <p:spPr>
          <a:xfrm>
            <a:off x="1125220" y="2722880"/>
            <a:ext cx="410845" cy="614680"/>
          </a:xfrm>
          <a:prstGeom prst="rect">
            <a:avLst/>
          </a:prstGeom>
        </p:spPr>
      </p:pic>
      <p:pic>
        <p:nvPicPr>
          <p:cNvPr id="12" name="Content Placeholder 8" descr="0083"/>
          <p:cNvPicPr>
            <a:picLocks noChangeAspect="1"/>
          </p:cNvPicPr>
          <p:nvPr/>
        </p:nvPicPr>
        <p:blipFill>
          <a:blip r:embed="rId2"/>
          <a:stretch>
            <a:fillRect/>
          </a:stretch>
        </p:blipFill>
        <p:spPr>
          <a:xfrm>
            <a:off x="2091055" y="3411220"/>
            <a:ext cx="319405" cy="614680"/>
          </a:xfrm>
          <a:prstGeom prst="rect">
            <a:avLst/>
          </a:prstGeom>
        </p:spPr>
      </p:pic>
      <p:pic>
        <p:nvPicPr>
          <p:cNvPr id="13" name="Content Placeholder 8" descr="0083"/>
          <p:cNvPicPr>
            <a:picLocks noChangeAspect="1"/>
          </p:cNvPicPr>
          <p:nvPr/>
        </p:nvPicPr>
        <p:blipFill>
          <a:blip r:embed="rId2"/>
          <a:stretch>
            <a:fillRect/>
          </a:stretch>
        </p:blipFill>
        <p:spPr>
          <a:xfrm>
            <a:off x="3977005" y="3411220"/>
            <a:ext cx="320675" cy="614680"/>
          </a:xfrm>
          <a:prstGeom prst="rect">
            <a:avLst/>
          </a:prstGeom>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xit" presetSubtype="12" fill="hold" nodeType="clickEffect">
                                  <p:stCondLst>
                                    <p:cond delay="0"/>
                                  </p:stCondLst>
                                  <p:childTnLst>
                                    <p:animEffect transition="out" filter="strips(downLeft)">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8" presetClass="exit" presetSubtype="12" fill="hold" nodeType="clickEffect">
                                  <p:stCondLst>
                                    <p:cond delay="0"/>
                                  </p:stCondLst>
                                  <p:childTnLst>
                                    <p:animEffect transition="out" filter="strips(downLeft)">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8" presetClass="exit" presetSubtype="12" fill="hold" nodeType="clickEffect">
                                  <p:stCondLst>
                                    <p:cond delay="0"/>
                                  </p:stCondLst>
                                  <p:childTnLst>
                                    <p:animEffect transition="out" filter="strips(downLeft)">
                                      <p:cBhvr>
                                        <p:cTn id="16" dur="500"/>
                                        <p:tgtEl>
                                          <p:spTgt spid="12"/>
                                        </p:tgtEl>
                                      </p:cBhvr>
                                    </p:animEffect>
                                    <p:set>
                                      <p:cBhvr>
                                        <p:cTn id="17" dur="1" fill="hold">
                                          <p:stCondLst>
                                            <p:cond delay="499"/>
                                          </p:stCondLst>
                                        </p:cTn>
                                        <p:tgtEl>
                                          <p:spTgt spid="1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8" presetClass="exit" presetSubtype="12" fill="hold" nodeType="clickEffect">
                                  <p:stCondLst>
                                    <p:cond delay="0"/>
                                  </p:stCondLst>
                                  <p:childTnLst>
                                    <p:animEffect transition="out" filter="strips(downLeft)">
                                      <p:cBhvr>
                                        <p:cTn id="21" dur="500"/>
                                        <p:tgtEl>
                                          <p:spTgt spid="13"/>
                                        </p:tgtEl>
                                      </p:cBhvr>
                                    </p:animEffect>
                                    <p:set>
                                      <p:cBhvr>
                                        <p:cTn id="22"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A_图片 13" descr="图片包含 轮子&#10;&#10;已生成高可信度的说明">
            <a:extLst>
              <a:ext uri="{FF2B5EF4-FFF2-40B4-BE49-F238E27FC236}">
                <a16:creationId xmlns:a16="http://schemas.microsoft.com/office/drawing/2014/main" id="{D503F71A-BC92-416A-840E-AB61F69DA1E0}"/>
              </a:ext>
            </a:extLst>
          </p:cNvPr>
          <p:cNvPicPr>
            <a:picLocks noChangeAspect="1"/>
          </p:cNvPicPr>
          <p:nvPr>
            <p:custDataLst>
              <p:tags r:id="rId1"/>
            </p:custDataLst>
          </p:nvPr>
        </p:nvPicPr>
        <p:blipFill>
          <a:blip r:embed="rId7">
            <a:extLst>
              <a:ext uri="{28A0092B-C50C-407E-A947-70E740481C1C}">
                <a14:useLocalDpi xmlns:a14="http://schemas.microsoft.com/office/drawing/2010/main"/>
              </a:ext>
            </a:extLst>
          </a:blip>
          <a:stretch>
            <a:fillRect/>
          </a:stretch>
        </p:blipFill>
        <p:spPr>
          <a:xfrm>
            <a:off x="963079" y="465193"/>
            <a:ext cx="7204193" cy="1757120"/>
          </a:xfrm>
          <a:prstGeom prst="rect">
            <a:avLst/>
          </a:prstGeom>
        </p:spPr>
      </p:pic>
      <p:pic>
        <p:nvPicPr>
          <p:cNvPr id="7" name="PA_图片 6">
            <a:extLst>
              <a:ext uri="{FF2B5EF4-FFF2-40B4-BE49-F238E27FC236}">
                <a16:creationId xmlns:a16="http://schemas.microsoft.com/office/drawing/2014/main" id="{444D52FE-8165-4300-A967-CA134A5378D6}"/>
              </a:ext>
            </a:extLst>
          </p:cNvPr>
          <p:cNvPicPr>
            <a:picLocks noChangeAspect="1"/>
          </p:cNvPicPr>
          <p:nvPr>
            <p:custDataLst>
              <p:tags r:id="rId2"/>
            </p:custDataLst>
          </p:nvPr>
        </p:nvPicPr>
        <p:blipFill>
          <a:blip r:embed="rId8">
            <a:extLst>
              <a:ext uri="{28A0092B-C50C-407E-A947-70E740481C1C}">
                <a14:useLocalDpi xmlns:a14="http://schemas.microsoft.com/office/drawing/2010/main"/>
              </a:ext>
            </a:extLst>
          </a:blip>
          <a:stretch>
            <a:fillRect/>
          </a:stretch>
        </p:blipFill>
        <p:spPr>
          <a:xfrm>
            <a:off x="323170" y="690109"/>
            <a:ext cx="8410575" cy="5419725"/>
          </a:xfrm>
          <a:prstGeom prst="rect">
            <a:avLst/>
          </a:prstGeom>
        </p:spPr>
      </p:pic>
      <p:sp>
        <p:nvSpPr>
          <p:cNvPr id="8" name="PA_文本框 9">
            <a:extLst>
              <a:ext uri="{FF2B5EF4-FFF2-40B4-BE49-F238E27FC236}">
                <a16:creationId xmlns:a16="http://schemas.microsoft.com/office/drawing/2014/main" id="{A77DE055-20FC-46C4-BA35-162A84AC7BBF}"/>
              </a:ext>
            </a:extLst>
          </p:cNvPr>
          <p:cNvSpPr txBox="1"/>
          <p:nvPr>
            <p:custDataLst>
              <p:tags r:id="rId3"/>
            </p:custDataLst>
          </p:nvPr>
        </p:nvSpPr>
        <p:spPr>
          <a:xfrm>
            <a:off x="1846557" y="2573560"/>
            <a:ext cx="5168836"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5400" b="1" i="0" u="none" strike="noStrike" kern="1200" cap="none" spc="0" normalizeH="0" baseline="0" noProof="0" dirty="0" err="1">
                <a:ln>
                  <a:noFill/>
                </a:ln>
                <a:solidFill>
                  <a:srgbClr val="44546A"/>
                </a:solidFill>
                <a:effectLst/>
                <a:uLnTx/>
                <a:uFillTx/>
                <a:latin typeface="Arial" panose="020B0604020202020204" pitchFamily="34" charset="0"/>
                <a:ea typeface="黑体" panose="02010609060101010101" pitchFamily="49" charset="-122"/>
                <a:cs typeface="+mn-ea"/>
                <a:sym typeface="+mn-lt"/>
              </a:rPr>
              <a:t>Củng</a:t>
            </a:r>
            <a:r>
              <a:rPr kumimoji="0" lang="en-US" altLang="zh-CN" sz="5400" b="1" i="0" u="none" strike="noStrike" kern="1200" cap="none" spc="0" normalizeH="0" baseline="0" noProof="0" dirty="0">
                <a:ln>
                  <a:noFill/>
                </a:ln>
                <a:solidFill>
                  <a:srgbClr val="44546A"/>
                </a:solidFill>
                <a:effectLst/>
                <a:uLnTx/>
                <a:uFillTx/>
                <a:latin typeface="Arial" panose="020B0604020202020204" pitchFamily="34" charset="0"/>
                <a:ea typeface="黑体" panose="02010609060101010101" pitchFamily="49" charset="-122"/>
                <a:cs typeface="+mn-ea"/>
                <a:sym typeface="+mn-lt"/>
              </a:rPr>
              <a:t> </a:t>
            </a:r>
            <a:r>
              <a:rPr kumimoji="0" lang="en-US" altLang="zh-CN" sz="5400" b="1" i="0" u="none" strike="noStrike" kern="1200" cap="none" spc="0" normalizeH="0" baseline="0" noProof="0" dirty="0" err="1">
                <a:ln>
                  <a:noFill/>
                </a:ln>
                <a:solidFill>
                  <a:srgbClr val="44546A"/>
                </a:solidFill>
                <a:effectLst/>
                <a:uLnTx/>
                <a:uFillTx/>
                <a:latin typeface="Arial" panose="020B0604020202020204" pitchFamily="34" charset="0"/>
                <a:ea typeface="黑体" panose="02010609060101010101" pitchFamily="49" charset="-122"/>
                <a:cs typeface="+mn-ea"/>
                <a:sym typeface="+mn-lt"/>
              </a:rPr>
              <a:t>cố</a:t>
            </a:r>
            <a:r>
              <a:rPr kumimoji="0" lang="en-US" altLang="zh-CN" sz="5400" b="1" i="0" u="none" strike="noStrike" kern="1200" cap="none" spc="0" normalizeH="0" baseline="0" noProof="0" dirty="0">
                <a:ln>
                  <a:noFill/>
                </a:ln>
                <a:solidFill>
                  <a:srgbClr val="44546A"/>
                </a:solidFill>
                <a:effectLst/>
                <a:uLnTx/>
                <a:uFillTx/>
                <a:latin typeface="Arial" panose="020B0604020202020204" pitchFamily="34" charset="0"/>
                <a:ea typeface="黑体" panose="02010609060101010101" pitchFamily="49" charset="-122"/>
                <a:cs typeface="+mn-ea"/>
                <a:sym typeface="+mn-lt"/>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5400" b="1" i="0" u="none" strike="noStrike" kern="1200" cap="none" spc="0" normalizeH="0" baseline="0" noProof="0" dirty="0">
                <a:ln>
                  <a:noFill/>
                </a:ln>
                <a:solidFill>
                  <a:srgbClr val="44546A"/>
                </a:solidFill>
                <a:effectLst/>
                <a:uLnTx/>
                <a:uFillTx/>
                <a:latin typeface="Arial" panose="020B0604020202020204" pitchFamily="34" charset="0"/>
                <a:ea typeface="黑体" panose="02010609060101010101" pitchFamily="49" charset="-122"/>
                <a:cs typeface="+mn-ea"/>
                <a:sym typeface="+mn-lt"/>
              </a:rPr>
              <a:t> </a:t>
            </a:r>
            <a:r>
              <a:rPr kumimoji="0" lang="en-US" altLang="zh-CN" sz="5400" b="1" i="0" u="none" strike="noStrike" kern="1200" cap="none" spc="0" normalizeH="0" baseline="0" noProof="0" dirty="0" err="1">
                <a:ln>
                  <a:noFill/>
                </a:ln>
                <a:solidFill>
                  <a:srgbClr val="44546A"/>
                </a:solidFill>
                <a:effectLst/>
                <a:uLnTx/>
                <a:uFillTx/>
                <a:latin typeface="Arial" panose="020B0604020202020204" pitchFamily="34" charset="0"/>
                <a:ea typeface="黑体" panose="02010609060101010101" pitchFamily="49" charset="-122"/>
                <a:cs typeface="+mn-ea"/>
                <a:sym typeface="+mn-lt"/>
              </a:rPr>
              <a:t>dặn</a:t>
            </a:r>
            <a:r>
              <a:rPr kumimoji="0" lang="en-US" altLang="zh-CN" sz="5400" b="1" i="0" u="none" strike="noStrike" kern="1200" cap="none" spc="0" normalizeH="0" baseline="0" noProof="0" dirty="0">
                <a:ln>
                  <a:noFill/>
                </a:ln>
                <a:solidFill>
                  <a:srgbClr val="44546A"/>
                </a:solidFill>
                <a:effectLst/>
                <a:uLnTx/>
                <a:uFillTx/>
                <a:latin typeface="Arial" panose="020B0604020202020204" pitchFamily="34" charset="0"/>
                <a:ea typeface="黑体" panose="02010609060101010101" pitchFamily="49" charset="-122"/>
                <a:cs typeface="+mn-ea"/>
                <a:sym typeface="+mn-lt"/>
              </a:rPr>
              <a:t> </a:t>
            </a:r>
            <a:r>
              <a:rPr kumimoji="0" lang="en-US" altLang="zh-CN" sz="5400" b="1" i="0" u="none" strike="noStrike" kern="1200" cap="none" spc="0" normalizeH="0" baseline="0" noProof="0" dirty="0" err="1">
                <a:ln>
                  <a:noFill/>
                </a:ln>
                <a:solidFill>
                  <a:srgbClr val="44546A"/>
                </a:solidFill>
                <a:effectLst/>
                <a:uLnTx/>
                <a:uFillTx/>
                <a:latin typeface="Arial" panose="020B0604020202020204" pitchFamily="34" charset="0"/>
                <a:ea typeface="黑体" panose="02010609060101010101" pitchFamily="49" charset="-122"/>
                <a:cs typeface="+mn-ea"/>
                <a:sym typeface="+mn-lt"/>
              </a:rPr>
              <a:t>dò</a:t>
            </a:r>
            <a:endParaRPr kumimoji="0" lang="zh-CN" altLang="en-US" sz="5400" b="1" i="0" u="none" strike="noStrike" kern="1200" cap="none" spc="0" normalizeH="0" baseline="0" noProof="0" dirty="0">
              <a:ln>
                <a:noFill/>
              </a:ln>
              <a:solidFill>
                <a:srgbClr val="44546A"/>
              </a:solidFill>
              <a:effectLst/>
              <a:uLnTx/>
              <a:uFillTx/>
              <a:latin typeface="Arial" panose="020B0604020202020204" pitchFamily="34" charset="0"/>
              <a:ea typeface="黑体" panose="02010609060101010101" pitchFamily="49" charset="-122"/>
              <a:cs typeface="+mn-ea"/>
              <a:sym typeface="+mn-lt"/>
            </a:endParaRPr>
          </a:p>
        </p:txBody>
      </p:sp>
      <p:pic>
        <p:nvPicPr>
          <p:cNvPr id="11" name="PA_图片 7">
            <a:extLst>
              <a:ext uri="{FF2B5EF4-FFF2-40B4-BE49-F238E27FC236}">
                <a16:creationId xmlns:a16="http://schemas.microsoft.com/office/drawing/2014/main" id="{EAC6A015-BDF6-4D4D-A23E-6E68F30F2A39}"/>
              </a:ext>
            </a:extLst>
          </p:cNvPr>
          <p:cNvPicPr>
            <a:picLocks noChangeAspect="1"/>
          </p:cNvPicPr>
          <p:nvPr>
            <p:custDataLst>
              <p:tags r:id="rId4"/>
            </p:custDataLst>
          </p:nvPr>
        </p:nvPicPr>
        <p:blipFill>
          <a:blip r:embed="rId9" cstate="screen">
            <a:extLst>
              <a:ext uri="{28A0092B-C50C-407E-A947-70E740481C1C}">
                <a14:useLocalDpi xmlns:a14="http://schemas.microsoft.com/office/drawing/2010/main"/>
              </a:ext>
            </a:extLst>
          </a:blip>
          <a:stretch>
            <a:fillRect/>
          </a:stretch>
        </p:blipFill>
        <p:spPr>
          <a:xfrm>
            <a:off x="6926615" y="1041356"/>
            <a:ext cx="5818605" cy="5518590"/>
          </a:xfrm>
          <a:prstGeom prst="rect">
            <a:avLst/>
          </a:prstGeom>
        </p:spPr>
      </p:pic>
    </p:spTree>
    <p:extLst>
      <p:ext uri="{BB962C8B-B14F-4D97-AF65-F5344CB8AC3E}">
        <p14:creationId xmlns:p14="http://schemas.microsoft.com/office/powerpoint/2010/main" val="19238265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55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110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220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220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ags/tag1.xml><?xml version="1.0" encoding="utf-8"?>
<p:tagLst xmlns:a="http://schemas.openxmlformats.org/drawingml/2006/main" xmlns:r="http://schemas.openxmlformats.org/officeDocument/2006/relationships" xmlns:p="http://schemas.openxmlformats.org/presentationml/2006/main">
  <p:tag name="PA" val="v3.2.0"/>
</p:tagLst>
</file>

<file path=ppt/tags/tag2.xml><?xml version="1.0" encoding="utf-8"?>
<p:tagLst xmlns:a="http://schemas.openxmlformats.org/drawingml/2006/main" xmlns:r="http://schemas.openxmlformats.org/officeDocument/2006/relationships" xmlns:p="http://schemas.openxmlformats.org/presentationml/2006/main">
  <p:tag name="PA" val="v3.2.0"/>
</p:tagLst>
</file>

<file path=ppt/tags/tag3.xml><?xml version="1.0" encoding="utf-8"?>
<p:tagLst xmlns:a="http://schemas.openxmlformats.org/drawingml/2006/main" xmlns:r="http://schemas.openxmlformats.org/officeDocument/2006/relationships" xmlns:p="http://schemas.openxmlformats.org/presentationml/2006/main">
  <p:tag name="PA" val="v3.2.0"/>
</p:tagLst>
</file>

<file path=ppt/tags/tag4.xml><?xml version="1.0" encoding="utf-8"?>
<p:tagLst xmlns:a="http://schemas.openxmlformats.org/drawingml/2006/main" xmlns:r="http://schemas.openxmlformats.org/officeDocument/2006/relationships" xmlns:p="http://schemas.openxmlformats.org/presentationml/2006/main">
  <p:tag name="PA" val="v3.2.0"/>
</p:tagLst>
</file>

<file path=ppt/tags/tag5.xml><?xml version="1.0" encoding="utf-8"?>
<p:tagLst xmlns:a="http://schemas.openxmlformats.org/drawingml/2006/main" xmlns:r="http://schemas.openxmlformats.org/officeDocument/2006/relationships" xmlns:p="http://schemas.openxmlformats.org/presentationml/2006/main">
  <p:tag name="PA" val="v3.2.0"/>
</p:tagLst>
</file>

<file path=ppt/tags/tag6.xml><?xml version="1.0" encoding="utf-8"?>
<p:tagLst xmlns:a="http://schemas.openxmlformats.org/drawingml/2006/main" xmlns:r="http://schemas.openxmlformats.org/officeDocument/2006/relationships" xmlns:p="http://schemas.openxmlformats.org/presentationml/2006/main">
  <p:tag name="PA" val="v3.2.0"/>
</p:tagLst>
</file>

<file path=ppt/tags/tag7.xml><?xml version="1.0" encoding="utf-8"?>
<p:tagLst xmlns:a="http://schemas.openxmlformats.org/drawingml/2006/main" xmlns:r="http://schemas.openxmlformats.org/officeDocument/2006/relationships" xmlns:p="http://schemas.openxmlformats.org/presentationml/2006/main">
  <p:tag name="PA" val="v3.2.0"/>
</p:tagLst>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Doodle Sketchbook by Slidesgo">
  <a:themeElements>
    <a:clrScheme name="Simple Light">
      <a:dk1>
        <a:srgbClr val="213054"/>
      </a:dk1>
      <a:lt1>
        <a:srgbClr val="BAE5E4"/>
      </a:lt1>
      <a:dk2>
        <a:srgbClr val="A889CC"/>
      </a:dk2>
      <a:lt2>
        <a:srgbClr val="FC7D77"/>
      </a:lt2>
      <a:accent1>
        <a:srgbClr val="FFAB40"/>
      </a:accent1>
      <a:accent2>
        <a:srgbClr val="FFFFFF"/>
      </a:accent2>
      <a:accent3>
        <a:srgbClr val="213054"/>
      </a:accent3>
      <a:accent4>
        <a:srgbClr val="BAE5E4"/>
      </a:accent4>
      <a:accent5>
        <a:srgbClr val="A889CC"/>
      </a:accent5>
      <a:accent6>
        <a:srgbClr val="FC7D77"/>
      </a:accent6>
      <a:hlink>
        <a:srgbClr val="21305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189</Words>
  <Application>Microsoft Office PowerPoint</Application>
  <PresentationFormat>Widescreen</PresentationFormat>
  <Paragraphs>30</Paragraphs>
  <Slides>8</Slides>
  <Notes>3</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8</vt:i4>
      </vt:variant>
    </vt:vector>
  </HeadingPairs>
  <TitlesOfParts>
    <vt:vector size="21" baseType="lpstr">
      <vt:lpstr>等线</vt:lpstr>
      <vt:lpstr>Arial</vt:lpstr>
      <vt:lpstr>Arial-Rounded</vt:lpstr>
      <vt:lpstr>Calibri</vt:lpstr>
      <vt:lpstr>HP001 4 hang 1 ô ly</vt:lpstr>
      <vt:lpstr>Kalam</vt:lpstr>
      <vt:lpstr>Montserrat</vt:lpstr>
      <vt:lpstr>Times New Roman</vt:lpstr>
      <vt:lpstr>1_Office 主题</vt:lpstr>
      <vt:lpstr>第一PPT，www.1ppt.com</vt:lpstr>
      <vt:lpstr>Doodle Sketchbook by Slidesgo</vt:lpstr>
      <vt:lpstr>2_Office 主题</vt:lpstr>
      <vt:lpstr>2_Office 主题​​</vt:lpstr>
      <vt:lpstr>PowerPoint Presentation</vt:lpstr>
      <vt:lpstr>PowerPoint Presentation</vt:lpstr>
      <vt:lpstr>PowerPoint Presentation</vt:lpstr>
      <vt:lpstr>PowerPoint Presentation</vt:lpstr>
      <vt:lpstr>PowerPoint Presentation</vt:lpstr>
      <vt:lpstr>3. Chọn a hoặc b </vt:lpstr>
      <vt:lpstr>b. Chọn v hay d thay cho ô vuông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 thao</dc:creator>
  <cp:lastModifiedBy>Administrator</cp:lastModifiedBy>
  <cp:revision>5</cp:revision>
  <dcterms:created xsi:type="dcterms:W3CDTF">2021-07-25T03:01:51Z</dcterms:created>
  <dcterms:modified xsi:type="dcterms:W3CDTF">2025-05-25T22:34:53Z</dcterms:modified>
</cp:coreProperties>
</file>