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  <p:sldMasterId id="2147483704" r:id="rId3"/>
  </p:sldMasterIdLst>
  <p:notesMasterIdLst>
    <p:notesMasterId r:id="rId9"/>
  </p:notesMasterIdLst>
  <p:sldIdLst>
    <p:sldId id="301" r:id="rId4"/>
    <p:sldId id="296" r:id="rId5"/>
    <p:sldId id="390" r:id="rId6"/>
    <p:sldId id="391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6E68-4168-4637-8B88-14DE3159B954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D7FF-29FF-4BD0-8BAD-8080F56F5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0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AECFE-46B6-4FC0-A574-7B09231466D8}"/>
              </a:ext>
            </a:extLst>
          </p:cNvPr>
          <p:cNvSpPr txBox="1"/>
          <p:nvPr userDrawn="1"/>
        </p:nvSpPr>
        <p:spPr>
          <a:xfrm>
            <a:off x="8027377" y="6578805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srgbClr val="FF0000"/>
                </a:solidFill>
              </a:rPr>
              <a:t>Hương</a:t>
            </a:r>
            <a:r>
              <a:rPr lang="en-US" sz="1100" i="1" dirty="0">
                <a:solidFill>
                  <a:srgbClr val="FF0000"/>
                </a:solidFill>
              </a:rPr>
              <a:t> </a:t>
            </a:r>
            <a:r>
              <a:rPr lang="en-US" sz="1100" i="1" dirty="0" err="1">
                <a:solidFill>
                  <a:srgbClr val="FF0000"/>
                </a:solidFill>
              </a:rPr>
              <a:t>Thảo</a:t>
            </a:r>
            <a:r>
              <a:rPr lang="en-US" sz="1100" i="1" dirty="0">
                <a:solidFill>
                  <a:srgbClr val="FF0000"/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2345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95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64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14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636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29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46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29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064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23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5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0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85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43964"/>
            <a:ext cx="2844800" cy="365125"/>
          </a:xfrm>
        </p:spPr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41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32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01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2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33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5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89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40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5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2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7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0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6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46A9E-E22D-4B85-937F-FFA98A1B9AAE}"/>
              </a:ext>
            </a:extLst>
          </p:cNvPr>
          <p:cNvSpPr txBox="1"/>
          <p:nvPr userDrawn="1"/>
        </p:nvSpPr>
        <p:spPr>
          <a:xfrm>
            <a:off x="9522070" y="0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Hương</a:t>
            </a:r>
            <a:r>
              <a:rPr lang="en-US" sz="1100" i="1" dirty="0"/>
              <a:t> </a:t>
            </a:r>
            <a:r>
              <a:rPr lang="en-US" sz="1100" i="1" dirty="0" err="1"/>
              <a:t>Thảo</a:t>
            </a:r>
            <a:r>
              <a:rPr lang="en-US" sz="11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4598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68A0BA4-B245-44C5-8682-EED0C547F87B}"/>
              </a:ext>
            </a:extLst>
          </p:cNvPr>
          <p:cNvSpPr txBox="1"/>
          <p:nvPr userDrawn="1"/>
        </p:nvSpPr>
        <p:spPr>
          <a:xfrm>
            <a:off x="9522070" y="0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Hương</a:t>
            </a:r>
            <a:r>
              <a:rPr lang="en-US" sz="1100" i="1" dirty="0"/>
              <a:t> </a:t>
            </a:r>
            <a:r>
              <a:rPr lang="en-US" sz="1100" i="1" dirty="0" err="1"/>
              <a:t>Thảo</a:t>
            </a:r>
            <a:r>
              <a:rPr lang="en-US" sz="11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1163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A9CE5-F74E-4F7D-8C0A-10BC40A74E56}"/>
              </a:ext>
            </a:extLst>
          </p:cNvPr>
          <p:cNvSpPr txBox="1"/>
          <p:nvPr userDrawn="1"/>
        </p:nvSpPr>
        <p:spPr>
          <a:xfrm>
            <a:off x="9522070" y="0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Hương</a:t>
            </a:r>
            <a:r>
              <a:rPr lang="en-US" sz="1100" i="1" dirty="0"/>
              <a:t> </a:t>
            </a:r>
            <a:r>
              <a:rPr lang="en-US" sz="1100" i="1" dirty="0" err="1"/>
              <a:t>Thảo</a:t>
            </a:r>
            <a:r>
              <a:rPr lang="en-US" sz="11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4402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GIF"/><Relationship Id="rId18" Type="http://schemas.openxmlformats.org/officeDocument/2006/relationships/image" Target="../media/image21.png"/><Relationship Id="rId26" Type="http://schemas.openxmlformats.org/officeDocument/2006/relationships/image" Target="../media/image26.png"/><Relationship Id="rId3" Type="http://schemas.openxmlformats.org/officeDocument/2006/relationships/image" Target="../media/image12.GIF"/><Relationship Id="rId21" Type="http://schemas.microsoft.com/office/2007/relationships/hdphoto" Target="../media/hdphoto9.wdp"/><Relationship Id="rId7" Type="http://schemas.microsoft.com/office/2007/relationships/hdphoto" Target="../media/hdphoto4.wdp"/><Relationship Id="rId12" Type="http://schemas.openxmlformats.org/officeDocument/2006/relationships/image" Target="../media/image17.GIF"/><Relationship Id="rId17" Type="http://schemas.microsoft.com/office/2007/relationships/hdphoto" Target="../media/hdphoto8.wdp"/><Relationship Id="rId25" Type="http://schemas.microsoft.com/office/2007/relationships/hdphoto" Target="../media/hdphoto1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microsoft.com/office/2007/relationships/hdphoto" Target="../media/hdphoto13.wdp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24" Type="http://schemas.openxmlformats.org/officeDocument/2006/relationships/image" Target="../media/image25.png"/><Relationship Id="rId32" Type="http://schemas.microsoft.com/office/2007/relationships/hdphoto" Target="../media/hdphoto14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microsoft.com/office/2007/relationships/hdphoto" Target="../media/hdphoto10.wdp"/><Relationship Id="rId28" Type="http://schemas.openxmlformats.org/officeDocument/2006/relationships/image" Target="../media/image27.png"/><Relationship Id="rId10" Type="http://schemas.openxmlformats.org/officeDocument/2006/relationships/image" Target="../media/image16.png"/><Relationship Id="rId19" Type="http://schemas.openxmlformats.org/officeDocument/2006/relationships/image" Target="../media/image22.GIF"/><Relationship Id="rId31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microsoft.com/office/2007/relationships/hdphoto" Target="../media/hdphoto5.wdp"/><Relationship Id="rId14" Type="http://schemas.openxmlformats.org/officeDocument/2006/relationships/image" Target="../media/image19.png"/><Relationship Id="rId22" Type="http://schemas.openxmlformats.org/officeDocument/2006/relationships/image" Target="../media/image24.png"/><Relationship Id="rId27" Type="http://schemas.microsoft.com/office/2007/relationships/hdphoto" Target="../media/hdphoto12.wdp"/><Relationship Id="rId30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600" y="677334"/>
            <a:ext cx="111252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9600" y="0"/>
            <a:ext cx="10871200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6267" y="6079067"/>
            <a:ext cx="4978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A_文本框 20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49107" y="1709936"/>
            <a:ext cx="9010917" cy="21443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1219170" eaLnBrk="1" hangingPunct="1"/>
            <a:r>
              <a:rPr lang="en-US" altLang="zh-CN" sz="6667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6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66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66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66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1219170" eaLnBrk="1" hangingPunct="1"/>
            <a:r>
              <a:rPr lang="en-US" altLang="zh-CN" sz="66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altLang="zh-CN" sz="6667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altLang="zh-CN" sz="66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4)</a:t>
            </a:r>
            <a:endParaRPr lang="zh-CN" altLang="en-US" sz="6667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07" y="9128"/>
            <a:ext cx="1878232" cy="1691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07267"/>
            <a:ext cx="2435597" cy="375073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-699459"/>
            <a:ext cx="1237735" cy="465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6" y="-568435"/>
            <a:ext cx="1228861" cy="447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3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25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674131-6BEE-45E4-B90E-D0F65904449A}"/>
              </a:ext>
            </a:extLst>
          </p:cNvPr>
          <p:cNvSpPr txBox="1"/>
          <p:nvPr/>
        </p:nvSpPr>
        <p:spPr>
          <a:xfrm>
            <a:off x="2461173" y="361669"/>
            <a:ext cx="8207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đồ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dùng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tập</a:t>
            </a:r>
            <a:endParaRPr lang="en-US" sz="3200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2" descr="20210409090849_wm_shs-tieng-viet-2-tap-1">
            <a:extLst>
              <a:ext uri="{FF2B5EF4-FFF2-40B4-BE49-F238E27FC236}">
                <a16:creationId xmlns:a16="http://schemas.microsoft.com/office/drawing/2014/main" id="{2032F5F3-382C-4664-9FF7-5FF26A21C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70908" r="21129" b="8217"/>
          <a:stretch/>
        </p:blipFill>
        <p:spPr bwMode="auto">
          <a:xfrm>
            <a:off x="2146383" y="1521452"/>
            <a:ext cx="8000917" cy="47396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0210409090849_wm_shs-tieng-viet-2-tap-1">
            <a:extLst>
              <a:ext uri="{FF2B5EF4-FFF2-40B4-BE49-F238E27FC236}">
                <a16:creationId xmlns:a16="http://schemas.microsoft.com/office/drawing/2014/main" id="{E124F08D-2A60-4D05-80E0-23A9CCF1E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353094" y="84472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AC63FAD4-CE0E-4335-9B99-7A7FA79F4FBF}"/>
              </a:ext>
            </a:extLst>
          </p:cNvPr>
          <p:cNvSpPr/>
          <p:nvPr/>
        </p:nvSpPr>
        <p:spPr>
          <a:xfrm rot="20494451">
            <a:off x="3127262" y="4089477"/>
            <a:ext cx="1203145" cy="3216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đèn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2721BD3-0520-4D2D-A004-FC84EB4C7AC9}"/>
              </a:ext>
            </a:extLst>
          </p:cNvPr>
          <p:cNvSpPr/>
          <p:nvPr/>
        </p:nvSpPr>
        <p:spPr>
          <a:xfrm rot="21304156">
            <a:off x="4363203" y="3572539"/>
            <a:ext cx="1267700" cy="3523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ống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bút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6B702EB9-52A2-4A4D-805C-7BEC0A297060}"/>
              </a:ext>
            </a:extLst>
          </p:cNvPr>
          <p:cNvSpPr/>
          <p:nvPr/>
        </p:nvSpPr>
        <p:spPr>
          <a:xfrm rot="21304156">
            <a:off x="5883989" y="3393615"/>
            <a:ext cx="525705" cy="29768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vở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F5A41A02-719D-4E61-A158-61037EA73524}"/>
              </a:ext>
            </a:extLst>
          </p:cNvPr>
          <p:cNvSpPr/>
          <p:nvPr/>
        </p:nvSpPr>
        <p:spPr>
          <a:xfrm>
            <a:off x="8392894" y="2845253"/>
            <a:ext cx="759984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CCA0004B-6271-48EC-9B0B-06FE18D82F05}"/>
              </a:ext>
            </a:extLst>
          </p:cNvPr>
          <p:cNvSpPr/>
          <p:nvPr/>
        </p:nvSpPr>
        <p:spPr>
          <a:xfrm rot="161536">
            <a:off x="7358451" y="1898186"/>
            <a:ext cx="1050999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giá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391637BF-6577-4811-93A8-8889FD25F75B}"/>
              </a:ext>
            </a:extLst>
          </p:cNvPr>
          <p:cNvSpPr/>
          <p:nvPr/>
        </p:nvSpPr>
        <p:spPr>
          <a:xfrm rot="161536">
            <a:off x="6937319" y="2789058"/>
            <a:ext cx="534864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cốc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72CA71AC-D3E2-43E4-920E-AC914698CB9D}"/>
              </a:ext>
            </a:extLst>
          </p:cNvPr>
          <p:cNvSpPr/>
          <p:nvPr/>
        </p:nvSpPr>
        <p:spPr>
          <a:xfrm>
            <a:off x="4867000" y="1522578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tranh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A984814A-E75B-4CA0-A20B-D1B8CE9B1C50}"/>
              </a:ext>
            </a:extLst>
          </p:cNvPr>
          <p:cNvSpPr/>
          <p:nvPr/>
        </p:nvSpPr>
        <p:spPr>
          <a:xfrm>
            <a:off x="3070607" y="4882887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9DED0716-6003-409F-BFC2-5E0B01CF4983}"/>
              </a:ext>
            </a:extLst>
          </p:cNvPr>
          <p:cNvSpPr/>
          <p:nvPr/>
        </p:nvSpPr>
        <p:spPr>
          <a:xfrm rot="20409025">
            <a:off x="5078592" y="5264606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ngăn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kéo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CD6C52FB-B16D-4864-BCD6-B2EB61D78C9F}"/>
              </a:ext>
            </a:extLst>
          </p:cNvPr>
          <p:cNvSpPr/>
          <p:nvPr/>
        </p:nvSpPr>
        <p:spPr>
          <a:xfrm>
            <a:off x="6564851" y="5118821"/>
            <a:ext cx="1279800" cy="320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4ABAE41A-4860-4438-852A-EA4704C11A45}"/>
              </a:ext>
            </a:extLst>
          </p:cNvPr>
          <p:cNvSpPr/>
          <p:nvPr/>
        </p:nvSpPr>
        <p:spPr>
          <a:xfrm rot="20581587">
            <a:off x="8559297" y="3713343"/>
            <a:ext cx="1069819" cy="320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ghế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4031DD79-49B5-4FAA-A2F5-50B3D9994CF1}"/>
              </a:ext>
            </a:extLst>
          </p:cNvPr>
          <p:cNvSpPr/>
          <p:nvPr/>
        </p:nvSpPr>
        <p:spPr>
          <a:xfrm rot="20820592">
            <a:off x="3994646" y="2162259"/>
            <a:ext cx="950325" cy="5855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thước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CB6ED8-070B-41D0-9C8D-844E5898A7FC}"/>
              </a:ext>
            </a:extLst>
          </p:cNvPr>
          <p:cNvSpPr txBox="1"/>
          <p:nvPr/>
        </p:nvSpPr>
        <p:spPr>
          <a:xfrm>
            <a:off x="958362" y="471294"/>
            <a:ext cx="1099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đồ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dùng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tập</a:t>
            </a:r>
            <a:endParaRPr lang="en-US" sz="3600" b="1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6F2FF-4E62-492E-B762-9D02B85B0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571660"/>
              </p:ext>
            </p:extLst>
          </p:nvPr>
        </p:nvGraphicFramePr>
        <p:xfrm>
          <a:off x="2286001" y="2237361"/>
          <a:ext cx="7556500" cy="2472265"/>
        </p:xfrm>
        <a:graphic>
          <a:graphicData uri="http://schemas.openxmlformats.org/drawingml/2006/table">
            <a:tbl>
              <a:tblPr firstRow="1" bandRow="1"/>
              <a:tblGrid>
                <a:gridCol w="1333500">
                  <a:extLst>
                    <a:ext uri="{9D8B030D-6E8A-4147-A177-3AD203B41FA5}">
                      <a16:colId xmlns:a16="http://schemas.microsoft.com/office/drawing/2014/main" val="2878530393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1927145733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162826108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6241526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222832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endParaRPr lang="en-US" sz="19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9193848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quyển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endParaRPr lang="en-US" sz="19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1722210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335330545"/>
                  </a:ext>
                </a:extLst>
              </a:tr>
            </a:tbl>
          </a:graphicData>
        </a:graphic>
      </p:graphicFrame>
      <p:grpSp>
        <p:nvGrpSpPr>
          <p:cNvPr id="7" name="Google Shape;1156;p45">
            <a:extLst>
              <a:ext uri="{FF2B5EF4-FFF2-40B4-BE49-F238E27FC236}">
                <a16:creationId xmlns:a16="http://schemas.microsoft.com/office/drawing/2014/main" id="{C5609EF1-D869-4D98-A3D5-62A2BFB1E7F0}"/>
              </a:ext>
            </a:extLst>
          </p:cNvPr>
          <p:cNvGrpSpPr/>
          <p:nvPr/>
        </p:nvGrpSpPr>
        <p:grpSpPr>
          <a:xfrm>
            <a:off x="2317592" y="5126057"/>
            <a:ext cx="1170565" cy="1219195"/>
            <a:chOff x="4022111" y="879761"/>
            <a:chExt cx="1373687" cy="1426738"/>
          </a:xfrm>
        </p:grpSpPr>
        <p:sp>
          <p:nvSpPr>
            <p:cNvPr id="8" name="Google Shape;1157;p45">
              <a:extLst>
                <a:ext uri="{FF2B5EF4-FFF2-40B4-BE49-F238E27FC236}">
                  <a16:creationId xmlns:a16="http://schemas.microsoft.com/office/drawing/2014/main" id="{80C3997F-ED62-469B-B7B6-C3BAB661EC51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" name="Google Shape;1158;p45">
              <a:extLst>
                <a:ext uri="{FF2B5EF4-FFF2-40B4-BE49-F238E27FC236}">
                  <a16:creationId xmlns:a16="http://schemas.microsoft.com/office/drawing/2014/main" id="{E9A1B0CB-EC10-43C0-B19F-87EA32469DF6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Google Shape;1159;p45">
              <a:extLst>
                <a:ext uri="{FF2B5EF4-FFF2-40B4-BE49-F238E27FC236}">
                  <a16:creationId xmlns:a16="http://schemas.microsoft.com/office/drawing/2014/main" id="{5AD8072D-939A-48F8-9C55-38FB9627C9CA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1" name="Google Shape;1160;p45">
            <a:extLst>
              <a:ext uri="{FF2B5EF4-FFF2-40B4-BE49-F238E27FC236}">
                <a16:creationId xmlns:a16="http://schemas.microsoft.com/office/drawing/2014/main" id="{FF9C60E5-9508-4065-9750-2173E66F51EC}"/>
              </a:ext>
            </a:extLst>
          </p:cNvPr>
          <p:cNvGrpSpPr/>
          <p:nvPr/>
        </p:nvGrpSpPr>
        <p:grpSpPr>
          <a:xfrm rot="506022">
            <a:off x="7192158" y="5200829"/>
            <a:ext cx="1219127" cy="807699"/>
            <a:chOff x="7328322" y="3673510"/>
            <a:chExt cx="1126909" cy="745122"/>
          </a:xfrm>
        </p:grpSpPr>
        <p:sp>
          <p:nvSpPr>
            <p:cNvPr id="12" name="Google Shape;1161;p45">
              <a:extLst>
                <a:ext uri="{FF2B5EF4-FFF2-40B4-BE49-F238E27FC236}">
                  <a16:creationId xmlns:a16="http://schemas.microsoft.com/office/drawing/2014/main" id="{A4EF52CD-79F3-47EA-8FF3-91464DDC994A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rgbClr val="B7D5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" name="Google Shape;1162;p45">
              <a:extLst>
                <a:ext uri="{FF2B5EF4-FFF2-40B4-BE49-F238E27FC236}">
                  <a16:creationId xmlns:a16="http://schemas.microsoft.com/office/drawing/2014/main" id="{B4D29486-0DD4-441A-8B86-A263E95E5DAB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" name="Google Shape;1163;p45">
              <a:extLst>
                <a:ext uri="{FF2B5EF4-FFF2-40B4-BE49-F238E27FC236}">
                  <a16:creationId xmlns:a16="http://schemas.microsoft.com/office/drawing/2014/main" id="{83CCBCDE-CEF2-4F01-941A-34BF458A2ED5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5" name="Google Shape;1206;p46">
            <a:extLst>
              <a:ext uri="{FF2B5EF4-FFF2-40B4-BE49-F238E27FC236}">
                <a16:creationId xmlns:a16="http://schemas.microsoft.com/office/drawing/2014/main" id="{15DAE18E-2CB8-4397-98E2-7644B335DD13}"/>
              </a:ext>
            </a:extLst>
          </p:cNvPr>
          <p:cNvGrpSpPr/>
          <p:nvPr/>
        </p:nvGrpSpPr>
        <p:grpSpPr>
          <a:xfrm>
            <a:off x="3685011" y="5068046"/>
            <a:ext cx="991304" cy="1190621"/>
            <a:chOff x="6192911" y="156630"/>
            <a:chExt cx="2526260" cy="3034202"/>
          </a:xfrm>
        </p:grpSpPr>
        <p:sp>
          <p:nvSpPr>
            <p:cNvPr id="16" name="Google Shape;1207;p46">
              <a:extLst>
                <a:ext uri="{FF2B5EF4-FFF2-40B4-BE49-F238E27FC236}">
                  <a16:creationId xmlns:a16="http://schemas.microsoft.com/office/drawing/2014/main" id="{F5AEB9B0-CEA1-4A7E-A2B7-4AD95A9DAA43}"/>
                </a:ext>
              </a:extLst>
            </p:cNvPr>
            <p:cNvSpPr/>
            <p:nvPr/>
          </p:nvSpPr>
          <p:spPr>
            <a:xfrm>
              <a:off x="6528644" y="236317"/>
              <a:ext cx="2099470" cy="2827955"/>
            </a:xfrm>
            <a:custGeom>
              <a:avLst/>
              <a:gdLst/>
              <a:ahLst/>
              <a:cxnLst/>
              <a:rect l="l" t="t" r="r" b="b"/>
              <a:pathLst>
                <a:path w="16440" h="22144" extrusionOk="0">
                  <a:moveTo>
                    <a:pt x="9801" y="3065"/>
                  </a:moveTo>
                  <a:cubicBezTo>
                    <a:pt x="9972" y="3065"/>
                    <a:pt x="10150" y="3172"/>
                    <a:pt x="10181" y="3328"/>
                  </a:cubicBezTo>
                  <a:cubicBezTo>
                    <a:pt x="10696" y="4596"/>
                    <a:pt x="11211" y="5863"/>
                    <a:pt x="11687" y="7131"/>
                  </a:cubicBezTo>
                  <a:cubicBezTo>
                    <a:pt x="11726" y="7329"/>
                    <a:pt x="11766" y="7527"/>
                    <a:pt x="11726" y="7765"/>
                  </a:cubicBezTo>
                  <a:cubicBezTo>
                    <a:pt x="11726" y="7844"/>
                    <a:pt x="11607" y="7923"/>
                    <a:pt x="11528" y="7963"/>
                  </a:cubicBezTo>
                  <a:cubicBezTo>
                    <a:pt x="10617" y="8398"/>
                    <a:pt x="9746" y="8794"/>
                    <a:pt x="8834" y="9191"/>
                  </a:cubicBezTo>
                  <a:cubicBezTo>
                    <a:pt x="8597" y="9309"/>
                    <a:pt x="8359" y="9389"/>
                    <a:pt x="8082" y="9508"/>
                  </a:cubicBezTo>
                  <a:cubicBezTo>
                    <a:pt x="6854" y="9943"/>
                    <a:pt x="5626" y="10419"/>
                    <a:pt x="4398" y="10854"/>
                  </a:cubicBezTo>
                  <a:cubicBezTo>
                    <a:pt x="4081" y="10934"/>
                    <a:pt x="3724" y="10973"/>
                    <a:pt x="3368" y="10973"/>
                  </a:cubicBezTo>
                  <a:cubicBezTo>
                    <a:pt x="3289" y="10973"/>
                    <a:pt x="3170" y="10775"/>
                    <a:pt x="3130" y="10656"/>
                  </a:cubicBezTo>
                  <a:cubicBezTo>
                    <a:pt x="2972" y="10102"/>
                    <a:pt x="2893" y="9547"/>
                    <a:pt x="2734" y="9032"/>
                  </a:cubicBezTo>
                  <a:cubicBezTo>
                    <a:pt x="2496" y="8240"/>
                    <a:pt x="2219" y="7527"/>
                    <a:pt x="1942" y="6735"/>
                  </a:cubicBezTo>
                  <a:cubicBezTo>
                    <a:pt x="1863" y="6497"/>
                    <a:pt x="1863" y="6378"/>
                    <a:pt x="2140" y="6259"/>
                  </a:cubicBezTo>
                  <a:cubicBezTo>
                    <a:pt x="4358" y="5150"/>
                    <a:pt x="6656" y="4318"/>
                    <a:pt x="8953" y="3368"/>
                  </a:cubicBezTo>
                  <a:cubicBezTo>
                    <a:pt x="9151" y="3249"/>
                    <a:pt x="9429" y="3170"/>
                    <a:pt x="9666" y="3090"/>
                  </a:cubicBezTo>
                  <a:cubicBezTo>
                    <a:pt x="9709" y="3073"/>
                    <a:pt x="9755" y="3065"/>
                    <a:pt x="9801" y="3065"/>
                  </a:cubicBezTo>
                  <a:close/>
                  <a:moveTo>
                    <a:pt x="14175" y="14242"/>
                  </a:moveTo>
                  <a:cubicBezTo>
                    <a:pt x="14283" y="14302"/>
                    <a:pt x="14384" y="14312"/>
                    <a:pt x="14420" y="14419"/>
                  </a:cubicBezTo>
                  <a:cubicBezTo>
                    <a:pt x="14578" y="14657"/>
                    <a:pt x="14697" y="14895"/>
                    <a:pt x="14816" y="15172"/>
                  </a:cubicBezTo>
                  <a:cubicBezTo>
                    <a:pt x="14935" y="15489"/>
                    <a:pt x="15014" y="15766"/>
                    <a:pt x="15133" y="16083"/>
                  </a:cubicBezTo>
                  <a:cubicBezTo>
                    <a:pt x="15172" y="16202"/>
                    <a:pt x="15212" y="16321"/>
                    <a:pt x="15212" y="16440"/>
                  </a:cubicBezTo>
                  <a:cubicBezTo>
                    <a:pt x="15212" y="16519"/>
                    <a:pt x="15172" y="16598"/>
                    <a:pt x="15133" y="16638"/>
                  </a:cubicBezTo>
                  <a:cubicBezTo>
                    <a:pt x="15054" y="16638"/>
                    <a:pt x="14974" y="16598"/>
                    <a:pt x="14935" y="16559"/>
                  </a:cubicBezTo>
                  <a:cubicBezTo>
                    <a:pt x="14816" y="16400"/>
                    <a:pt x="14697" y="16202"/>
                    <a:pt x="14618" y="16044"/>
                  </a:cubicBezTo>
                  <a:cubicBezTo>
                    <a:pt x="14459" y="15529"/>
                    <a:pt x="14261" y="15053"/>
                    <a:pt x="14103" y="14538"/>
                  </a:cubicBezTo>
                  <a:cubicBezTo>
                    <a:pt x="14103" y="14464"/>
                    <a:pt x="14138" y="14354"/>
                    <a:pt x="14175" y="14242"/>
                  </a:cubicBezTo>
                  <a:close/>
                  <a:moveTo>
                    <a:pt x="4437" y="14657"/>
                  </a:moveTo>
                  <a:cubicBezTo>
                    <a:pt x="4517" y="14697"/>
                    <a:pt x="4596" y="14697"/>
                    <a:pt x="4636" y="14776"/>
                  </a:cubicBezTo>
                  <a:cubicBezTo>
                    <a:pt x="4794" y="15014"/>
                    <a:pt x="4952" y="15291"/>
                    <a:pt x="5032" y="15449"/>
                  </a:cubicBezTo>
                  <a:cubicBezTo>
                    <a:pt x="5150" y="15647"/>
                    <a:pt x="5190" y="15964"/>
                    <a:pt x="5269" y="16123"/>
                  </a:cubicBezTo>
                  <a:cubicBezTo>
                    <a:pt x="5309" y="16242"/>
                    <a:pt x="5349" y="16360"/>
                    <a:pt x="5349" y="16519"/>
                  </a:cubicBezTo>
                  <a:cubicBezTo>
                    <a:pt x="5388" y="16598"/>
                    <a:pt x="5309" y="16717"/>
                    <a:pt x="5309" y="16836"/>
                  </a:cubicBezTo>
                  <a:cubicBezTo>
                    <a:pt x="5190" y="16757"/>
                    <a:pt x="5032" y="16717"/>
                    <a:pt x="4992" y="16598"/>
                  </a:cubicBezTo>
                  <a:cubicBezTo>
                    <a:pt x="4794" y="16044"/>
                    <a:pt x="4596" y="15449"/>
                    <a:pt x="4398" y="14855"/>
                  </a:cubicBezTo>
                  <a:cubicBezTo>
                    <a:pt x="4398" y="14816"/>
                    <a:pt x="4398" y="14736"/>
                    <a:pt x="4437" y="14657"/>
                  </a:cubicBezTo>
                  <a:close/>
                  <a:moveTo>
                    <a:pt x="5894" y="15710"/>
                  </a:moveTo>
                  <a:cubicBezTo>
                    <a:pt x="5950" y="15710"/>
                    <a:pt x="6006" y="15738"/>
                    <a:pt x="6062" y="15766"/>
                  </a:cubicBezTo>
                  <a:cubicBezTo>
                    <a:pt x="6141" y="15885"/>
                    <a:pt x="6220" y="16044"/>
                    <a:pt x="6299" y="16202"/>
                  </a:cubicBezTo>
                  <a:cubicBezTo>
                    <a:pt x="6378" y="16440"/>
                    <a:pt x="6458" y="16677"/>
                    <a:pt x="6497" y="16915"/>
                  </a:cubicBezTo>
                  <a:cubicBezTo>
                    <a:pt x="6497" y="16994"/>
                    <a:pt x="6418" y="17113"/>
                    <a:pt x="6378" y="17232"/>
                  </a:cubicBezTo>
                  <a:lnTo>
                    <a:pt x="6220" y="17153"/>
                  </a:lnTo>
                  <a:cubicBezTo>
                    <a:pt x="6180" y="17113"/>
                    <a:pt x="6141" y="17073"/>
                    <a:pt x="6141" y="17034"/>
                  </a:cubicBezTo>
                  <a:cubicBezTo>
                    <a:pt x="5982" y="16677"/>
                    <a:pt x="5864" y="16360"/>
                    <a:pt x="5784" y="16004"/>
                  </a:cubicBezTo>
                  <a:cubicBezTo>
                    <a:pt x="5784" y="15964"/>
                    <a:pt x="5784" y="15925"/>
                    <a:pt x="5784" y="15925"/>
                  </a:cubicBezTo>
                  <a:cubicBezTo>
                    <a:pt x="5745" y="15846"/>
                    <a:pt x="5784" y="15766"/>
                    <a:pt x="5824" y="15727"/>
                  </a:cubicBezTo>
                  <a:cubicBezTo>
                    <a:pt x="5847" y="15715"/>
                    <a:pt x="5870" y="15710"/>
                    <a:pt x="5894" y="15710"/>
                  </a:cubicBezTo>
                  <a:close/>
                  <a:moveTo>
                    <a:pt x="13899" y="15817"/>
                  </a:moveTo>
                  <a:cubicBezTo>
                    <a:pt x="13999" y="15846"/>
                    <a:pt x="14067" y="15849"/>
                    <a:pt x="14103" y="15885"/>
                  </a:cubicBezTo>
                  <a:cubicBezTo>
                    <a:pt x="14222" y="16044"/>
                    <a:pt x="14301" y="16242"/>
                    <a:pt x="14380" y="16400"/>
                  </a:cubicBezTo>
                  <a:cubicBezTo>
                    <a:pt x="14459" y="16598"/>
                    <a:pt x="14499" y="16757"/>
                    <a:pt x="14539" y="16955"/>
                  </a:cubicBezTo>
                  <a:cubicBezTo>
                    <a:pt x="14539" y="17073"/>
                    <a:pt x="14459" y="17153"/>
                    <a:pt x="14459" y="17232"/>
                  </a:cubicBezTo>
                  <a:cubicBezTo>
                    <a:pt x="14341" y="17192"/>
                    <a:pt x="14222" y="17192"/>
                    <a:pt x="14182" y="17113"/>
                  </a:cubicBezTo>
                  <a:cubicBezTo>
                    <a:pt x="14063" y="16757"/>
                    <a:pt x="13944" y="16400"/>
                    <a:pt x="13826" y="16044"/>
                  </a:cubicBezTo>
                  <a:cubicBezTo>
                    <a:pt x="13826" y="15968"/>
                    <a:pt x="13862" y="15892"/>
                    <a:pt x="13899" y="15817"/>
                  </a:cubicBezTo>
                  <a:close/>
                  <a:moveTo>
                    <a:pt x="13340" y="16621"/>
                  </a:moveTo>
                  <a:cubicBezTo>
                    <a:pt x="13393" y="16621"/>
                    <a:pt x="13441" y="16649"/>
                    <a:pt x="13469" y="16677"/>
                  </a:cubicBezTo>
                  <a:cubicBezTo>
                    <a:pt x="13548" y="16757"/>
                    <a:pt x="13628" y="16875"/>
                    <a:pt x="13667" y="16994"/>
                  </a:cubicBezTo>
                  <a:cubicBezTo>
                    <a:pt x="13707" y="17113"/>
                    <a:pt x="13746" y="17272"/>
                    <a:pt x="13746" y="17390"/>
                  </a:cubicBezTo>
                  <a:cubicBezTo>
                    <a:pt x="13746" y="17470"/>
                    <a:pt x="13667" y="17628"/>
                    <a:pt x="13628" y="17628"/>
                  </a:cubicBezTo>
                  <a:cubicBezTo>
                    <a:pt x="13588" y="17628"/>
                    <a:pt x="13390" y="17588"/>
                    <a:pt x="13390" y="17509"/>
                  </a:cubicBezTo>
                  <a:cubicBezTo>
                    <a:pt x="13311" y="17272"/>
                    <a:pt x="13231" y="17034"/>
                    <a:pt x="13192" y="16796"/>
                  </a:cubicBezTo>
                  <a:cubicBezTo>
                    <a:pt x="13192" y="16717"/>
                    <a:pt x="13231" y="16638"/>
                    <a:pt x="13311" y="16638"/>
                  </a:cubicBezTo>
                  <a:lnTo>
                    <a:pt x="13271" y="16638"/>
                  </a:lnTo>
                  <a:cubicBezTo>
                    <a:pt x="13294" y="16626"/>
                    <a:pt x="13317" y="16621"/>
                    <a:pt x="13340" y="16621"/>
                  </a:cubicBezTo>
                  <a:close/>
                  <a:moveTo>
                    <a:pt x="5626" y="17272"/>
                  </a:moveTo>
                  <a:cubicBezTo>
                    <a:pt x="5705" y="17311"/>
                    <a:pt x="5745" y="17311"/>
                    <a:pt x="5824" y="17351"/>
                  </a:cubicBezTo>
                  <a:cubicBezTo>
                    <a:pt x="5864" y="17390"/>
                    <a:pt x="5864" y="17390"/>
                    <a:pt x="5903" y="17430"/>
                  </a:cubicBezTo>
                  <a:cubicBezTo>
                    <a:pt x="6062" y="17747"/>
                    <a:pt x="6180" y="18064"/>
                    <a:pt x="6299" y="18381"/>
                  </a:cubicBezTo>
                  <a:cubicBezTo>
                    <a:pt x="6458" y="18816"/>
                    <a:pt x="6577" y="19252"/>
                    <a:pt x="6735" y="19688"/>
                  </a:cubicBezTo>
                  <a:cubicBezTo>
                    <a:pt x="6775" y="19728"/>
                    <a:pt x="6814" y="19807"/>
                    <a:pt x="6814" y="19886"/>
                  </a:cubicBezTo>
                  <a:cubicBezTo>
                    <a:pt x="6775" y="19965"/>
                    <a:pt x="6735" y="20084"/>
                    <a:pt x="6695" y="20163"/>
                  </a:cubicBezTo>
                  <a:cubicBezTo>
                    <a:pt x="6616" y="20124"/>
                    <a:pt x="6497" y="20084"/>
                    <a:pt x="6458" y="20005"/>
                  </a:cubicBezTo>
                  <a:cubicBezTo>
                    <a:pt x="6299" y="19767"/>
                    <a:pt x="6220" y="19529"/>
                    <a:pt x="6101" y="19331"/>
                  </a:cubicBezTo>
                  <a:cubicBezTo>
                    <a:pt x="5903" y="18698"/>
                    <a:pt x="5745" y="18143"/>
                    <a:pt x="5586" y="17549"/>
                  </a:cubicBezTo>
                  <a:cubicBezTo>
                    <a:pt x="5586" y="17470"/>
                    <a:pt x="5626" y="17351"/>
                    <a:pt x="5626" y="17272"/>
                  </a:cubicBezTo>
                  <a:close/>
                  <a:moveTo>
                    <a:pt x="10300" y="1"/>
                  </a:moveTo>
                  <a:lnTo>
                    <a:pt x="1" y="4358"/>
                  </a:lnTo>
                  <a:cubicBezTo>
                    <a:pt x="239" y="4833"/>
                    <a:pt x="516" y="5269"/>
                    <a:pt x="674" y="5705"/>
                  </a:cubicBezTo>
                  <a:cubicBezTo>
                    <a:pt x="1268" y="7170"/>
                    <a:pt x="1783" y="8636"/>
                    <a:pt x="2338" y="10102"/>
                  </a:cubicBezTo>
                  <a:cubicBezTo>
                    <a:pt x="2576" y="10854"/>
                    <a:pt x="2774" y="11607"/>
                    <a:pt x="3011" y="12360"/>
                  </a:cubicBezTo>
                  <a:cubicBezTo>
                    <a:pt x="3249" y="13112"/>
                    <a:pt x="3447" y="13865"/>
                    <a:pt x="3685" y="14578"/>
                  </a:cubicBezTo>
                  <a:cubicBezTo>
                    <a:pt x="4319" y="16479"/>
                    <a:pt x="4992" y="18420"/>
                    <a:pt x="5626" y="20322"/>
                  </a:cubicBezTo>
                  <a:cubicBezTo>
                    <a:pt x="5864" y="20956"/>
                    <a:pt x="6022" y="21589"/>
                    <a:pt x="6180" y="22144"/>
                  </a:cubicBezTo>
                  <a:lnTo>
                    <a:pt x="16440" y="17588"/>
                  </a:lnTo>
                  <a:cubicBezTo>
                    <a:pt x="16083" y="16717"/>
                    <a:pt x="15806" y="15964"/>
                    <a:pt x="15529" y="15172"/>
                  </a:cubicBezTo>
                  <a:cubicBezTo>
                    <a:pt x="15172" y="14103"/>
                    <a:pt x="14816" y="12993"/>
                    <a:pt x="14459" y="11884"/>
                  </a:cubicBezTo>
                  <a:cubicBezTo>
                    <a:pt x="14063" y="10696"/>
                    <a:pt x="13707" y="9468"/>
                    <a:pt x="13311" y="8240"/>
                  </a:cubicBezTo>
                  <a:cubicBezTo>
                    <a:pt x="13033" y="7289"/>
                    <a:pt x="12796" y="6339"/>
                    <a:pt x="12439" y="5427"/>
                  </a:cubicBezTo>
                  <a:cubicBezTo>
                    <a:pt x="11805" y="3764"/>
                    <a:pt x="11132" y="2100"/>
                    <a:pt x="10498" y="436"/>
                  </a:cubicBezTo>
                  <a:cubicBezTo>
                    <a:pt x="10459" y="278"/>
                    <a:pt x="10379" y="159"/>
                    <a:pt x="10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Google Shape;1208;p46">
              <a:extLst>
                <a:ext uri="{FF2B5EF4-FFF2-40B4-BE49-F238E27FC236}">
                  <a16:creationId xmlns:a16="http://schemas.microsoft.com/office/drawing/2014/main" id="{B42FB7E8-5CC0-4144-AE84-01F7E6E3F072}"/>
                </a:ext>
              </a:extLst>
            </p:cNvPr>
            <p:cNvSpPr/>
            <p:nvPr/>
          </p:nvSpPr>
          <p:spPr>
            <a:xfrm>
              <a:off x="6192911" y="156630"/>
              <a:ext cx="2526260" cy="3034202"/>
            </a:xfrm>
            <a:custGeom>
              <a:avLst/>
              <a:gdLst/>
              <a:ahLst/>
              <a:cxnLst/>
              <a:rect l="l" t="t" r="r" b="b"/>
              <a:pathLst>
                <a:path w="19782" h="23759" extrusionOk="0">
                  <a:moveTo>
                    <a:pt x="2234" y="5140"/>
                  </a:moveTo>
                  <a:cubicBezTo>
                    <a:pt x="2313" y="5140"/>
                    <a:pt x="2392" y="5220"/>
                    <a:pt x="2392" y="5299"/>
                  </a:cubicBezTo>
                  <a:cubicBezTo>
                    <a:pt x="2511" y="5497"/>
                    <a:pt x="2590" y="5695"/>
                    <a:pt x="2670" y="5893"/>
                  </a:cubicBezTo>
                  <a:cubicBezTo>
                    <a:pt x="2788" y="6170"/>
                    <a:pt x="2907" y="6487"/>
                    <a:pt x="3066" y="6764"/>
                  </a:cubicBezTo>
                  <a:cubicBezTo>
                    <a:pt x="3066" y="6844"/>
                    <a:pt x="3105" y="6923"/>
                    <a:pt x="3184" y="7081"/>
                  </a:cubicBezTo>
                  <a:lnTo>
                    <a:pt x="1560" y="7755"/>
                  </a:lnTo>
                  <a:cubicBezTo>
                    <a:pt x="1402" y="7398"/>
                    <a:pt x="1243" y="7042"/>
                    <a:pt x="1085" y="6646"/>
                  </a:cubicBezTo>
                  <a:cubicBezTo>
                    <a:pt x="1006" y="6408"/>
                    <a:pt x="927" y="6170"/>
                    <a:pt x="808" y="5893"/>
                  </a:cubicBezTo>
                  <a:cubicBezTo>
                    <a:pt x="729" y="5814"/>
                    <a:pt x="768" y="5655"/>
                    <a:pt x="887" y="5576"/>
                  </a:cubicBezTo>
                  <a:cubicBezTo>
                    <a:pt x="1283" y="5259"/>
                    <a:pt x="1758" y="5140"/>
                    <a:pt x="2234" y="5140"/>
                  </a:cubicBezTo>
                  <a:close/>
                  <a:moveTo>
                    <a:pt x="3818" y="8824"/>
                  </a:moveTo>
                  <a:cubicBezTo>
                    <a:pt x="4135" y="9696"/>
                    <a:pt x="4412" y="10567"/>
                    <a:pt x="4729" y="11439"/>
                  </a:cubicBezTo>
                  <a:cubicBezTo>
                    <a:pt x="4254" y="11835"/>
                    <a:pt x="3739" y="12073"/>
                    <a:pt x="3145" y="12152"/>
                  </a:cubicBezTo>
                  <a:cubicBezTo>
                    <a:pt x="3105" y="12152"/>
                    <a:pt x="2947" y="12073"/>
                    <a:pt x="2907" y="12033"/>
                  </a:cubicBezTo>
                  <a:cubicBezTo>
                    <a:pt x="2670" y="11201"/>
                    <a:pt x="2392" y="10369"/>
                    <a:pt x="2155" y="9537"/>
                  </a:cubicBezTo>
                  <a:lnTo>
                    <a:pt x="2155" y="9498"/>
                  </a:lnTo>
                  <a:cubicBezTo>
                    <a:pt x="2749" y="9418"/>
                    <a:pt x="3343" y="9220"/>
                    <a:pt x="3818" y="8824"/>
                  </a:cubicBezTo>
                  <a:close/>
                  <a:moveTo>
                    <a:pt x="5957" y="15440"/>
                  </a:moveTo>
                  <a:cubicBezTo>
                    <a:pt x="6433" y="16826"/>
                    <a:pt x="6868" y="18173"/>
                    <a:pt x="7383" y="19559"/>
                  </a:cubicBezTo>
                  <a:cubicBezTo>
                    <a:pt x="6868" y="19916"/>
                    <a:pt x="6274" y="20153"/>
                    <a:pt x="5680" y="20153"/>
                  </a:cubicBezTo>
                  <a:cubicBezTo>
                    <a:pt x="5640" y="20153"/>
                    <a:pt x="5522" y="20035"/>
                    <a:pt x="5482" y="19916"/>
                  </a:cubicBezTo>
                  <a:cubicBezTo>
                    <a:pt x="5244" y="19282"/>
                    <a:pt x="5046" y="18648"/>
                    <a:pt x="4848" y="17975"/>
                  </a:cubicBezTo>
                  <a:cubicBezTo>
                    <a:pt x="4611" y="17341"/>
                    <a:pt x="4412" y="16668"/>
                    <a:pt x="4175" y="15994"/>
                  </a:cubicBezTo>
                  <a:cubicBezTo>
                    <a:pt x="4175" y="15955"/>
                    <a:pt x="4175" y="15915"/>
                    <a:pt x="4135" y="15836"/>
                  </a:cubicBezTo>
                  <a:lnTo>
                    <a:pt x="4135" y="15836"/>
                  </a:lnTo>
                  <a:cubicBezTo>
                    <a:pt x="4275" y="15862"/>
                    <a:pt x="4416" y="15875"/>
                    <a:pt x="4555" y="15875"/>
                  </a:cubicBezTo>
                  <a:cubicBezTo>
                    <a:pt x="5046" y="15875"/>
                    <a:pt x="5525" y="15717"/>
                    <a:pt x="5957" y="15440"/>
                  </a:cubicBezTo>
                  <a:close/>
                  <a:moveTo>
                    <a:pt x="12969" y="625"/>
                  </a:moveTo>
                  <a:cubicBezTo>
                    <a:pt x="13048" y="783"/>
                    <a:pt x="13088" y="941"/>
                    <a:pt x="13167" y="1100"/>
                  </a:cubicBezTo>
                  <a:cubicBezTo>
                    <a:pt x="13801" y="2764"/>
                    <a:pt x="14474" y="4388"/>
                    <a:pt x="15108" y="6091"/>
                  </a:cubicBezTo>
                  <a:cubicBezTo>
                    <a:pt x="15425" y="7002"/>
                    <a:pt x="15702" y="7953"/>
                    <a:pt x="15979" y="8864"/>
                  </a:cubicBezTo>
                  <a:cubicBezTo>
                    <a:pt x="16336" y="10092"/>
                    <a:pt x="16732" y="11320"/>
                    <a:pt x="17128" y="12548"/>
                  </a:cubicBezTo>
                  <a:cubicBezTo>
                    <a:pt x="17484" y="13617"/>
                    <a:pt x="17801" y="14727"/>
                    <a:pt x="18198" y="15836"/>
                  </a:cubicBezTo>
                  <a:cubicBezTo>
                    <a:pt x="18435" y="16588"/>
                    <a:pt x="18752" y="17381"/>
                    <a:pt x="19069" y="18212"/>
                  </a:cubicBezTo>
                  <a:lnTo>
                    <a:pt x="8849" y="22808"/>
                  </a:lnTo>
                  <a:cubicBezTo>
                    <a:pt x="8651" y="22213"/>
                    <a:pt x="8493" y="21580"/>
                    <a:pt x="8294" y="20985"/>
                  </a:cubicBezTo>
                  <a:cubicBezTo>
                    <a:pt x="7661" y="19044"/>
                    <a:pt x="6987" y="17143"/>
                    <a:pt x="6353" y="15202"/>
                  </a:cubicBezTo>
                  <a:cubicBezTo>
                    <a:pt x="6116" y="14489"/>
                    <a:pt x="5918" y="13736"/>
                    <a:pt x="5680" y="12984"/>
                  </a:cubicBezTo>
                  <a:cubicBezTo>
                    <a:pt x="5442" y="12271"/>
                    <a:pt x="5244" y="11518"/>
                    <a:pt x="4967" y="10765"/>
                  </a:cubicBezTo>
                  <a:cubicBezTo>
                    <a:pt x="4452" y="9300"/>
                    <a:pt x="3897" y="7794"/>
                    <a:pt x="3343" y="6368"/>
                  </a:cubicBezTo>
                  <a:cubicBezTo>
                    <a:pt x="3184" y="5893"/>
                    <a:pt x="2907" y="5457"/>
                    <a:pt x="2670" y="4982"/>
                  </a:cubicBezTo>
                  <a:lnTo>
                    <a:pt x="12969" y="625"/>
                  </a:lnTo>
                  <a:close/>
                  <a:moveTo>
                    <a:pt x="7978" y="21500"/>
                  </a:moveTo>
                  <a:cubicBezTo>
                    <a:pt x="8176" y="21976"/>
                    <a:pt x="8334" y="22411"/>
                    <a:pt x="8493" y="22887"/>
                  </a:cubicBezTo>
                  <a:cubicBezTo>
                    <a:pt x="8137" y="23136"/>
                    <a:pt x="7717" y="23289"/>
                    <a:pt x="7291" y="23289"/>
                  </a:cubicBezTo>
                  <a:cubicBezTo>
                    <a:pt x="7243" y="23289"/>
                    <a:pt x="7194" y="23287"/>
                    <a:pt x="7146" y="23283"/>
                  </a:cubicBezTo>
                  <a:cubicBezTo>
                    <a:pt x="6750" y="23283"/>
                    <a:pt x="6552" y="23204"/>
                    <a:pt x="6472" y="22808"/>
                  </a:cubicBezTo>
                  <a:cubicBezTo>
                    <a:pt x="6393" y="22570"/>
                    <a:pt x="6314" y="22332"/>
                    <a:pt x="6195" y="22094"/>
                  </a:cubicBezTo>
                  <a:lnTo>
                    <a:pt x="6195" y="22094"/>
                  </a:lnTo>
                  <a:cubicBezTo>
                    <a:pt x="6244" y="22097"/>
                    <a:pt x="6293" y="22099"/>
                    <a:pt x="6341" y="22099"/>
                  </a:cubicBezTo>
                  <a:cubicBezTo>
                    <a:pt x="6960" y="22099"/>
                    <a:pt x="7537" y="21868"/>
                    <a:pt x="7978" y="21500"/>
                  </a:cubicBezTo>
                  <a:close/>
                  <a:moveTo>
                    <a:pt x="2907" y="1"/>
                  </a:moveTo>
                  <a:cubicBezTo>
                    <a:pt x="2838" y="1"/>
                    <a:pt x="2769" y="11"/>
                    <a:pt x="2709" y="30"/>
                  </a:cubicBezTo>
                  <a:cubicBezTo>
                    <a:pt x="2630" y="110"/>
                    <a:pt x="2590" y="268"/>
                    <a:pt x="2630" y="387"/>
                  </a:cubicBezTo>
                  <a:cubicBezTo>
                    <a:pt x="2630" y="743"/>
                    <a:pt x="2670" y="1060"/>
                    <a:pt x="2749" y="1417"/>
                  </a:cubicBezTo>
                  <a:cubicBezTo>
                    <a:pt x="2749" y="1615"/>
                    <a:pt x="2709" y="1654"/>
                    <a:pt x="2511" y="1694"/>
                  </a:cubicBezTo>
                  <a:cubicBezTo>
                    <a:pt x="1838" y="1773"/>
                    <a:pt x="1125" y="1892"/>
                    <a:pt x="412" y="2011"/>
                  </a:cubicBezTo>
                  <a:cubicBezTo>
                    <a:pt x="387" y="2005"/>
                    <a:pt x="364" y="2002"/>
                    <a:pt x="343" y="2002"/>
                  </a:cubicBezTo>
                  <a:cubicBezTo>
                    <a:pt x="79" y="2002"/>
                    <a:pt x="0" y="2413"/>
                    <a:pt x="293" y="2486"/>
                  </a:cubicBezTo>
                  <a:cubicBezTo>
                    <a:pt x="451" y="2605"/>
                    <a:pt x="649" y="2684"/>
                    <a:pt x="847" y="2724"/>
                  </a:cubicBezTo>
                  <a:cubicBezTo>
                    <a:pt x="1679" y="3041"/>
                    <a:pt x="2471" y="3516"/>
                    <a:pt x="3105" y="4150"/>
                  </a:cubicBezTo>
                  <a:cubicBezTo>
                    <a:pt x="3184" y="4229"/>
                    <a:pt x="3264" y="4308"/>
                    <a:pt x="3303" y="4388"/>
                  </a:cubicBezTo>
                  <a:cubicBezTo>
                    <a:pt x="2828" y="4546"/>
                    <a:pt x="2353" y="4665"/>
                    <a:pt x="1877" y="4784"/>
                  </a:cubicBezTo>
                  <a:cubicBezTo>
                    <a:pt x="1323" y="4823"/>
                    <a:pt x="847" y="5022"/>
                    <a:pt x="491" y="5418"/>
                  </a:cubicBezTo>
                  <a:cubicBezTo>
                    <a:pt x="412" y="5497"/>
                    <a:pt x="332" y="5655"/>
                    <a:pt x="372" y="5814"/>
                  </a:cubicBezTo>
                  <a:cubicBezTo>
                    <a:pt x="412" y="6051"/>
                    <a:pt x="491" y="6289"/>
                    <a:pt x="610" y="6527"/>
                  </a:cubicBezTo>
                  <a:cubicBezTo>
                    <a:pt x="847" y="7240"/>
                    <a:pt x="1125" y="7953"/>
                    <a:pt x="1362" y="8666"/>
                  </a:cubicBezTo>
                  <a:cubicBezTo>
                    <a:pt x="2115" y="10963"/>
                    <a:pt x="2828" y="13221"/>
                    <a:pt x="3541" y="15519"/>
                  </a:cubicBezTo>
                  <a:cubicBezTo>
                    <a:pt x="3739" y="16113"/>
                    <a:pt x="3937" y="16668"/>
                    <a:pt x="4135" y="17262"/>
                  </a:cubicBezTo>
                  <a:cubicBezTo>
                    <a:pt x="4294" y="17816"/>
                    <a:pt x="4492" y="18411"/>
                    <a:pt x="4690" y="19005"/>
                  </a:cubicBezTo>
                  <a:cubicBezTo>
                    <a:pt x="4888" y="19559"/>
                    <a:pt x="5007" y="20114"/>
                    <a:pt x="5244" y="20668"/>
                  </a:cubicBezTo>
                  <a:cubicBezTo>
                    <a:pt x="5442" y="21223"/>
                    <a:pt x="5640" y="21896"/>
                    <a:pt x="5878" y="22530"/>
                  </a:cubicBezTo>
                  <a:cubicBezTo>
                    <a:pt x="5957" y="22768"/>
                    <a:pt x="6076" y="23006"/>
                    <a:pt x="6195" y="23243"/>
                  </a:cubicBezTo>
                  <a:cubicBezTo>
                    <a:pt x="6274" y="23402"/>
                    <a:pt x="6393" y="23560"/>
                    <a:pt x="6552" y="23639"/>
                  </a:cubicBezTo>
                  <a:cubicBezTo>
                    <a:pt x="6789" y="23719"/>
                    <a:pt x="7037" y="23758"/>
                    <a:pt x="7284" y="23758"/>
                  </a:cubicBezTo>
                  <a:cubicBezTo>
                    <a:pt x="7532" y="23758"/>
                    <a:pt x="7779" y="23719"/>
                    <a:pt x="8017" y="23639"/>
                  </a:cubicBezTo>
                  <a:cubicBezTo>
                    <a:pt x="8611" y="23402"/>
                    <a:pt x="9206" y="23124"/>
                    <a:pt x="9760" y="22887"/>
                  </a:cubicBezTo>
                  <a:cubicBezTo>
                    <a:pt x="10354" y="22609"/>
                    <a:pt x="10948" y="22293"/>
                    <a:pt x="11582" y="22015"/>
                  </a:cubicBezTo>
                  <a:lnTo>
                    <a:pt x="18396" y="19005"/>
                  </a:lnTo>
                  <a:cubicBezTo>
                    <a:pt x="18831" y="18807"/>
                    <a:pt x="19267" y="18569"/>
                    <a:pt x="19782" y="18331"/>
                  </a:cubicBezTo>
                  <a:cubicBezTo>
                    <a:pt x="19624" y="18173"/>
                    <a:pt x="19505" y="18014"/>
                    <a:pt x="19425" y="17816"/>
                  </a:cubicBezTo>
                  <a:cubicBezTo>
                    <a:pt x="19188" y="17341"/>
                    <a:pt x="18990" y="16866"/>
                    <a:pt x="18831" y="16351"/>
                  </a:cubicBezTo>
                  <a:cubicBezTo>
                    <a:pt x="18435" y="15202"/>
                    <a:pt x="18039" y="14053"/>
                    <a:pt x="17683" y="12865"/>
                  </a:cubicBezTo>
                  <a:cubicBezTo>
                    <a:pt x="17405" y="11993"/>
                    <a:pt x="17088" y="11122"/>
                    <a:pt x="16851" y="10250"/>
                  </a:cubicBezTo>
                  <a:cubicBezTo>
                    <a:pt x="16455" y="9022"/>
                    <a:pt x="16138" y="7755"/>
                    <a:pt x="15702" y="6566"/>
                  </a:cubicBezTo>
                  <a:cubicBezTo>
                    <a:pt x="15029" y="4665"/>
                    <a:pt x="14236" y="2764"/>
                    <a:pt x="13484" y="862"/>
                  </a:cubicBezTo>
                  <a:cubicBezTo>
                    <a:pt x="13312" y="420"/>
                    <a:pt x="13201" y="237"/>
                    <a:pt x="12971" y="237"/>
                  </a:cubicBezTo>
                  <a:cubicBezTo>
                    <a:pt x="12831" y="237"/>
                    <a:pt x="12646" y="306"/>
                    <a:pt x="12375" y="426"/>
                  </a:cubicBezTo>
                  <a:cubicBezTo>
                    <a:pt x="10552" y="1139"/>
                    <a:pt x="8770" y="1892"/>
                    <a:pt x="6948" y="2645"/>
                  </a:cubicBezTo>
                  <a:cubicBezTo>
                    <a:pt x="6895" y="2684"/>
                    <a:pt x="6838" y="2702"/>
                    <a:pt x="6780" y="2702"/>
                  </a:cubicBezTo>
                  <a:cubicBezTo>
                    <a:pt x="6666" y="2702"/>
                    <a:pt x="6552" y="2632"/>
                    <a:pt x="6472" y="2526"/>
                  </a:cubicBezTo>
                  <a:cubicBezTo>
                    <a:pt x="5522" y="1496"/>
                    <a:pt x="4373" y="664"/>
                    <a:pt x="3105" y="30"/>
                  </a:cubicBezTo>
                  <a:cubicBezTo>
                    <a:pt x="3046" y="11"/>
                    <a:pt x="2977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" name="Google Shape;1209;p46">
              <a:extLst>
                <a:ext uri="{FF2B5EF4-FFF2-40B4-BE49-F238E27FC236}">
                  <a16:creationId xmlns:a16="http://schemas.microsoft.com/office/drawing/2014/main" id="{BD6B2216-96BB-4D4C-BD0B-D12897B5170C}"/>
                </a:ext>
              </a:extLst>
            </p:cNvPr>
            <p:cNvSpPr/>
            <p:nvPr/>
          </p:nvSpPr>
          <p:spPr>
            <a:xfrm>
              <a:off x="6771536" y="627092"/>
              <a:ext cx="1264790" cy="1007484"/>
            </a:xfrm>
            <a:custGeom>
              <a:avLst/>
              <a:gdLst/>
              <a:ahLst/>
              <a:cxnLst/>
              <a:rect l="l" t="t" r="r" b="b"/>
              <a:pathLst>
                <a:path w="9904" h="7889" extrusionOk="0">
                  <a:moveTo>
                    <a:pt x="7923" y="387"/>
                  </a:moveTo>
                  <a:cubicBezTo>
                    <a:pt x="8438" y="1773"/>
                    <a:pt x="8953" y="3120"/>
                    <a:pt x="9507" y="4507"/>
                  </a:cubicBezTo>
                  <a:cubicBezTo>
                    <a:pt x="7012" y="5774"/>
                    <a:pt x="4397" y="6685"/>
                    <a:pt x="1743" y="7675"/>
                  </a:cubicBezTo>
                  <a:cubicBezTo>
                    <a:pt x="1466" y="6249"/>
                    <a:pt x="1030" y="4863"/>
                    <a:pt x="436" y="3556"/>
                  </a:cubicBezTo>
                  <a:lnTo>
                    <a:pt x="7923" y="387"/>
                  </a:lnTo>
                  <a:close/>
                  <a:moveTo>
                    <a:pt x="7963" y="1"/>
                  </a:moveTo>
                  <a:cubicBezTo>
                    <a:pt x="7908" y="1"/>
                    <a:pt x="7853" y="10"/>
                    <a:pt x="7804" y="30"/>
                  </a:cubicBezTo>
                  <a:cubicBezTo>
                    <a:pt x="7566" y="110"/>
                    <a:pt x="7329" y="189"/>
                    <a:pt x="7091" y="308"/>
                  </a:cubicBezTo>
                  <a:cubicBezTo>
                    <a:pt x="4833" y="1258"/>
                    <a:pt x="2496" y="2051"/>
                    <a:pt x="278" y="3199"/>
                  </a:cubicBezTo>
                  <a:cubicBezTo>
                    <a:pt x="0" y="3318"/>
                    <a:pt x="40" y="3437"/>
                    <a:pt x="119" y="3675"/>
                  </a:cubicBezTo>
                  <a:cubicBezTo>
                    <a:pt x="317" y="4427"/>
                    <a:pt x="594" y="5180"/>
                    <a:pt x="832" y="5933"/>
                  </a:cubicBezTo>
                  <a:cubicBezTo>
                    <a:pt x="991" y="6487"/>
                    <a:pt x="1109" y="7042"/>
                    <a:pt x="1268" y="7596"/>
                  </a:cubicBezTo>
                  <a:cubicBezTo>
                    <a:pt x="1307" y="7715"/>
                    <a:pt x="1426" y="7874"/>
                    <a:pt x="1506" y="7874"/>
                  </a:cubicBezTo>
                  <a:cubicBezTo>
                    <a:pt x="1585" y="7883"/>
                    <a:pt x="1666" y="7888"/>
                    <a:pt x="1750" y="7888"/>
                  </a:cubicBezTo>
                  <a:cubicBezTo>
                    <a:pt x="2001" y="7888"/>
                    <a:pt x="2268" y="7844"/>
                    <a:pt x="2535" y="7755"/>
                  </a:cubicBezTo>
                  <a:cubicBezTo>
                    <a:pt x="3763" y="7359"/>
                    <a:pt x="4991" y="6883"/>
                    <a:pt x="6219" y="6448"/>
                  </a:cubicBezTo>
                  <a:cubicBezTo>
                    <a:pt x="6457" y="6329"/>
                    <a:pt x="6695" y="6249"/>
                    <a:pt x="6972" y="6131"/>
                  </a:cubicBezTo>
                  <a:cubicBezTo>
                    <a:pt x="7883" y="5695"/>
                    <a:pt x="8755" y="5299"/>
                    <a:pt x="9626" y="4903"/>
                  </a:cubicBezTo>
                  <a:cubicBezTo>
                    <a:pt x="9745" y="4863"/>
                    <a:pt x="9864" y="4744"/>
                    <a:pt x="9864" y="4665"/>
                  </a:cubicBezTo>
                  <a:cubicBezTo>
                    <a:pt x="9903" y="4467"/>
                    <a:pt x="9864" y="4229"/>
                    <a:pt x="9824" y="4031"/>
                  </a:cubicBezTo>
                  <a:cubicBezTo>
                    <a:pt x="9349" y="2764"/>
                    <a:pt x="8834" y="1536"/>
                    <a:pt x="8358" y="268"/>
                  </a:cubicBezTo>
                  <a:cubicBezTo>
                    <a:pt x="8299" y="90"/>
                    <a:pt x="8128" y="1"/>
                    <a:pt x="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" name="Google Shape;1210;p46">
              <a:extLst>
                <a:ext uri="{FF2B5EF4-FFF2-40B4-BE49-F238E27FC236}">
                  <a16:creationId xmlns:a16="http://schemas.microsoft.com/office/drawing/2014/main" id="{5D4A7A3F-E923-4A00-A86B-EC9AF4D2474F}"/>
                </a:ext>
              </a:extLst>
            </p:cNvPr>
            <p:cNvSpPr/>
            <p:nvPr/>
          </p:nvSpPr>
          <p:spPr>
            <a:xfrm>
              <a:off x="8329522" y="2052398"/>
              <a:ext cx="146861" cy="305732"/>
            </a:xfrm>
            <a:custGeom>
              <a:avLst/>
              <a:gdLst/>
              <a:ahLst/>
              <a:cxnLst/>
              <a:rect l="l" t="t" r="r" b="b"/>
              <a:pathLst>
                <a:path w="1150" h="2394" extrusionOk="0">
                  <a:moveTo>
                    <a:pt x="80" y="0"/>
                  </a:moveTo>
                  <a:cubicBezTo>
                    <a:pt x="80" y="119"/>
                    <a:pt x="1" y="238"/>
                    <a:pt x="40" y="317"/>
                  </a:cubicBezTo>
                  <a:cubicBezTo>
                    <a:pt x="199" y="832"/>
                    <a:pt x="357" y="1308"/>
                    <a:pt x="555" y="1823"/>
                  </a:cubicBezTo>
                  <a:cubicBezTo>
                    <a:pt x="635" y="1981"/>
                    <a:pt x="753" y="2139"/>
                    <a:pt x="833" y="2338"/>
                  </a:cubicBezTo>
                  <a:cubicBezTo>
                    <a:pt x="889" y="2366"/>
                    <a:pt x="945" y="2394"/>
                    <a:pt x="1001" y="2394"/>
                  </a:cubicBezTo>
                  <a:cubicBezTo>
                    <a:pt x="1024" y="2394"/>
                    <a:pt x="1047" y="2389"/>
                    <a:pt x="1070" y="2377"/>
                  </a:cubicBezTo>
                  <a:cubicBezTo>
                    <a:pt x="1110" y="2377"/>
                    <a:pt x="1150" y="2258"/>
                    <a:pt x="1150" y="2219"/>
                  </a:cubicBezTo>
                  <a:cubicBezTo>
                    <a:pt x="1150" y="2100"/>
                    <a:pt x="1110" y="1981"/>
                    <a:pt x="1070" y="1862"/>
                  </a:cubicBezTo>
                  <a:cubicBezTo>
                    <a:pt x="952" y="1545"/>
                    <a:pt x="872" y="1228"/>
                    <a:pt x="714" y="951"/>
                  </a:cubicBezTo>
                  <a:cubicBezTo>
                    <a:pt x="635" y="674"/>
                    <a:pt x="516" y="397"/>
                    <a:pt x="357" y="159"/>
                  </a:cubicBezTo>
                  <a:cubicBezTo>
                    <a:pt x="318" y="80"/>
                    <a:pt x="159" y="8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" name="Google Shape;1211;p46">
              <a:extLst>
                <a:ext uri="{FF2B5EF4-FFF2-40B4-BE49-F238E27FC236}">
                  <a16:creationId xmlns:a16="http://schemas.microsoft.com/office/drawing/2014/main" id="{2D7BF7E7-A7EF-4C08-9051-D61311E12A95}"/>
                </a:ext>
              </a:extLst>
            </p:cNvPr>
            <p:cNvSpPr/>
            <p:nvPr/>
          </p:nvSpPr>
          <p:spPr>
            <a:xfrm>
              <a:off x="8294148" y="2254682"/>
              <a:ext cx="96290" cy="182239"/>
            </a:xfrm>
            <a:custGeom>
              <a:avLst/>
              <a:gdLst/>
              <a:ahLst/>
              <a:cxnLst/>
              <a:rect l="l" t="t" r="r" b="b"/>
              <a:pathLst>
                <a:path w="754" h="1427" extrusionOk="0">
                  <a:moveTo>
                    <a:pt x="80" y="1"/>
                  </a:moveTo>
                  <a:cubicBezTo>
                    <a:pt x="80" y="41"/>
                    <a:pt x="1" y="120"/>
                    <a:pt x="1" y="199"/>
                  </a:cubicBezTo>
                  <a:cubicBezTo>
                    <a:pt x="119" y="555"/>
                    <a:pt x="238" y="912"/>
                    <a:pt x="397" y="1268"/>
                  </a:cubicBezTo>
                  <a:cubicBezTo>
                    <a:pt x="397" y="1348"/>
                    <a:pt x="555" y="1387"/>
                    <a:pt x="634" y="1427"/>
                  </a:cubicBezTo>
                  <a:cubicBezTo>
                    <a:pt x="674" y="1348"/>
                    <a:pt x="753" y="1229"/>
                    <a:pt x="753" y="1150"/>
                  </a:cubicBezTo>
                  <a:cubicBezTo>
                    <a:pt x="714" y="952"/>
                    <a:pt x="634" y="754"/>
                    <a:pt x="595" y="595"/>
                  </a:cubicBezTo>
                  <a:cubicBezTo>
                    <a:pt x="476" y="397"/>
                    <a:pt x="397" y="239"/>
                    <a:pt x="317" y="80"/>
                  </a:cubicBezTo>
                  <a:cubicBezTo>
                    <a:pt x="278" y="41"/>
                    <a:pt x="15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" name="Google Shape;1212;p46">
              <a:extLst>
                <a:ext uri="{FF2B5EF4-FFF2-40B4-BE49-F238E27FC236}">
                  <a16:creationId xmlns:a16="http://schemas.microsoft.com/office/drawing/2014/main" id="{1D076A16-7FC8-4079-80F6-A5DD7EFC70DA}"/>
                </a:ext>
              </a:extLst>
            </p:cNvPr>
            <p:cNvSpPr/>
            <p:nvPr/>
          </p:nvSpPr>
          <p:spPr>
            <a:xfrm>
              <a:off x="8213184" y="2355951"/>
              <a:ext cx="75984" cy="132944"/>
            </a:xfrm>
            <a:custGeom>
              <a:avLst/>
              <a:gdLst/>
              <a:ahLst/>
              <a:cxnLst/>
              <a:rect l="l" t="t" r="r" b="b"/>
              <a:pathLst>
                <a:path w="595" h="1041" extrusionOk="0">
                  <a:moveTo>
                    <a:pt x="120" y="0"/>
                  </a:moveTo>
                  <a:cubicBezTo>
                    <a:pt x="40" y="40"/>
                    <a:pt x="1" y="119"/>
                    <a:pt x="1" y="198"/>
                  </a:cubicBezTo>
                  <a:cubicBezTo>
                    <a:pt x="40" y="436"/>
                    <a:pt x="120" y="674"/>
                    <a:pt x="199" y="911"/>
                  </a:cubicBezTo>
                  <a:cubicBezTo>
                    <a:pt x="231" y="976"/>
                    <a:pt x="316" y="1041"/>
                    <a:pt x="390" y="1041"/>
                  </a:cubicBezTo>
                  <a:cubicBezTo>
                    <a:pt x="406" y="1041"/>
                    <a:pt x="422" y="1037"/>
                    <a:pt x="437" y="1030"/>
                  </a:cubicBezTo>
                  <a:cubicBezTo>
                    <a:pt x="516" y="1030"/>
                    <a:pt x="595" y="872"/>
                    <a:pt x="555" y="792"/>
                  </a:cubicBezTo>
                  <a:cubicBezTo>
                    <a:pt x="555" y="674"/>
                    <a:pt x="516" y="515"/>
                    <a:pt x="476" y="396"/>
                  </a:cubicBezTo>
                  <a:cubicBezTo>
                    <a:pt x="437" y="277"/>
                    <a:pt x="357" y="159"/>
                    <a:pt x="278" y="79"/>
                  </a:cubicBezTo>
                  <a:cubicBezTo>
                    <a:pt x="238" y="40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" name="Google Shape;1213;p46">
              <a:extLst>
                <a:ext uri="{FF2B5EF4-FFF2-40B4-BE49-F238E27FC236}">
                  <a16:creationId xmlns:a16="http://schemas.microsoft.com/office/drawing/2014/main" id="{B131ECBC-F8B6-4192-A5F9-37D45A1EE1D5}"/>
                </a:ext>
              </a:extLst>
            </p:cNvPr>
            <p:cNvSpPr/>
            <p:nvPr/>
          </p:nvSpPr>
          <p:spPr>
            <a:xfrm>
              <a:off x="7262174" y="2242550"/>
              <a:ext cx="96290" cy="194371"/>
            </a:xfrm>
            <a:custGeom>
              <a:avLst/>
              <a:gdLst/>
              <a:ahLst/>
              <a:cxnLst/>
              <a:rect l="l" t="t" r="r" b="b"/>
              <a:pathLst>
                <a:path w="754" h="1522" extrusionOk="0">
                  <a:moveTo>
                    <a:pt x="149" y="0"/>
                  </a:moveTo>
                  <a:cubicBezTo>
                    <a:pt x="126" y="0"/>
                    <a:pt x="103" y="5"/>
                    <a:pt x="80" y="17"/>
                  </a:cubicBezTo>
                  <a:cubicBezTo>
                    <a:pt x="1" y="56"/>
                    <a:pt x="1" y="136"/>
                    <a:pt x="1" y="215"/>
                  </a:cubicBezTo>
                  <a:cubicBezTo>
                    <a:pt x="1" y="215"/>
                    <a:pt x="1" y="254"/>
                    <a:pt x="1" y="254"/>
                  </a:cubicBezTo>
                  <a:cubicBezTo>
                    <a:pt x="120" y="650"/>
                    <a:pt x="238" y="967"/>
                    <a:pt x="397" y="1324"/>
                  </a:cubicBezTo>
                  <a:cubicBezTo>
                    <a:pt x="397" y="1363"/>
                    <a:pt x="436" y="1403"/>
                    <a:pt x="476" y="1443"/>
                  </a:cubicBezTo>
                  <a:lnTo>
                    <a:pt x="634" y="1522"/>
                  </a:lnTo>
                  <a:cubicBezTo>
                    <a:pt x="674" y="1403"/>
                    <a:pt x="753" y="1284"/>
                    <a:pt x="714" y="1205"/>
                  </a:cubicBezTo>
                  <a:cubicBezTo>
                    <a:pt x="674" y="967"/>
                    <a:pt x="634" y="730"/>
                    <a:pt x="555" y="492"/>
                  </a:cubicBezTo>
                  <a:cubicBezTo>
                    <a:pt x="476" y="334"/>
                    <a:pt x="397" y="175"/>
                    <a:pt x="278" y="56"/>
                  </a:cubicBezTo>
                  <a:cubicBezTo>
                    <a:pt x="250" y="28"/>
                    <a:pt x="20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" name="Google Shape;1214;p46">
              <a:extLst>
                <a:ext uri="{FF2B5EF4-FFF2-40B4-BE49-F238E27FC236}">
                  <a16:creationId xmlns:a16="http://schemas.microsoft.com/office/drawing/2014/main" id="{A215810E-41E9-41A9-B965-F778E23BDCF4}"/>
                </a:ext>
              </a:extLst>
            </p:cNvPr>
            <p:cNvSpPr/>
            <p:nvPr/>
          </p:nvSpPr>
          <p:spPr>
            <a:xfrm>
              <a:off x="7241997" y="2441896"/>
              <a:ext cx="151841" cy="369458"/>
            </a:xfrm>
            <a:custGeom>
              <a:avLst/>
              <a:gdLst/>
              <a:ahLst/>
              <a:cxnLst/>
              <a:rect l="l" t="t" r="r" b="b"/>
              <a:pathLst>
                <a:path w="1189" h="2893" extrusionOk="0">
                  <a:moveTo>
                    <a:pt x="40" y="1"/>
                  </a:moveTo>
                  <a:cubicBezTo>
                    <a:pt x="0" y="80"/>
                    <a:pt x="0" y="199"/>
                    <a:pt x="0" y="278"/>
                  </a:cubicBezTo>
                  <a:cubicBezTo>
                    <a:pt x="159" y="872"/>
                    <a:pt x="317" y="1427"/>
                    <a:pt x="476" y="2060"/>
                  </a:cubicBezTo>
                  <a:cubicBezTo>
                    <a:pt x="594" y="2258"/>
                    <a:pt x="713" y="2496"/>
                    <a:pt x="872" y="2734"/>
                  </a:cubicBezTo>
                  <a:cubicBezTo>
                    <a:pt x="872" y="2813"/>
                    <a:pt x="1030" y="2853"/>
                    <a:pt x="1109" y="2892"/>
                  </a:cubicBezTo>
                  <a:cubicBezTo>
                    <a:pt x="1149" y="2813"/>
                    <a:pt x="1149" y="2694"/>
                    <a:pt x="1189" y="2615"/>
                  </a:cubicBezTo>
                  <a:cubicBezTo>
                    <a:pt x="1189" y="2536"/>
                    <a:pt x="1149" y="2457"/>
                    <a:pt x="1149" y="2417"/>
                  </a:cubicBezTo>
                  <a:cubicBezTo>
                    <a:pt x="991" y="1981"/>
                    <a:pt x="832" y="1545"/>
                    <a:pt x="713" y="1110"/>
                  </a:cubicBezTo>
                  <a:cubicBezTo>
                    <a:pt x="594" y="793"/>
                    <a:pt x="436" y="476"/>
                    <a:pt x="278" y="159"/>
                  </a:cubicBezTo>
                  <a:cubicBezTo>
                    <a:pt x="278" y="119"/>
                    <a:pt x="238" y="119"/>
                    <a:pt x="238" y="80"/>
                  </a:cubicBezTo>
                  <a:cubicBezTo>
                    <a:pt x="159" y="40"/>
                    <a:pt x="7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" name="Google Shape;1215;p46">
              <a:extLst>
                <a:ext uri="{FF2B5EF4-FFF2-40B4-BE49-F238E27FC236}">
                  <a16:creationId xmlns:a16="http://schemas.microsoft.com/office/drawing/2014/main" id="{8741FE85-0715-44B9-AF4F-5CE6FC2C1519}"/>
                </a:ext>
              </a:extLst>
            </p:cNvPr>
            <p:cNvSpPr/>
            <p:nvPr/>
          </p:nvSpPr>
          <p:spPr>
            <a:xfrm>
              <a:off x="7085177" y="2108077"/>
              <a:ext cx="131664" cy="283383"/>
            </a:xfrm>
            <a:custGeom>
              <a:avLst/>
              <a:gdLst/>
              <a:ahLst/>
              <a:cxnLst/>
              <a:rect l="l" t="t" r="r" b="b"/>
              <a:pathLst>
                <a:path w="1031" h="2219" extrusionOk="0">
                  <a:moveTo>
                    <a:pt x="79" y="0"/>
                  </a:moveTo>
                  <a:cubicBezTo>
                    <a:pt x="79" y="79"/>
                    <a:pt x="0" y="159"/>
                    <a:pt x="40" y="238"/>
                  </a:cubicBezTo>
                  <a:cubicBezTo>
                    <a:pt x="238" y="832"/>
                    <a:pt x="436" y="1387"/>
                    <a:pt x="634" y="1981"/>
                  </a:cubicBezTo>
                  <a:cubicBezTo>
                    <a:pt x="674" y="2060"/>
                    <a:pt x="832" y="2139"/>
                    <a:pt x="911" y="2218"/>
                  </a:cubicBezTo>
                  <a:cubicBezTo>
                    <a:pt x="951" y="2100"/>
                    <a:pt x="1030" y="1981"/>
                    <a:pt x="991" y="1862"/>
                  </a:cubicBezTo>
                  <a:cubicBezTo>
                    <a:pt x="951" y="1743"/>
                    <a:pt x="951" y="1624"/>
                    <a:pt x="911" y="1505"/>
                  </a:cubicBezTo>
                  <a:cubicBezTo>
                    <a:pt x="832" y="1307"/>
                    <a:pt x="753" y="1070"/>
                    <a:pt x="674" y="832"/>
                  </a:cubicBezTo>
                  <a:cubicBezTo>
                    <a:pt x="594" y="594"/>
                    <a:pt x="436" y="396"/>
                    <a:pt x="278" y="119"/>
                  </a:cubicBezTo>
                  <a:cubicBezTo>
                    <a:pt x="238" y="79"/>
                    <a:pt x="119" y="4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5" name="Google Shape;96;p7">
            <a:extLst>
              <a:ext uri="{FF2B5EF4-FFF2-40B4-BE49-F238E27FC236}">
                <a16:creationId xmlns:a16="http://schemas.microsoft.com/office/drawing/2014/main" id="{7196BC35-DD8A-424F-81F2-100A04D7DF89}"/>
              </a:ext>
            </a:extLst>
          </p:cNvPr>
          <p:cNvGrpSpPr/>
          <p:nvPr/>
        </p:nvGrpSpPr>
        <p:grpSpPr>
          <a:xfrm rot="-424879">
            <a:off x="4984018" y="5634919"/>
            <a:ext cx="1014567" cy="513507"/>
            <a:chOff x="6348021" y="1029754"/>
            <a:chExt cx="2339285" cy="1183990"/>
          </a:xfrm>
        </p:grpSpPr>
        <p:sp>
          <p:nvSpPr>
            <p:cNvPr id="26" name="Google Shape;97;p7">
              <a:extLst>
                <a:ext uri="{FF2B5EF4-FFF2-40B4-BE49-F238E27FC236}">
                  <a16:creationId xmlns:a16="http://schemas.microsoft.com/office/drawing/2014/main" id="{963DFE18-F976-45D0-BB36-6DA51BF8A8D8}"/>
                </a:ext>
              </a:extLst>
            </p:cNvPr>
            <p:cNvSpPr/>
            <p:nvPr/>
          </p:nvSpPr>
          <p:spPr>
            <a:xfrm>
              <a:off x="8350757" y="1080312"/>
              <a:ext cx="336535" cy="522691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Google Shape;98;p7">
              <a:extLst>
                <a:ext uri="{FF2B5EF4-FFF2-40B4-BE49-F238E27FC236}">
                  <a16:creationId xmlns:a16="http://schemas.microsoft.com/office/drawing/2014/main" id="{D7DC5154-AAC1-4518-86EE-9F462EE86015}"/>
                </a:ext>
              </a:extLst>
            </p:cNvPr>
            <p:cNvSpPr/>
            <p:nvPr/>
          </p:nvSpPr>
          <p:spPr>
            <a:xfrm>
              <a:off x="6498128" y="2079046"/>
              <a:ext cx="77732" cy="31092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Google Shape;99;p7">
              <a:extLst>
                <a:ext uri="{FF2B5EF4-FFF2-40B4-BE49-F238E27FC236}">
                  <a16:creationId xmlns:a16="http://schemas.microsoft.com/office/drawing/2014/main" id="{97FD734C-D555-4F8E-A5F0-512361A4CE70}"/>
                </a:ext>
              </a:extLst>
            </p:cNvPr>
            <p:cNvSpPr/>
            <p:nvPr/>
          </p:nvSpPr>
          <p:spPr>
            <a:xfrm>
              <a:off x="6441169" y="2001708"/>
              <a:ext cx="134692" cy="30831"/>
            </a:xfrm>
            <a:custGeom>
              <a:avLst/>
              <a:gdLst/>
              <a:ahLst/>
              <a:cxnLst/>
              <a:rect l="l" t="t" r="r" b="b"/>
              <a:pathLst>
                <a:path w="1031" h="236" extrusionOk="0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" name="Google Shape;100;p7">
              <a:extLst>
                <a:ext uri="{FF2B5EF4-FFF2-40B4-BE49-F238E27FC236}">
                  <a16:creationId xmlns:a16="http://schemas.microsoft.com/office/drawing/2014/main" id="{53217839-7C3D-4875-9A75-61D7E0C7AA6D}"/>
                </a:ext>
              </a:extLst>
            </p:cNvPr>
            <p:cNvSpPr/>
            <p:nvPr/>
          </p:nvSpPr>
          <p:spPr>
            <a:xfrm>
              <a:off x="7967846" y="1080312"/>
              <a:ext cx="559019" cy="667701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Google Shape;101;p7">
              <a:extLst>
                <a:ext uri="{FF2B5EF4-FFF2-40B4-BE49-F238E27FC236}">
                  <a16:creationId xmlns:a16="http://schemas.microsoft.com/office/drawing/2014/main" id="{AF3C6456-F0BC-4FC4-82D6-D57982609C97}"/>
                </a:ext>
              </a:extLst>
            </p:cNvPr>
            <p:cNvSpPr/>
            <p:nvPr/>
          </p:nvSpPr>
          <p:spPr>
            <a:xfrm>
              <a:off x="6348021" y="1029754"/>
              <a:ext cx="2339285" cy="1183990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" name="Google Shape;102;p7">
              <a:extLst>
                <a:ext uri="{FF2B5EF4-FFF2-40B4-BE49-F238E27FC236}">
                  <a16:creationId xmlns:a16="http://schemas.microsoft.com/office/drawing/2014/main" id="{53E6115F-6925-447C-9093-F7958045EB3A}"/>
                </a:ext>
              </a:extLst>
            </p:cNvPr>
            <p:cNvSpPr/>
            <p:nvPr/>
          </p:nvSpPr>
          <p:spPr>
            <a:xfrm>
              <a:off x="8211101" y="1383394"/>
              <a:ext cx="62186" cy="54085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Google Shape;103;p7">
              <a:extLst>
                <a:ext uri="{FF2B5EF4-FFF2-40B4-BE49-F238E27FC236}">
                  <a16:creationId xmlns:a16="http://schemas.microsoft.com/office/drawing/2014/main" id="{B48D723F-5D54-4E73-820D-04FAD09F9BC5}"/>
                </a:ext>
              </a:extLst>
            </p:cNvPr>
            <p:cNvSpPr/>
            <p:nvPr/>
          </p:nvSpPr>
          <p:spPr>
            <a:xfrm>
              <a:off x="8180008" y="1210951"/>
              <a:ext cx="88053" cy="78515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" name="Google Shape;104;p7">
              <a:extLst>
                <a:ext uri="{FF2B5EF4-FFF2-40B4-BE49-F238E27FC236}">
                  <a16:creationId xmlns:a16="http://schemas.microsoft.com/office/drawing/2014/main" id="{1869905A-DA58-434C-8E35-5F160ECF4CE0}"/>
                </a:ext>
              </a:extLst>
            </p:cNvPr>
            <p:cNvSpPr/>
            <p:nvPr/>
          </p:nvSpPr>
          <p:spPr>
            <a:xfrm>
              <a:off x="8060994" y="1304619"/>
              <a:ext cx="67412" cy="65581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4" name="Google Shape;105;p7">
            <a:extLst>
              <a:ext uri="{FF2B5EF4-FFF2-40B4-BE49-F238E27FC236}">
                <a16:creationId xmlns:a16="http://schemas.microsoft.com/office/drawing/2014/main" id="{5C4481BE-90E3-41B6-9CB0-8EE638BEC0AD}"/>
              </a:ext>
            </a:extLst>
          </p:cNvPr>
          <p:cNvGrpSpPr/>
          <p:nvPr/>
        </p:nvGrpSpPr>
        <p:grpSpPr>
          <a:xfrm rot="-4027023">
            <a:off x="6225036" y="5170027"/>
            <a:ext cx="728321" cy="1157309"/>
            <a:chOff x="6712570" y="2317359"/>
            <a:chExt cx="1863208" cy="2960654"/>
          </a:xfrm>
        </p:grpSpPr>
        <p:sp>
          <p:nvSpPr>
            <p:cNvPr id="35" name="Google Shape;106;p7">
              <a:extLst>
                <a:ext uri="{FF2B5EF4-FFF2-40B4-BE49-F238E27FC236}">
                  <a16:creationId xmlns:a16="http://schemas.microsoft.com/office/drawing/2014/main" id="{7CEE1CA3-801C-4F3C-B601-12231AD0CCA9}"/>
                </a:ext>
              </a:extLst>
            </p:cNvPr>
            <p:cNvSpPr/>
            <p:nvPr/>
          </p:nvSpPr>
          <p:spPr>
            <a:xfrm>
              <a:off x="7420292" y="3361133"/>
              <a:ext cx="356355" cy="144514"/>
            </a:xfrm>
            <a:custGeom>
              <a:avLst/>
              <a:gdLst/>
              <a:ahLst/>
              <a:cxnLst/>
              <a:rect l="l" t="t" r="r" b="b"/>
              <a:pathLst>
                <a:path w="2932" h="1189" extrusionOk="0">
                  <a:moveTo>
                    <a:pt x="357" y="0"/>
                  </a:moveTo>
                  <a:cubicBezTo>
                    <a:pt x="277" y="0"/>
                    <a:pt x="119" y="79"/>
                    <a:pt x="0" y="159"/>
                  </a:cubicBezTo>
                  <a:cubicBezTo>
                    <a:pt x="79" y="238"/>
                    <a:pt x="119" y="357"/>
                    <a:pt x="198" y="396"/>
                  </a:cubicBezTo>
                  <a:cubicBezTo>
                    <a:pt x="515" y="634"/>
                    <a:pt x="911" y="792"/>
                    <a:pt x="1268" y="990"/>
                  </a:cubicBezTo>
                  <a:cubicBezTo>
                    <a:pt x="1624" y="1149"/>
                    <a:pt x="2060" y="1189"/>
                    <a:pt x="2496" y="1189"/>
                  </a:cubicBezTo>
                  <a:cubicBezTo>
                    <a:pt x="2614" y="1149"/>
                    <a:pt x="2773" y="1149"/>
                    <a:pt x="2931" y="1149"/>
                  </a:cubicBezTo>
                  <a:cubicBezTo>
                    <a:pt x="2931" y="1070"/>
                    <a:pt x="2931" y="1030"/>
                    <a:pt x="2931" y="990"/>
                  </a:cubicBezTo>
                  <a:cubicBezTo>
                    <a:pt x="2852" y="911"/>
                    <a:pt x="2773" y="872"/>
                    <a:pt x="2654" y="832"/>
                  </a:cubicBezTo>
                  <a:cubicBezTo>
                    <a:pt x="2179" y="634"/>
                    <a:pt x="1703" y="436"/>
                    <a:pt x="1228" y="238"/>
                  </a:cubicBezTo>
                  <a:cubicBezTo>
                    <a:pt x="951" y="119"/>
                    <a:pt x="673" y="40"/>
                    <a:pt x="357" y="0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6" name="Google Shape;107;p7">
              <a:extLst>
                <a:ext uri="{FF2B5EF4-FFF2-40B4-BE49-F238E27FC236}">
                  <a16:creationId xmlns:a16="http://schemas.microsoft.com/office/drawing/2014/main" id="{9657DCA4-3082-4CDF-8309-A6853C145680}"/>
                </a:ext>
              </a:extLst>
            </p:cNvPr>
            <p:cNvSpPr/>
            <p:nvPr/>
          </p:nvSpPr>
          <p:spPr>
            <a:xfrm>
              <a:off x="8036496" y="2376913"/>
              <a:ext cx="476801" cy="965169"/>
            </a:xfrm>
            <a:custGeom>
              <a:avLst/>
              <a:gdLst/>
              <a:ahLst/>
              <a:cxnLst/>
              <a:rect l="l" t="t" r="r" b="b"/>
              <a:pathLst>
                <a:path w="3923" h="7941" extrusionOk="0">
                  <a:moveTo>
                    <a:pt x="1823" y="1126"/>
                  </a:moveTo>
                  <a:cubicBezTo>
                    <a:pt x="1823" y="1245"/>
                    <a:pt x="1823" y="1324"/>
                    <a:pt x="1823" y="1364"/>
                  </a:cubicBezTo>
                  <a:cubicBezTo>
                    <a:pt x="1783" y="1443"/>
                    <a:pt x="1704" y="1443"/>
                    <a:pt x="1664" y="1483"/>
                  </a:cubicBezTo>
                  <a:cubicBezTo>
                    <a:pt x="1308" y="1641"/>
                    <a:pt x="1268" y="2117"/>
                    <a:pt x="1545" y="2354"/>
                  </a:cubicBezTo>
                  <a:cubicBezTo>
                    <a:pt x="1981" y="2790"/>
                    <a:pt x="2219" y="3384"/>
                    <a:pt x="2140" y="4018"/>
                  </a:cubicBezTo>
                  <a:cubicBezTo>
                    <a:pt x="2100" y="4216"/>
                    <a:pt x="2021" y="4414"/>
                    <a:pt x="1902" y="4573"/>
                  </a:cubicBezTo>
                  <a:cubicBezTo>
                    <a:pt x="1862" y="4652"/>
                    <a:pt x="1704" y="4612"/>
                    <a:pt x="1625" y="4652"/>
                  </a:cubicBezTo>
                  <a:lnTo>
                    <a:pt x="1625" y="4573"/>
                  </a:lnTo>
                  <a:cubicBezTo>
                    <a:pt x="1585" y="4533"/>
                    <a:pt x="1585" y="4454"/>
                    <a:pt x="1625" y="4414"/>
                  </a:cubicBezTo>
                  <a:cubicBezTo>
                    <a:pt x="1862" y="3780"/>
                    <a:pt x="1704" y="3028"/>
                    <a:pt x="1228" y="2552"/>
                  </a:cubicBezTo>
                  <a:cubicBezTo>
                    <a:pt x="951" y="2275"/>
                    <a:pt x="912" y="1839"/>
                    <a:pt x="1149" y="1523"/>
                  </a:cubicBezTo>
                  <a:cubicBezTo>
                    <a:pt x="1228" y="1404"/>
                    <a:pt x="1308" y="1324"/>
                    <a:pt x="1387" y="1285"/>
                  </a:cubicBezTo>
                  <a:cubicBezTo>
                    <a:pt x="1545" y="1206"/>
                    <a:pt x="1664" y="1166"/>
                    <a:pt x="1823" y="1126"/>
                  </a:cubicBezTo>
                  <a:close/>
                  <a:moveTo>
                    <a:pt x="1962" y="1"/>
                  </a:moveTo>
                  <a:cubicBezTo>
                    <a:pt x="1852" y="1"/>
                    <a:pt x="1748" y="29"/>
                    <a:pt x="1664" y="57"/>
                  </a:cubicBezTo>
                  <a:cubicBezTo>
                    <a:pt x="1545" y="96"/>
                    <a:pt x="1466" y="176"/>
                    <a:pt x="1426" y="295"/>
                  </a:cubicBezTo>
                  <a:cubicBezTo>
                    <a:pt x="1189" y="611"/>
                    <a:pt x="951" y="928"/>
                    <a:pt x="753" y="1245"/>
                  </a:cubicBezTo>
                  <a:cubicBezTo>
                    <a:pt x="515" y="1483"/>
                    <a:pt x="357" y="1760"/>
                    <a:pt x="199" y="2077"/>
                  </a:cubicBezTo>
                  <a:cubicBezTo>
                    <a:pt x="119" y="2354"/>
                    <a:pt x="0" y="2711"/>
                    <a:pt x="357" y="2988"/>
                  </a:cubicBezTo>
                  <a:cubicBezTo>
                    <a:pt x="476" y="3107"/>
                    <a:pt x="515" y="3384"/>
                    <a:pt x="674" y="3543"/>
                  </a:cubicBezTo>
                  <a:cubicBezTo>
                    <a:pt x="872" y="3780"/>
                    <a:pt x="991" y="4097"/>
                    <a:pt x="1070" y="4375"/>
                  </a:cubicBezTo>
                  <a:cubicBezTo>
                    <a:pt x="1110" y="4810"/>
                    <a:pt x="1030" y="5206"/>
                    <a:pt x="793" y="5563"/>
                  </a:cubicBezTo>
                  <a:cubicBezTo>
                    <a:pt x="674" y="5801"/>
                    <a:pt x="476" y="6038"/>
                    <a:pt x="317" y="6316"/>
                  </a:cubicBezTo>
                  <a:cubicBezTo>
                    <a:pt x="159" y="6553"/>
                    <a:pt x="159" y="6831"/>
                    <a:pt x="317" y="7068"/>
                  </a:cubicBezTo>
                  <a:cubicBezTo>
                    <a:pt x="595" y="7544"/>
                    <a:pt x="1070" y="7861"/>
                    <a:pt x="1664" y="7900"/>
                  </a:cubicBezTo>
                  <a:cubicBezTo>
                    <a:pt x="1746" y="7927"/>
                    <a:pt x="1828" y="7940"/>
                    <a:pt x="1908" y="7940"/>
                  </a:cubicBezTo>
                  <a:cubicBezTo>
                    <a:pt x="2178" y="7940"/>
                    <a:pt x="2432" y="7797"/>
                    <a:pt x="2615" y="7583"/>
                  </a:cubicBezTo>
                  <a:cubicBezTo>
                    <a:pt x="2813" y="7227"/>
                    <a:pt x="2694" y="6949"/>
                    <a:pt x="2496" y="6633"/>
                  </a:cubicBezTo>
                  <a:cubicBezTo>
                    <a:pt x="2100" y="6236"/>
                    <a:pt x="2100" y="5563"/>
                    <a:pt x="2496" y="5167"/>
                  </a:cubicBezTo>
                  <a:lnTo>
                    <a:pt x="3209" y="4097"/>
                  </a:lnTo>
                  <a:cubicBezTo>
                    <a:pt x="3922" y="3028"/>
                    <a:pt x="3764" y="2037"/>
                    <a:pt x="2773" y="1602"/>
                  </a:cubicBezTo>
                  <a:cubicBezTo>
                    <a:pt x="2496" y="1483"/>
                    <a:pt x="2298" y="1285"/>
                    <a:pt x="2219" y="1008"/>
                  </a:cubicBezTo>
                  <a:cubicBezTo>
                    <a:pt x="2140" y="809"/>
                    <a:pt x="2140" y="611"/>
                    <a:pt x="2219" y="413"/>
                  </a:cubicBezTo>
                  <a:cubicBezTo>
                    <a:pt x="2219" y="255"/>
                    <a:pt x="2179" y="136"/>
                    <a:pt x="2100" y="17"/>
                  </a:cubicBezTo>
                  <a:cubicBezTo>
                    <a:pt x="2053" y="6"/>
                    <a:pt x="2007" y="1"/>
                    <a:pt x="1962" y="1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7" name="Google Shape;108;p7">
              <a:extLst>
                <a:ext uri="{FF2B5EF4-FFF2-40B4-BE49-F238E27FC236}">
                  <a16:creationId xmlns:a16="http://schemas.microsoft.com/office/drawing/2014/main" id="{A5679DC1-3CC9-4917-89A3-711FC89071ED}"/>
                </a:ext>
              </a:extLst>
            </p:cNvPr>
            <p:cNvSpPr/>
            <p:nvPr/>
          </p:nvSpPr>
          <p:spPr>
            <a:xfrm>
              <a:off x="7997968" y="3463347"/>
              <a:ext cx="264957" cy="213672"/>
            </a:xfrm>
            <a:custGeom>
              <a:avLst/>
              <a:gdLst/>
              <a:ahLst/>
              <a:cxnLst/>
              <a:rect l="l" t="t" r="r" b="b"/>
              <a:pathLst>
                <a:path w="2180" h="1758" extrusionOk="0">
                  <a:moveTo>
                    <a:pt x="1387" y="1"/>
                  </a:moveTo>
                  <a:cubicBezTo>
                    <a:pt x="1347" y="1"/>
                    <a:pt x="1308" y="11"/>
                    <a:pt x="1268" y="31"/>
                  </a:cubicBezTo>
                  <a:cubicBezTo>
                    <a:pt x="1268" y="70"/>
                    <a:pt x="1268" y="110"/>
                    <a:pt x="1268" y="149"/>
                  </a:cubicBezTo>
                  <a:cubicBezTo>
                    <a:pt x="1268" y="189"/>
                    <a:pt x="1268" y="229"/>
                    <a:pt x="1308" y="268"/>
                  </a:cubicBezTo>
                  <a:cubicBezTo>
                    <a:pt x="1347" y="387"/>
                    <a:pt x="1466" y="466"/>
                    <a:pt x="1506" y="585"/>
                  </a:cubicBezTo>
                  <a:cubicBezTo>
                    <a:pt x="1743" y="1021"/>
                    <a:pt x="1585" y="1338"/>
                    <a:pt x="1070" y="1338"/>
                  </a:cubicBezTo>
                  <a:cubicBezTo>
                    <a:pt x="832" y="1338"/>
                    <a:pt x="595" y="1140"/>
                    <a:pt x="555" y="902"/>
                  </a:cubicBezTo>
                  <a:cubicBezTo>
                    <a:pt x="436" y="664"/>
                    <a:pt x="595" y="427"/>
                    <a:pt x="832" y="348"/>
                  </a:cubicBezTo>
                  <a:lnTo>
                    <a:pt x="1110" y="229"/>
                  </a:lnTo>
                  <a:lnTo>
                    <a:pt x="1110" y="149"/>
                  </a:lnTo>
                  <a:cubicBezTo>
                    <a:pt x="1030" y="70"/>
                    <a:pt x="912" y="70"/>
                    <a:pt x="793" y="70"/>
                  </a:cubicBezTo>
                  <a:cubicBezTo>
                    <a:pt x="317" y="110"/>
                    <a:pt x="1" y="546"/>
                    <a:pt x="159" y="1021"/>
                  </a:cubicBezTo>
                  <a:cubicBezTo>
                    <a:pt x="199" y="1377"/>
                    <a:pt x="516" y="1694"/>
                    <a:pt x="912" y="1734"/>
                  </a:cubicBezTo>
                  <a:cubicBezTo>
                    <a:pt x="983" y="1750"/>
                    <a:pt x="1056" y="1758"/>
                    <a:pt x="1129" y="1758"/>
                  </a:cubicBezTo>
                  <a:cubicBezTo>
                    <a:pt x="1420" y="1758"/>
                    <a:pt x="1712" y="1631"/>
                    <a:pt x="1902" y="1377"/>
                  </a:cubicBezTo>
                  <a:cubicBezTo>
                    <a:pt x="2179" y="902"/>
                    <a:pt x="1981" y="268"/>
                    <a:pt x="1506" y="31"/>
                  </a:cubicBezTo>
                  <a:cubicBezTo>
                    <a:pt x="1466" y="11"/>
                    <a:pt x="142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8" name="Google Shape;109;p7">
              <a:extLst>
                <a:ext uri="{FF2B5EF4-FFF2-40B4-BE49-F238E27FC236}">
                  <a16:creationId xmlns:a16="http://schemas.microsoft.com/office/drawing/2014/main" id="{5E1C8CEE-577D-48BD-91E1-12A1F284D3F7}"/>
                </a:ext>
              </a:extLst>
            </p:cNvPr>
            <p:cNvSpPr/>
            <p:nvPr/>
          </p:nvSpPr>
          <p:spPr>
            <a:xfrm>
              <a:off x="6712570" y="2317359"/>
              <a:ext cx="1863208" cy="2960654"/>
            </a:xfrm>
            <a:custGeom>
              <a:avLst/>
              <a:gdLst/>
              <a:ahLst/>
              <a:cxnLst/>
              <a:rect l="l" t="t" r="r" b="b"/>
              <a:pathLst>
                <a:path w="15330" h="24359" extrusionOk="0">
                  <a:moveTo>
                    <a:pt x="10656" y="2409"/>
                  </a:moveTo>
                  <a:cubicBezTo>
                    <a:pt x="10616" y="2607"/>
                    <a:pt x="10577" y="2805"/>
                    <a:pt x="10537" y="3003"/>
                  </a:cubicBezTo>
                  <a:cubicBezTo>
                    <a:pt x="10497" y="3082"/>
                    <a:pt x="10418" y="3161"/>
                    <a:pt x="10339" y="3201"/>
                  </a:cubicBezTo>
                  <a:cubicBezTo>
                    <a:pt x="9190" y="3755"/>
                    <a:pt x="8239" y="4587"/>
                    <a:pt x="7526" y="5657"/>
                  </a:cubicBezTo>
                  <a:cubicBezTo>
                    <a:pt x="7130" y="6211"/>
                    <a:pt x="6893" y="6885"/>
                    <a:pt x="6893" y="7558"/>
                  </a:cubicBezTo>
                  <a:cubicBezTo>
                    <a:pt x="6893" y="7796"/>
                    <a:pt x="6813" y="8034"/>
                    <a:pt x="6813" y="8271"/>
                  </a:cubicBezTo>
                  <a:cubicBezTo>
                    <a:pt x="6457" y="8232"/>
                    <a:pt x="6417" y="7994"/>
                    <a:pt x="6338" y="7756"/>
                  </a:cubicBezTo>
                  <a:cubicBezTo>
                    <a:pt x="6100" y="6845"/>
                    <a:pt x="6259" y="5895"/>
                    <a:pt x="6813" y="5102"/>
                  </a:cubicBezTo>
                  <a:cubicBezTo>
                    <a:pt x="7051" y="4627"/>
                    <a:pt x="7408" y="4270"/>
                    <a:pt x="7883" y="3993"/>
                  </a:cubicBezTo>
                  <a:cubicBezTo>
                    <a:pt x="8715" y="3478"/>
                    <a:pt x="9586" y="3003"/>
                    <a:pt x="10458" y="2488"/>
                  </a:cubicBezTo>
                  <a:cubicBezTo>
                    <a:pt x="10497" y="2448"/>
                    <a:pt x="10577" y="2409"/>
                    <a:pt x="10656" y="2409"/>
                  </a:cubicBezTo>
                  <a:close/>
                  <a:moveTo>
                    <a:pt x="10933" y="4112"/>
                  </a:moveTo>
                  <a:cubicBezTo>
                    <a:pt x="11488" y="4468"/>
                    <a:pt x="11646" y="5221"/>
                    <a:pt x="11250" y="5776"/>
                  </a:cubicBezTo>
                  <a:cubicBezTo>
                    <a:pt x="10616" y="6687"/>
                    <a:pt x="9784" y="7400"/>
                    <a:pt x="8834" y="7954"/>
                  </a:cubicBezTo>
                  <a:cubicBezTo>
                    <a:pt x="8556" y="8113"/>
                    <a:pt x="8239" y="8232"/>
                    <a:pt x="7962" y="8351"/>
                  </a:cubicBezTo>
                  <a:lnTo>
                    <a:pt x="7962" y="8311"/>
                  </a:lnTo>
                  <a:lnTo>
                    <a:pt x="10933" y="4112"/>
                  </a:lnTo>
                  <a:close/>
                  <a:moveTo>
                    <a:pt x="12822" y="491"/>
                  </a:moveTo>
                  <a:cubicBezTo>
                    <a:pt x="12864" y="491"/>
                    <a:pt x="12907" y="496"/>
                    <a:pt x="12953" y="507"/>
                  </a:cubicBezTo>
                  <a:cubicBezTo>
                    <a:pt x="13072" y="626"/>
                    <a:pt x="13112" y="745"/>
                    <a:pt x="13072" y="903"/>
                  </a:cubicBezTo>
                  <a:cubicBezTo>
                    <a:pt x="13033" y="1101"/>
                    <a:pt x="13033" y="1299"/>
                    <a:pt x="13072" y="1498"/>
                  </a:cubicBezTo>
                  <a:cubicBezTo>
                    <a:pt x="13191" y="1775"/>
                    <a:pt x="13389" y="1973"/>
                    <a:pt x="13627" y="2092"/>
                  </a:cubicBezTo>
                  <a:cubicBezTo>
                    <a:pt x="14617" y="2527"/>
                    <a:pt x="14775" y="3518"/>
                    <a:pt x="14102" y="4627"/>
                  </a:cubicBezTo>
                  <a:lnTo>
                    <a:pt x="13349" y="5657"/>
                  </a:lnTo>
                  <a:cubicBezTo>
                    <a:pt x="12993" y="6093"/>
                    <a:pt x="12993" y="6726"/>
                    <a:pt x="13389" y="7123"/>
                  </a:cubicBezTo>
                  <a:lnTo>
                    <a:pt x="13349" y="7123"/>
                  </a:lnTo>
                  <a:cubicBezTo>
                    <a:pt x="13547" y="7439"/>
                    <a:pt x="13706" y="7717"/>
                    <a:pt x="13468" y="8073"/>
                  </a:cubicBezTo>
                  <a:cubicBezTo>
                    <a:pt x="13316" y="8287"/>
                    <a:pt x="13045" y="8430"/>
                    <a:pt x="12766" y="8430"/>
                  </a:cubicBezTo>
                  <a:cubicBezTo>
                    <a:pt x="12683" y="8430"/>
                    <a:pt x="12599" y="8417"/>
                    <a:pt x="12518" y="8390"/>
                  </a:cubicBezTo>
                  <a:cubicBezTo>
                    <a:pt x="11963" y="8351"/>
                    <a:pt x="11448" y="8034"/>
                    <a:pt x="11171" y="7558"/>
                  </a:cubicBezTo>
                  <a:cubicBezTo>
                    <a:pt x="11052" y="7321"/>
                    <a:pt x="11052" y="7043"/>
                    <a:pt x="11171" y="6806"/>
                  </a:cubicBezTo>
                  <a:cubicBezTo>
                    <a:pt x="11329" y="6568"/>
                    <a:pt x="11527" y="6291"/>
                    <a:pt x="11686" y="6053"/>
                  </a:cubicBezTo>
                  <a:cubicBezTo>
                    <a:pt x="11884" y="5696"/>
                    <a:pt x="12003" y="5300"/>
                    <a:pt x="11923" y="4865"/>
                  </a:cubicBezTo>
                  <a:cubicBezTo>
                    <a:pt x="11884" y="4587"/>
                    <a:pt x="11725" y="4270"/>
                    <a:pt x="11527" y="4033"/>
                  </a:cubicBezTo>
                  <a:cubicBezTo>
                    <a:pt x="11408" y="3874"/>
                    <a:pt x="11369" y="3597"/>
                    <a:pt x="11210" y="3478"/>
                  </a:cubicBezTo>
                  <a:cubicBezTo>
                    <a:pt x="10854" y="3201"/>
                    <a:pt x="10973" y="2844"/>
                    <a:pt x="11092" y="2567"/>
                  </a:cubicBezTo>
                  <a:cubicBezTo>
                    <a:pt x="11250" y="2250"/>
                    <a:pt x="11408" y="1973"/>
                    <a:pt x="11606" y="1735"/>
                  </a:cubicBezTo>
                  <a:cubicBezTo>
                    <a:pt x="11844" y="1418"/>
                    <a:pt x="12082" y="1101"/>
                    <a:pt x="12280" y="785"/>
                  </a:cubicBezTo>
                  <a:cubicBezTo>
                    <a:pt x="12359" y="666"/>
                    <a:pt x="12438" y="586"/>
                    <a:pt x="12518" y="547"/>
                  </a:cubicBezTo>
                  <a:cubicBezTo>
                    <a:pt x="12630" y="519"/>
                    <a:pt x="12722" y="491"/>
                    <a:pt x="12822" y="491"/>
                  </a:cubicBezTo>
                  <a:close/>
                  <a:moveTo>
                    <a:pt x="10616" y="3597"/>
                  </a:moveTo>
                  <a:cubicBezTo>
                    <a:pt x="10775" y="3676"/>
                    <a:pt x="10735" y="3795"/>
                    <a:pt x="10656" y="3954"/>
                  </a:cubicBezTo>
                  <a:lnTo>
                    <a:pt x="7606" y="7994"/>
                  </a:lnTo>
                  <a:cubicBezTo>
                    <a:pt x="7526" y="8152"/>
                    <a:pt x="7408" y="8311"/>
                    <a:pt x="7328" y="8509"/>
                  </a:cubicBezTo>
                  <a:cubicBezTo>
                    <a:pt x="7210" y="8509"/>
                    <a:pt x="7130" y="8469"/>
                    <a:pt x="7210" y="8271"/>
                  </a:cubicBezTo>
                  <a:cubicBezTo>
                    <a:pt x="7249" y="8073"/>
                    <a:pt x="7289" y="7875"/>
                    <a:pt x="7289" y="7677"/>
                  </a:cubicBezTo>
                  <a:cubicBezTo>
                    <a:pt x="7368" y="6806"/>
                    <a:pt x="7764" y="5934"/>
                    <a:pt x="8398" y="5300"/>
                  </a:cubicBezTo>
                  <a:cubicBezTo>
                    <a:pt x="8992" y="4548"/>
                    <a:pt x="9745" y="3993"/>
                    <a:pt x="10616" y="3597"/>
                  </a:cubicBezTo>
                  <a:close/>
                  <a:moveTo>
                    <a:pt x="10656" y="7241"/>
                  </a:moveTo>
                  <a:lnTo>
                    <a:pt x="10656" y="7241"/>
                  </a:lnTo>
                  <a:cubicBezTo>
                    <a:pt x="10616" y="7360"/>
                    <a:pt x="10577" y="7519"/>
                    <a:pt x="10537" y="7637"/>
                  </a:cubicBezTo>
                  <a:lnTo>
                    <a:pt x="10497" y="7598"/>
                  </a:lnTo>
                  <a:cubicBezTo>
                    <a:pt x="10101" y="8311"/>
                    <a:pt x="9388" y="8826"/>
                    <a:pt x="8596" y="8945"/>
                  </a:cubicBezTo>
                  <a:cubicBezTo>
                    <a:pt x="8358" y="8945"/>
                    <a:pt x="8160" y="8905"/>
                    <a:pt x="7962" y="8786"/>
                  </a:cubicBezTo>
                  <a:cubicBezTo>
                    <a:pt x="8992" y="8549"/>
                    <a:pt x="9705" y="7796"/>
                    <a:pt x="10656" y="7241"/>
                  </a:cubicBezTo>
                  <a:close/>
                  <a:moveTo>
                    <a:pt x="6180" y="8549"/>
                  </a:moveTo>
                  <a:cubicBezTo>
                    <a:pt x="6457" y="8628"/>
                    <a:pt x="6774" y="8707"/>
                    <a:pt x="7051" y="8826"/>
                  </a:cubicBezTo>
                  <a:cubicBezTo>
                    <a:pt x="7526" y="9024"/>
                    <a:pt x="8002" y="9222"/>
                    <a:pt x="8477" y="9420"/>
                  </a:cubicBezTo>
                  <a:cubicBezTo>
                    <a:pt x="8556" y="9460"/>
                    <a:pt x="8636" y="9499"/>
                    <a:pt x="8715" y="9578"/>
                  </a:cubicBezTo>
                  <a:cubicBezTo>
                    <a:pt x="8715" y="9618"/>
                    <a:pt x="8715" y="9658"/>
                    <a:pt x="8715" y="9737"/>
                  </a:cubicBezTo>
                  <a:cubicBezTo>
                    <a:pt x="8556" y="9737"/>
                    <a:pt x="8437" y="9737"/>
                    <a:pt x="8319" y="9777"/>
                  </a:cubicBezTo>
                  <a:lnTo>
                    <a:pt x="8279" y="9777"/>
                  </a:lnTo>
                  <a:cubicBezTo>
                    <a:pt x="7843" y="9777"/>
                    <a:pt x="7447" y="9737"/>
                    <a:pt x="7051" y="9578"/>
                  </a:cubicBezTo>
                  <a:cubicBezTo>
                    <a:pt x="6695" y="9380"/>
                    <a:pt x="6338" y="9222"/>
                    <a:pt x="5982" y="8984"/>
                  </a:cubicBezTo>
                  <a:cubicBezTo>
                    <a:pt x="5902" y="8945"/>
                    <a:pt x="5863" y="8826"/>
                    <a:pt x="5823" y="8747"/>
                  </a:cubicBezTo>
                  <a:cubicBezTo>
                    <a:pt x="5942" y="8667"/>
                    <a:pt x="6061" y="8549"/>
                    <a:pt x="6180" y="8549"/>
                  </a:cubicBezTo>
                  <a:close/>
                  <a:moveTo>
                    <a:pt x="12829" y="1"/>
                  </a:moveTo>
                  <a:cubicBezTo>
                    <a:pt x="12696" y="1"/>
                    <a:pt x="12563" y="40"/>
                    <a:pt x="12438" y="111"/>
                  </a:cubicBezTo>
                  <a:cubicBezTo>
                    <a:pt x="12240" y="230"/>
                    <a:pt x="12082" y="388"/>
                    <a:pt x="11963" y="586"/>
                  </a:cubicBezTo>
                  <a:cubicBezTo>
                    <a:pt x="11805" y="785"/>
                    <a:pt x="11646" y="1022"/>
                    <a:pt x="11448" y="1220"/>
                  </a:cubicBezTo>
                  <a:cubicBezTo>
                    <a:pt x="11092" y="1537"/>
                    <a:pt x="10695" y="1814"/>
                    <a:pt x="10260" y="2052"/>
                  </a:cubicBezTo>
                  <a:cubicBezTo>
                    <a:pt x="9349" y="2607"/>
                    <a:pt x="8358" y="3082"/>
                    <a:pt x="7447" y="3716"/>
                  </a:cubicBezTo>
                  <a:cubicBezTo>
                    <a:pt x="6417" y="4468"/>
                    <a:pt x="5783" y="5696"/>
                    <a:pt x="5783" y="6964"/>
                  </a:cubicBezTo>
                  <a:cubicBezTo>
                    <a:pt x="5823" y="7360"/>
                    <a:pt x="5863" y="7717"/>
                    <a:pt x="5982" y="8113"/>
                  </a:cubicBezTo>
                  <a:cubicBezTo>
                    <a:pt x="5269" y="8469"/>
                    <a:pt x="5189" y="8826"/>
                    <a:pt x="5704" y="9341"/>
                  </a:cubicBezTo>
                  <a:lnTo>
                    <a:pt x="5546" y="9499"/>
                  </a:lnTo>
                  <a:cubicBezTo>
                    <a:pt x="4872" y="10450"/>
                    <a:pt x="4120" y="11361"/>
                    <a:pt x="3526" y="12312"/>
                  </a:cubicBezTo>
                  <a:cubicBezTo>
                    <a:pt x="2218" y="14372"/>
                    <a:pt x="1228" y="16550"/>
                    <a:pt x="555" y="18848"/>
                  </a:cubicBezTo>
                  <a:cubicBezTo>
                    <a:pt x="198" y="19917"/>
                    <a:pt x="0" y="21026"/>
                    <a:pt x="0" y="22136"/>
                  </a:cubicBezTo>
                  <a:cubicBezTo>
                    <a:pt x="0" y="22651"/>
                    <a:pt x="79" y="23166"/>
                    <a:pt x="238" y="23641"/>
                  </a:cubicBezTo>
                  <a:cubicBezTo>
                    <a:pt x="317" y="24077"/>
                    <a:pt x="713" y="24354"/>
                    <a:pt x="1149" y="24354"/>
                  </a:cubicBezTo>
                  <a:cubicBezTo>
                    <a:pt x="1182" y="24357"/>
                    <a:pt x="1216" y="24359"/>
                    <a:pt x="1249" y="24359"/>
                  </a:cubicBezTo>
                  <a:cubicBezTo>
                    <a:pt x="1611" y="24359"/>
                    <a:pt x="1958" y="24165"/>
                    <a:pt x="2139" y="23839"/>
                  </a:cubicBezTo>
                  <a:cubicBezTo>
                    <a:pt x="2773" y="22888"/>
                    <a:pt x="3446" y="22017"/>
                    <a:pt x="4001" y="21026"/>
                  </a:cubicBezTo>
                  <a:cubicBezTo>
                    <a:pt x="4595" y="19957"/>
                    <a:pt x="5070" y="18808"/>
                    <a:pt x="5585" y="17659"/>
                  </a:cubicBezTo>
                  <a:cubicBezTo>
                    <a:pt x="6061" y="16630"/>
                    <a:pt x="6536" y="15520"/>
                    <a:pt x="6893" y="14411"/>
                  </a:cubicBezTo>
                  <a:cubicBezTo>
                    <a:pt x="7328" y="13144"/>
                    <a:pt x="7566" y="11797"/>
                    <a:pt x="7883" y="10490"/>
                  </a:cubicBezTo>
                  <a:cubicBezTo>
                    <a:pt x="7923" y="10410"/>
                    <a:pt x="7923" y="10331"/>
                    <a:pt x="7923" y="10252"/>
                  </a:cubicBezTo>
                  <a:cubicBezTo>
                    <a:pt x="8279" y="10173"/>
                    <a:pt x="8596" y="10093"/>
                    <a:pt x="8913" y="9975"/>
                  </a:cubicBezTo>
                  <a:cubicBezTo>
                    <a:pt x="9190" y="9935"/>
                    <a:pt x="9269" y="9658"/>
                    <a:pt x="9151" y="9420"/>
                  </a:cubicBezTo>
                  <a:cubicBezTo>
                    <a:pt x="9151" y="9380"/>
                    <a:pt x="9111" y="9301"/>
                    <a:pt x="9071" y="9262"/>
                  </a:cubicBezTo>
                  <a:cubicBezTo>
                    <a:pt x="9824" y="9064"/>
                    <a:pt x="10497" y="8588"/>
                    <a:pt x="10893" y="7915"/>
                  </a:cubicBezTo>
                  <a:cubicBezTo>
                    <a:pt x="11290" y="8430"/>
                    <a:pt x="11884" y="8786"/>
                    <a:pt x="12518" y="8826"/>
                  </a:cubicBezTo>
                  <a:cubicBezTo>
                    <a:pt x="12632" y="8859"/>
                    <a:pt x="12746" y="8874"/>
                    <a:pt x="12858" y="8874"/>
                  </a:cubicBezTo>
                  <a:cubicBezTo>
                    <a:pt x="13289" y="8874"/>
                    <a:pt x="13684" y="8640"/>
                    <a:pt x="13904" y="8232"/>
                  </a:cubicBezTo>
                  <a:cubicBezTo>
                    <a:pt x="14181" y="7796"/>
                    <a:pt x="14142" y="7241"/>
                    <a:pt x="13785" y="6845"/>
                  </a:cubicBezTo>
                  <a:cubicBezTo>
                    <a:pt x="13508" y="6608"/>
                    <a:pt x="13508" y="6211"/>
                    <a:pt x="13785" y="5934"/>
                  </a:cubicBezTo>
                  <a:cubicBezTo>
                    <a:pt x="14023" y="5538"/>
                    <a:pt x="14340" y="5142"/>
                    <a:pt x="14617" y="4706"/>
                  </a:cubicBezTo>
                  <a:cubicBezTo>
                    <a:pt x="15330" y="3557"/>
                    <a:pt x="15132" y="2290"/>
                    <a:pt x="13944" y="1735"/>
                  </a:cubicBezTo>
                  <a:cubicBezTo>
                    <a:pt x="13587" y="1616"/>
                    <a:pt x="13429" y="1220"/>
                    <a:pt x="13547" y="864"/>
                  </a:cubicBezTo>
                  <a:cubicBezTo>
                    <a:pt x="13627" y="626"/>
                    <a:pt x="13508" y="309"/>
                    <a:pt x="13310" y="190"/>
                  </a:cubicBezTo>
                  <a:cubicBezTo>
                    <a:pt x="13157" y="59"/>
                    <a:pt x="12992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9" name="Google Shape;110;p7">
              <a:extLst>
                <a:ext uri="{FF2B5EF4-FFF2-40B4-BE49-F238E27FC236}">
                  <a16:creationId xmlns:a16="http://schemas.microsoft.com/office/drawing/2014/main" id="{8F2119BB-182C-4F13-AC14-7288BD0C570C}"/>
                </a:ext>
              </a:extLst>
            </p:cNvPr>
            <p:cNvSpPr/>
            <p:nvPr/>
          </p:nvSpPr>
          <p:spPr>
            <a:xfrm>
              <a:off x="8142356" y="2513765"/>
              <a:ext cx="149373" cy="428559"/>
            </a:xfrm>
            <a:custGeom>
              <a:avLst/>
              <a:gdLst/>
              <a:ahLst/>
              <a:cxnLst/>
              <a:rect l="l" t="t" r="r" b="b"/>
              <a:pathLst>
                <a:path w="1229" h="3526" extrusionOk="0">
                  <a:moveTo>
                    <a:pt x="912" y="0"/>
                  </a:moveTo>
                  <a:lnTo>
                    <a:pt x="912" y="0"/>
                  </a:lnTo>
                  <a:cubicBezTo>
                    <a:pt x="754" y="40"/>
                    <a:pt x="595" y="80"/>
                    <a:pt x="476" y="159"/>
                  </a:cubicBezTo>
                  <a:cubicBezTo>
                    <a:pt x="397" y="198"/>
                    <a:pt x="318" y="278"/>
                    <a:pt x="239" y="397"/>
                  </a:cubicBezTo>
                  <a:cubicBezTo>
                    <a:pt x="1" y="713"/>
                    <a:pt x="41" y="1149"/>
                    <a:pt x="318" y="1426"/>
                  </a:cubicBezTo>
                  <a:cubicBezTo>
                    <a:pt x="793" y="1902"/>
                    <a:pt x="952" y="2654"/>
                    <a:pt x="714" y="3288"/>
                  </a:cubicBezTo>
                  <a:cubicBezTo>
                    <a:pt x="674" y="3328"/>
                    <a:pt x="674" y="3407"/>
                    <a:pt x="714" y="3447"/>
                  </a:cubicBezTo>
                  <a:lnTo>
                    <a:pt x="714" y="3526"/>
                  </a:lnTo>
                  <a:cubicBezTo>
                    <a:pt x="793" y="3526"/>
                    <a:pt x="952" y="3526"/>
                    <a:pt x="952" y="3447"/>
                  </a:cubicBezTo>
                  <a:cubicBezTo>
                    <a:pt x="1070" y="3288"/>
                    <a:pt x="1150" y="3090"/>
                    <a:pt x="1189" y="2892"/>
                  </a:cubicBezTo>
                  <a:cubicBezTo>
                    <a:pt x="1229" y="2258"/>
                    <a:pt x="1031" y="1664"/>
                    <a:pt x="595" y="1228"/>
                  </a:cubicBezTo>
                  <a:cubicBezTo>
                    <a:pt x="318" y="951"/>
                    <a:pt x="397" y="515"/>
                    <a:pt x="714" y="357"/>
                  </a:cubicBezTo>
                  <a:cubicBezTo>
                    <a:pt x="793" y="317"/>
                    <a:pt x="872" y="317"/>
                    <a:pt x="872" y="238"/>
                  </a:cubicBezTo>
                  <a:cubicBezTo>
                    <a:pt x="912" y="198"/>
                    <a:pt x="872" y="119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0" name="Google Shape;1993;p71">
            <a:extLst>
              <a:ext uri="{FF2B5EF4-FFF2-40B4-BE49-F238E27FC236}">
                <a16:creationId xmlns:a16="http://schemas.microsoft.com/office/drawing/2014/main" id="{C639E916-5E2A-4A70-8DB8-3300DE98736B}"/>
              </a:ext>
            </a:extLst>
          </p:cNvPr>
          <p:cNvGrpSpPr/>
          <p:nvPr/>
        </p:nvGrpSpPr>
        <p:grpSpPr>
          <a:xfrm>
            <a:off x="8495231" y="5050491"/>
            <a:ext cx="1447556" cy="916515"/>
            <a:chOff x="5375905" y="267889"/>
            <a:chExt cx="3753524" cy="2387283"/>
          </a:xfrm>
        </p:grpSpPr>
        <p:sp>
          <p:nvSpPr>
            <p:cNvPr id="41" name="Google Shape;1994;p71">
              <a:extLst>
                <a:ext uri="{FF2B5EF4-FFF2-40B4-BE49-F238E27FC236}">
                  <a16:creationId xmlns:a16="http://schemas.microsoft.com/office/drawing/2014/main" id="{BCA6FE22-ED1B-48B9-AC01-FE37D3619A92}"/>
                </a:ext>
              </a:extLst>
            </p:cNvPr>
            <p:cNvSpPr/>
            <p:nvPr/>
          </p:nvSpPr>
          <p:spPr>
            <a:xfrm>
              <a:off x="6006449" y="1524912"/>
              <a:ext cx="1463358" cy="743755"/>
            </a:xfrm>
            <a:custGeom>
              <a:avLst/>
              <a:gdLst/>
              <a:ahLst/>
              <a:cxnLst/>
              <a:rect l="l" t="t" r="r" b="b"/>
              <a:pathLst>
                <a:path w="9745" h="4953" extrusionOk="0">
                  <a:moveTo>
                    <a:pt x="1743" y="1228"/>
                  </a:moveTo>
                  <a:cubicBezTo>
                    <a:pt x="2139" y="1308"/>
                    <a:pt x="2496" y="1427"/>
                    <a:pt x="2852" y="1545"/>
                  </a:cubicBezTo>
                  <a:cubicBezTo>
                    <a:pt x="3011" y="1585"/>
                    <a:pt x="3130" y="1664"/>
                    <a:pt x="3249" y="1743"/>
                  </a:cubicBezTo>
                  <a:lnTo>
                    <a:pt x="3249" y="1862"/>
                  </a:lnTo>
                  <a:lnTo>
                    <a:pt x="2932" y="1862"/>
                  </a:lnTo>
                  <a:cubicBezTo>
                    <a:pt x="2496" y="1783"/>
                    <a:pt x="2060" y="1664"/>
                    <a:pt x="1664" y="1545"/>
                  </a:cubicBezTo>
                  <a:cubicBezTo>
                    <a:pt x="1585" y="1545"/>
                    <a:pt x="1545" y="1387"/>
                    <a:pt x="1466" y="1308"/>
                  </a:cubicBezTo>
                  <a:cubicBezTo>
                    <a:pt x="1545" y="1268"/>
                    <a:pt x="1664" y="1228"/>
                    <a:pt x="1743" y="1228"/>
                  </a:cubicBezTo>
                  <a:close/>
                  <a:moveTo>
                    <a:pt x="4499" y="1841"/>
                  </a:moveTo>
                  <a:cubicBezTo>
                    <a:pt x="4934" y="1841"/>
                    <a:pt x="5352" y="2004"/>
                    <a:pt x="5705" y="2298"/>
                  </a:cubicBezTo>
                  <a:cubicBezTo>
                    <a:pt x="5598" y="2356"/>
                    <a:pt x="5454" y="2381"/>
                    <a:pt x="5295" y="2381"/>
                  </a:cubicBezTo>
                  <a:cubicBezTo>
                    <a:pt x="4801" y="2381"/>
                    <a:pt x="4161" y="2141"/>
                    <a:pt x="4041" y="1902"/>
                  </a:cubicBezTo>
                  <a:cubicBezTo>
                    <a:pt x="4194" y="1861"/>
                    <a:pt x="4348" y="1841"/>
                    <a:pt x="4499" y="1841"/>
                  </a:cubicBezTo>
                  <a:close/>
                  <a:moveTo>
                    <a:pt x="2892" y="2298"/>
                  </a:moveTo>
                  <a:cubicBezTo>
                    <a:pt x="3407" y="2377"/>
                    <a:pt x="3882" y="2456"/>
                    <a:pt x="4397" y="2536"/>
                  </a:cubicBezTo>
                  <a:cubicBezTo>
                    <a:pt x="4437" y="2536"/>
                    <a:pt x="4437" y="2615"/>
                    <a:pt x="4556" y="2694"/>
                  </a:cubicBezTo>
                  <a:cubicBezTo>
                    <a:pt x="4358" y="2734"/>
                    <a:pt x="4160" y="2773"/>
                    <a:pt x="3922" y="2773"/>
                  </a:cubicBezTo>
                  <a:cubicBezTo>
                    <a:pt x="3565" y="2734"/>
                    <a:pt x="3209" y="2694"/>
                    <a:pt x="2892" y="2654"/>
                  </a:cubicBezTo>
                  <a:cubicBezTo>
                    <a:pt x="2813" y="2654"/>
                    <a:pt x="2773" y="2496"/>
                    <a:pt x="2694" y="2456"/>
                  </a:cubicBezTo>
                  <a:cubicBezTo>
                    <a:pt x="2773" y="2377"/>
                    <a:pt x="2852" y="2298"/>
                    <a:pt x="2892" y="2298"/>
                  </a:cubicBezTo>
                  <a:close/>
                  <a:moveTo>
                    <a:pt x="1070" y="0"/>
                  </a:moveTo>
                  <a:cubicBezTo>
                    <a:pt x="951" y="0"/>
                    <a:pt x="872" y="40"/>
                    <a:pt x="793" y="80"/>
                  </a:cubicBezTo>
                  <a:cubicBezTo>
                    <a:pt x="278" y="753"/>
                    <a:pt x="0" y="1585"/>
                    <a:pt x="0" y="2417"/>
                  </a:cubicBezTo>
                  <a:cubicBezTo>
                    <a:pt x="0" y="2892"/>
                    <a:pt x="0" y="2892"/>
                    <a:pt x="476" y="2971"/>
                  </a:cubicBezTo>
                  <a:cubicBezTo>
                    <a:pt x="1308" y="3130"/>
                    <a:pt x="2139" y="3288"/>
                    <a:pt x="2971" y="3486"/>
                  </a:cubicBezTo>
                  <a:cubicBezTo>
                    <a:pt x="4635" y="3922"/>
                    <a:pt x="6299" y="4318"/>
                    <a:pt x="7923" y="4754"/>
                  </a:cubicBezTo>
                  <a:cubicBezTo>
                    <a:pt x="8240" y="4833"/>
                    <a:pt x="8517" y="4912"/>
                    <a:pt x="8834" y="4952"/>
                  </a:cubicBezTo>
                  <a:cubicBezTo>
                    <a:pt x="8557" y="3803"/>
                    <a:pt x="8913" y="2615"/>
                    <a:pt x="9745" y="1823"/>
                  </a:cubicBezTo>
                  <a:cubicBezTo>
                    <a:pt x="9705" y="1783"/>
                    <a:pt x="9666" y="1783"/>
                    <a:pt x="9626" y="1743"/>
                  </a:cubicBezTo>
                  <a:cubicBezTo>
                    <a:pt x="8913" y="1625"/>
                    <a:pt x="8200" y="1466"/>
                    <a:pt x="7447" y="1347"/>
                  </a:cubicBezTo>
                  <a:lnTo>
                    <a:pt x="2932" y="397"/>
                  </a:lnTo>
                  <a:cubicBezTo>
                    <a:pt x="2298" y="278"/>
                    <a:pt x="1664" y="119"/>
                    <a:pt x="10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" name="Google Shape;1995;p71">
              <a:extLst>
                <a:ext uri="{FF2B5EF4-FFF2-40B4-BE49-F238E27FC236}">
                  <a16:creationId xmlns:a16="http://schemas.microsoft.com/office/drawing/2014/main" id="{8F029C8D-4C33-47A3-844F-FAC48D2353B0}"/>
                </a:ext>
              </a:extLst>
            </p:cNvPr>
            <p:cNvSpPr/>
            <p:nvPr/>
          </p:nvSpPr>
          <p:spPr>
            <a:xfrm>
              <a:off x="5851779" y="995434"/>
              <a:ext cx="702021" cy="529623"/>
            </a:xfrm>
            <a:custGeom>
              <a:avLst/>
              <a:gdLst/>
              <a:ahLst/>
              <a:cxnLst/>
              <a:rect l="l" t="t" r="r" b="b"/>
              <a:pathLst>
                <a:path w="4675" h="3527" extrusionOk="0">
                  <a:moveTo>
                    <a:pt x="991" y="516"/>
                  </a:moveTo>
                  <a:cubicBezTo>
                    <a:pt x="1466" y="516"/>
                    <a:pt x="1941" y="674"/>
                    <a:pt x="2338" y="912"/>
                  </a:cubicBezTo>
                  <a:cubicBezTo>
                    <a:pt x="2338" y="952"/>
                    <a:pt x="2377" y="991"/>
                    <a:pt x="2377" y="1031"/>
                  </a:cubicBezTo>
                  <a:cubicBezTo>
                    <a:pt x="2254" y="1051"/>
                    <a:pt x="2129" y="1061"/>
                    <a:pt x="2004" y="1061"/>
                  </a:cubicBezTo>
                  <a:cubicBezTo>
                    <a:pt x="1644" y="1061"/>
                    <a:pt x="1285" y="980"/>
                    <a:pt x="991" y="833"/>
                  </a:cubicBezTo>
                  <a:cubicBezTo>
                    <a:pt x="912" y="754"/>
                    <a:pt x="872" y="714"/>
                    <a:pt x="872" y="635"/>
                  </a:cubicBezTo>
                  <a:cubicBezTo>
                    <a:pt x="872" y="595"/>
                    <a:pt x="991" y="516"/>
                    <a:pt x="991" y="516"/>
                  </a:cubicBezTo>
                  <a:close/>
                  <a:moveTo>
                    <a:pt x="3233" y="1105"/>
                  </a:moveTo>
                  <a:cubicBezTo>
                    <a:pt x="3340" y="1105"/>
                    <a:pt x="3478" y="1150"/>
                    <a:pt x="3605" y="1150"/>
                  </a:cubicBezTo>
                  <a:lnTo>
                    <a:pt x="3922" y="1467"/>
                  </a:lnTo>
                  <a:lnTo>
                    <a:pt x="3447" y="1546"/>
                  </a:lnTo>
                  <a:cubicBezTo>
                    <a:pt x="3288" y="1467"/>
                    <a:pt x="2971" y="1506"/>
                    <a:pt x="3051" y="1269"/>
                  </a:cubicBezTo>
                  <a:cubicBezTo>
                    <a:pt x="3069" y="1139"/>
                    <a:pt x="3139" y="1105"/>
                    <a:pt x="3233" y="1105"/>
                  </a:cubicBezTo>
                  <a:close/>
                  <a:moveTo>
                    <a:pt x="1996" y="1635"/>
                  </a:moveTo>
                  <a:cubicBezTo>
                    <a:pt x="2090" y="1635"/>
                    <a:pt x="2199" y="1665"/>
                    <a:pt x="2298" y="1665"/>
                  </a:cubicBezTo>
                  <a:lnTo>
                    <a:pt x="2654" y="1982"/>
                  </a:lnTo>
                  <a:cubicBezTo>
                    <a:pt x="2496" y="2061"/>
                    <a:pt x="2338" y="2061"/>
                    <a:pt x="2140" y="2100"/>
                  </a:cubicBezTo>
                  <a:cubicBezTo>
                    <a:pt x="1981" y="2100"/>
                    <a:pt x="1743" y="2021"/>
                    <a:pt x="1783" y="1784"/>
                  </a:cubicBezTo>
                  <a:cubicBezTo>
                    <a:pt x="1823" y="1665"/>
                    <a:pt x="1902" y="1635"/>
                    <a:pt x="1996" y="1635"/>
                  </a:cubicBezTo>
                  <a:close/>
                  <a:moveTo>
                    <a:pt x="674" y="1"/>
                  </a:moveTo>
                  <a:lnTo>
                    <a:pt x="0" y="2774"/>
                  </a:lnTo>
                  <a:cubicBezTo>
                    <a:pt x="1347" y="3012"/>
                    <a:pt x="2694" y="3249"/>
                    <a:pt x="4001" y="3526"/>
                  </a:cubicBezTo>
                  <a:cubicBezTo>
                    <a:pt x="4239" y="2615"/>
                    <a:pt x="4477" y="1704"/>
                    <a:pt x="4675" y="793"/>
                  </a:cubicBezTo>
                  <a:cubicBezTo>
                    <a:pt x="3962" y="674"/>
                    <a:pt x="3288" y="556"/>
                    <a:pt x="2654" y="437"/>
                  </a:cubicBezTo>
                  <a:cubicBezTo>
                    <a:pt x="1981" y="318"/>
                    <a:pt x="1308" y="159"/>
                    <a:pt x="674" y="1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3" name="Google Shape;1996;p71">
              <a:extLst>
                <a:ext uri="{FF2B5EF4-FFF2-40B4-BE49-F238E27FC236}">
                  <a16:creationId xmlns:a16="http://schemas.microsoft.com/office/drawing/2014/main" id="{6A95D45D-8081-4D26-9760-05DD6254F293}"/>
                </a:ext>
              </a:extLst>
            </p:cNvPr>
            <p:cNvSpPr/>
            <p:nvPr/>
          </p:nvSpPr>
          <p:spPr>
            <a:xfrm>
              <a:off x="8439278" y="1014504"/>
              <a:ext cx="606967" cy="611612"/>
            </a:xfrm>
            <a:custGeom>
              <a:avLst/>
              <a:gdLst/>
              <a:ahLst/>
              <a:cxnLst/>
              <a:rect l="l" t="t" r="r" b="b"/>
              <a:pathLst>
                <a:path w="4042" h="4073" extrusionOk="0">
                  <a:moveTo>
                    <a:pt x="1625" y="2409"/>
                  </a:moveTo>
                  <a:cubicBezTo>
                    <a:pt x="1783" y="2449"/>
                    <a:pt x="1981" y="2528"/>
                    <a:pt x="2179" y="2568"/>
                  </a:cubicBezTo>
                  <a:cubicBezTo>
                    <a:pt x="2179" y="2647"/>
                    <a:pt x="2140" y="2686"/>
                    <a:pt x="2140" y="2766"/>
                  </a:cubicBezTo>
                  <a:cubicBezTo>
                    <a:pt x="1942" y="2766"/>
                    <a:pt x="1744" y="2766"/>
                    <a:pt x="1546" y="2726"/>
                  </a:cubicBezTo>
                  <a:cubicBezTo>
                    <a:pt x="1506" y="2726"/>
                    <a:pt x="1427" y="2607"/>
                    <a:pt x="1466" y="2568"/>
                  </a:cubicBezTo>
                  <a:cubicBezTo>
                    <a:pt x="1466" y="2528"/>
                    <a:pt x="1585" y="2409"/>
                    <a:pt x="1625" y="2409"/>
                  </a:cubicBezTo>
                  <a:close/>
                  <a:moveTo>
                    <a:pt x="674" y="2885"/>
                  </a:moveTo>
                  <a:lnTo>
                    <a:pt x="674" y="2924"/>
                  </a:lnTo>
                  <a:cubicBezTo>
                    <a:pt x="1189" y="3043"/>
                    <a:pt x="1744" y="3162"/>
                    <a:pt x="2259" y="3320"/>
                  </a:cubicBezTo>
                  <a:lnTo>
                    <a:pt x="2298" y="3360"/>
                  </a:lnTo>
                  <a:lnTo>
                    <a:pt x="2298" y="3479"/>
                  </a:lnTo>
                  <a:cubicBezTo>
                    <a:pt x="2021" y="3479"/>
                    <a:pt x="1744" y="3439"/>
                    <a:pt x="1427" y="3439"/>
                  </a:cubicBezTo>
                  <a:cubicBezTo>
                    <a:pt x="1189" y="3360"/>
                    <a:pt x="912" y="3320"/>
                    <a:pt x="674" y="3201"/>
                  </a:cubicBezTo>
                  <a:cubicBezTo>
                    <a:pt x="595" y="3162"/>
                    <a:pt x="555" y="3122"/>
                    <a:pt x="555" y="3043"/>
                  </a:cubicBezTo>
                  <a:cubicBezTo>
                    <a:pt x="516" y="2964"/>
                    <a:pt x="635" y="2885"/>
                    <a:pt x="674" y="2885"/>
                  </a:cubicBezTo>
                  <a:close/>
                  <a:moveTo>
                    <a:pt x="1407" y="1"/>
                  </a:moveTo>
                  <a:cubicBezTo>
                    <a:pt x="1276" y="1"/>
                    <a:pt x="1221" y="84"/>
                    <a:pt x="1070" y="310"/>
                  </a:cubicBezTo>
                  <a:cubicBezTo>
                    <a:pt x="357" y="1181"/>
                    <a:pt x="1" y="2330"/>
                    <a:pt x="80" y="3439"/>
                  </a:cubicBezTo>
                  <a:cubicBezTo>
                    <a:pt x="1031" y="3637"/>
                    <a:pt x="1942" y="3875"/>
                    <a:pt x="2892" y="4073"/>
                  </a:cubicBezTo>
                  <a:cubicBezTo>
                    <a:pt x="2972" y="4073"/>
                    <a:pt x="3051" y="4033"/>
                    <a:pt x="3091" y="3994"/>
                  </a:cubicBezTo>
                  <a:cubicBezTo>
                    <a:pt x="3526" y="3598"/>
                    <a:pt x="3843" y="3043"/>
                    <a:pt x="3922" y="2449"/>
                  </a:cubicBezTo>
                  <a:cubicBezTo>
                    <a:pt x="4002" y="1894"/>
                    <a:pt x="4002" y="1340"/>
                    <a:pt x="4041" y="745"/>
                  </a:cubicBezTo>
                  <a:lnTo>
                    <a:pt x="3804" y="666"/>
                  </a:lnTo>
                  <a:cubicBezTo>
                    <a:pt x="3130" y="468"/>
                    <a:pt x="2457" y="310"/>
                    <a:pt x="1744" y="72"/>
                  </a:cubicBezTo>
                  <a:cubicBezTo>
                    <a:pt x="1584" y="29"/>
                    <a:pt x="1483" y="1"/>
                    <a:pt x="1407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4" name="Google Shape;1997;p71">
              <a:extLst>
                <a:ext uri="{FF2B5EF4-FFF2-40B4-BE49-F238E27FC236}">
                  <a16:creationId xmlns:a16="http://schemas.microsoft.com/office/drawing/2014/main" id="{68B365BA-DA15-4A88-8C89-FF08D07812F9}"/>
                </a:ext>
              </a:extLst>
            </p:cNvPr>
            <p:cNvSpPr/>
            <p:nvPr/>
          </p:nvSpPr>
          <p:spPr>
            <a:xfrm>
              <a:off x="6208722" y="430366"/>
              <a:ext cx="434277" cy="606957"/>
            </a:xfrm>
            <a:custGeom>
              <a:avLst/>
              <a:gdLst/>
              <a:ahLst/>
              <a:cxnLst/>
              <a:rect l="l" t="t" r="r" b="b"/>
              <a:pathLst>
                <a:path w="2892" h="4042" extrusionOk="0">
                  <a:moveTo>
                    <a:pt x="1030" y="1"/>
                  </a:moveTo>
                  <a:cubicBezTo>
                    <a:pt x="713" y="1268"/>
                    <a:pt x="357" y="2496"/>
                    <a:pt x="0" y="3724"/>
                  </a:cubicBezTo>
                  <a:lnTo>
                    <a:pt x="2020" y="4041"/>
                  </a:lnTo>
                  <a:cubicBezTo>
                    <a:pt x="2020" y="2734"/>
                    <a:pt x="2020" y="1466"/>
                    <a:pt x="2892" y="357"/>
                  </a:cubicBezTo>
                  <a:lnTo>
                    <a:pt x="103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" name="Google Shape;1998;p71">
              <a:extLst>
                <a:ext uri="{FF2B5EF4-FFF2-40B4-BE49-F238E27FC236}">
                  <a16:creationId xmlns:a16="http://schemas.microsoft.com/office/drawing/2014/main" id="{3C3D62A9-048A-4020-BBC0-EA768071E118}"/>
                </a:ext>
              </a:extLst>
            </p:cNvPr>
            <p:cNvSpPr/>
            <p:nvPr/>
          </p:nvSpPr>
          <p:spPr>
            <a:xfrm>
              <a:off x="5375905" y="267889"/>
              <a:ext cx="3753524" cy="2387283"/>
            </a:xfrm>
            <a:custGeom>
              <a:avLst/>
              <a:gdLst/>
              <a:ahLst/>
              <a:cxnLst/>
              <a:rect l="l" t="t" r="r" b="b"/>
              <a:pathLst>
                <a:path w="24996" h="15898" extrusionOk="0">
                  <a:moveTo>
                    <a:pt x="2100" y="449"/>
                  </a:moveTo>
                  <a:lnTo>
                    <a:pt x="6180" y="1083"/>
                  </a:lnTo>
                  <a:cubicBezTo>
                    <a:pt x="6061" y="1400"/>
                    <a:pt x="5982" y="1717"/>
                    <a:pt x="5863" y="1994"/>
                  </a:cubicBezTo>
                  <a:cubicBezTo>
                    <a:pt x="5784" y="2311"/>
                    <a:pt x="5744" y="2509"/>
                    <a:pt x="5665" y="2707"/>
                  </a:cubicBezTo>
                  <a:cubicBezTo>
                    <a:pt x="4516" y="2232"/>
                    <a:pt x="3288" y="2113"/>
                    <a:pt x="2100" y="1756"/>
                  </a:cubicBezTo>
                  <a:cubicBezTo>
                    <a:pt x="2140" y="1558"/>
                    <a:pt x="2179" y="1400"/>
                    <a:pt x="2219" y="1202"/>
                  </a:cubicBezTo>
                  <a:lnTo>
                    <a:pt x="5031" y="1994"/>
                  </a:lnTo>
                  <a:cubicBezTo>
                    <a:pt x="5229" y="2073"/>
                    <a:pt x="5388" y="2113"/>
                    <a:pt x="5586" y="2113"/>
                  </a:cubicBezTo>
                  <a:cubicBezTo>
                    <a:pt x="5665" y="2113"/>
                    <a:pt x="5744" y="2033"/>
                    <a:pt x="5823" y="1994"/>
                  </a:cubicBezTo>
                  <a:cubicBezTo>
                    <a:pt x="5784" y="1915"/>
                    <a:pt x="5744" y="1835"/>
                    <a:pt x="5665" y="1796"/>
                  </a:cubicBezTo>
                  <a:cubicBezTo>
                    <a:pt x="5269" y="1637"/>
                    <a:pt x="4912" y="1519"/>
                    <a:pt x="4477" y="1400"/>
                  </a:cubicBezTo>
                  <a:cubicBezTo>
                    <a:pt x="3882" y="1241"/>
                    <a:pt x="3249" y="1083"/>
                    <a:pt x="2654" y="885"/>
                  </a:cubicBezTo>
                  <a:cubicBezTo>
                    <a:pt x="2536" y="885"/>
                    <a:pt x="2377" y="845"/>
                    <a:pt x="2258" y="845"/>
                  </a:cubicBezTo>
                  <a:cubicBezTo>
                    <a:pt x="2179" y="726"/>
                    <a:pt x="2140" y="568"/>
                    <a:pt x="2100" y="449"/>
                  </a:cubicBezTo>
                  <a:close/>
                  <a:moveTo>
                    <a:pt x="2021" y="2192"/>
                  </a:moveTo>
                  <a:lnTo>
                    <a:pt x="5586" y="3063"/>
                  </a:lnTo>
                  <a:cubicBezTo>
                    <a:pt x="5507" y="3261"/>
                    <a:pt x="5427" y="3499"/>
                    <a:pt x="5348" y="3737"/>
                  </a:cubicBezTo>
                  <a:cubicBezTo>
                    <a:pt x="4279" y="3222"/>
                    <a:pt x="3090" y="3143"/>
                    <a:pt x="1941" y="2865"/>
                  </a:cubicBezTo>
                  <a:cubicBezTo>
                    <a:pt x="1941" y="2667"/>
                    <a:pt x="1981" y="2430"/>
                    <a:pt x="2021" y="2192"/>
                  </a:cubicBezTo>
                  <a:close/>
                  <a:moveTo>
                    <a:pt x="1823" y="3301"/>
                  </a:moveTo>
                  <a:lnTo>
                    <a:pt x="5309" y="4014"/>
                  </a:lnTo>
                  <a:lnTo>
                    <a:pt x="5071" y="4727"/>
                  </a:lnTo>
                  <a:cubicBezTo>
                    <a:pt x="4754" y="4608"/>
                    <a:pt x="4397" y="4648"/>
                    <a:pt x="4081" y="4410"/>
                  </a:cubicBezTo>
                  <a:cubicBezTo>
                    <a:pt x="3843" y="4291"/>
                    <a:pt x="3605" y="4173"/>
                    <a:pt x="3328" y="4133"/>
                  </a:cubicBezTo>
                  <a:lnTo>
                    <a:pt x="1783" y="3618"/>
                  </a:lnTo>
                  <a:cubicBezTo>
                    <a:pt x="1783" y="3539"/>
                    <a:pt x="1823" y="3420"/>
                    <a:pt x="1823" y="3301"/>
                  </a:cubicBezTo>
                  <a:close/>
                  <a:moveTo>
                    <a:pt x="6576" y="1083"/>
                  </a:moveTo>
                  <a:lnTo>
                    <a:pt x="8438" y="1439"/>
                  </a:lnTo>
                  <a:cubicBezTo>
                    <a:pt x="7566" y="2548"/>
                    <a:pt x="7566" y="3816"/>
                    <a:pt x="7566" y="5123"/>
                  </a:cubicBezTo>
                  <a:lnTo>
                    <a:pt x="5546" y="4806"/>
                  </a:lnTo>
                  <a:cubicBezTo>
                    <a:pt x="5903" y="3578"/>
                    <a:pt x="6259" y="2350"/>
                    <a:pt x="6576" y="1083"/>
                  </a:cubicBezTo>
                  <a:close/>
                  <a:moveTo>
                    <a:pt x="10982" y="2059"/>
                  </a:moveTo>
                  <a:cubicBezTo>
                    <a:pt x="11067" y="2059"/>
                    <a:pt x="11185" y="2096"/>
                    <a:pt x="11369" y="2152"/>
                  </a:cubicBezTo>
                  <a:lnTo>
                    <a:pt x="17192" y="3618"/>
                  </a:lnTo>
                  <a:cubicBezTo>
                    <a:pt x="17905" y="3776"/>
                    <a:pt x="18618" y="3974"/>
                    <a:pt x="19371" y="4173"/>
                  </a:cubicBezTo>
                  <a:cubicBezTo>
                    <a:pt x="18618" y="5242"/>
                    <a:pt x="18182" y="6470"/>
                    <a:pt x="18103" y="7738"/>
                  </a:cubicBezTo>
                  <a:lnTo>
                    <a:pt x="16123" y="7262"/>
                  </a:lnTo>
                  <a:cubicBezTo>
                    <a:pt x="14419" y="6827"/>
                    <a:pt x="12676" y="6391"/>
                    <a:pt x="10933" y="5955"/>
                  </a:cubicBezTo>
                  <a:cubicBezTo>
                    <a:pt x="10537" y="5836"/>
                    <a:pt x="10300" y="5757"/>
                    <a:pt x="10220" y="5282"/>
                  </a:cubicBezTo>
                  <a:cubicBezTo>
                    <a:pt x="10102" y="4331"/>
                    <a:pt x="10220" y="3380"/>
                    <a:pt x="10656" y="2509"/>
                  </a:cubicBezTo>
                  <a:cubicBezTo>
                    <a:pt x="10784" y="2178"/>
                    <a:pt x="10829" y="2059"/>
                    <a:pt x="10982" y="2059"/>
                  </a:cubicBezTo>
                  <a:close/>
                  <a:moveTo>
                    <a:pt x="3843" y="4846"/>
                  </a:moveTo>
                  <a:cubicBezTo>
                    <a:pt x="4477" y="5004"/>
                    <a:pt x="5150" y="5163"/>
                    <a:pt x="5823" y="5282"/>
                  </a:cubicBezTo>
                  <a:cubicBezTo>
                    <a:pt x="6497" y="5401"/>
                    <a:pt x="7131" y="5519"/>
                    <a:pt x="7844" y="5638"/>
                  </a:cubicBezTo>
                  <a:cubicBezTo>
                    <a:pt x="7646" y="6549"/>
                    <a:pt x="7408" y="7460"/>
                    <a:pt x="7210" y="8371"/>
                  </a:cubicBezTo>
                  <a:cubicBezTo>
                    <a:pt x="5863" y="8134"/>
                    <a:pt x="4556" y="7857"/>
                    <a:pt x="3169" y="7619"/>
                  </a:cubicBezTo>
                  <a:lnTo>
                    <a:pt x="3843" y="4846"/>
                  </a:lnTo>
                  <a:close/>
                  <a:moveTo>
                    <a:pt x="21804" y="4943"/>
                  </a:moveTo>
                  <a:cubicBezTo>
                    <a:pt x="21884" y="4943"/>
                    <a:pt x="21985" y="4981"/>
                    <a:pt x="22144" y="5044"/>
                  </a:cubicBezTo>
                  <a:cubicBezTo>
                    <a:pt x="22857" y="5242"/>
                    <a:pt x="23530" y="5401"/>
                    <a:pt x="24243" y="5599"/>
                  </a:cubicBezTo>
                  <a:lnTo>
                    <a:pt x="24441" y="5678"/>
                  </a:lnTo>
                  <a:cubicBezTo>
                    <a:pt x="24402" y="6272"/>
                    <a:pt x="24402" y="6866"/>
                    <a:pt x="24322" y="7421"/>
                  </a:cubicBezTo>
                  <a:lnTo>
                    <a:pt x="24362" y="7381"/>
                  </a:lnTo>
                  <a:lnTo>
                    <a:pt x="24362" y="7381"/>
                  </a:lnTo>
                  <a:cubicBezTo>
                    <a:pt x="24243" y="7975"/>
                    <a:pt x="23966" y="8530"/>
                    <a:pt x="23491" y="8926"/>
                  </a:cubicBezTo>
                  <a:cubicBezTo>
                    <a:pt x="23451" y="8966"/>
                    <a:pt x="23372" y="9005"/>
                    <a:pt x="23292" y="9005"/>
                  </a:cubicBezTo>
                  <a:cubicBezTo>
                    <a:pt x="22342" y="8807"/>
                    <a:pt x="21431" y="8609"/>
                    <a:pt x="20520" y="8371"/>
                  </a:cubicBezTo>
                  <a:cubicBezTo>
                    <a:pt x="20401" y="7262"/>
                    <a:pt x="20757" y="6114"/>
                    <a:pt x="21470" y="5242"/>
                  </a:cubicBezTo>
                  <a:cubicBezTo>
                    <a:pt x="21613" y="5028"/>
                    <a:pt x="21684" y="4943"/>
                    <a:pt x="21804" y="4943"/>
                  </a:cubicBezTo>
                  <a:close/>
                  <a:moveTo>
                    <a:pt x="17826" y="8094"/>
                  </a:moveTo>
                  <a:lnTo>
                    <a:pt x="21470" y="9084"/>
                  </a:lnTo>
                  <a:cubicBezTo>
                    <a:pt x="21391" y="9283"/>
                    <a:pt x="21351" y="9481"/>
                    <a:pt x="21312" y="9639"/>
                  </a:cubicBezTo>
                  <a:cubicBezTo>
                    <a:pt x="21272" y="9837"/>
                    <a:pt x="21233" y="10075"/>
                    <a:pt x="21153" y="10312"/>
                  </a:cubicBezTo>
                  <a:cubicBezTo>
                    <a:pt x="20559" y="10154"/>
                    <a:pt x="19965" y="9996"/>
                    <a:pt x="19371" y="9837"/>
                  </a:cubicBezTo>
                  <a:cubicBezTo>
                    <a:pt x="18777" y="9679"/>
                    <a:pt x="18182" y="9560"/>
                    <a:pt x="17588" y="9401"/>
                  </a:cubicBezTo>
                  <a:cubicBezTo>
                    <a:pt x="17588" y="9283"/>
                    <a:pt x="17628" y="9124"/>
                    <a:pt x="17668" y="8966"/>
                  </a:cubicBezTo>
                  <a:cubicBezTo>
                    <a:pt x="18301" y="9124"/>
                    <a:pt x="18856" y="9283"/>
                    <a:pt x="19450" y="9441"/>
                  </a:cubicBezTo>
                  <a:cubicBezTo>
                    <a:pt x="19965" y="9520"/>
                    <a:pt x="20440" y="9639"/>
                    <a:pt x="20916" y="9718"/>
                  </a:cubicBezTo>
                  <a:cubicBezTo>
                    <a:pt x="20995" y="9718"/>
                    <a:pt x="21153" y="9639"/>
                    <a:pt x="21233" y="9599"/>
                  </a:cubicBezTo>
                  <a:cubicBezTo>
                    <a:pt x="21153" y="9520"/>
                    <a:pt x="21074" y="9401"/>
                    <a:pt x="20955" y="9362"/>
                  </a:cubicBezTo>
                  <a:cubicBezTo>
                    <a:pt x="19886" y="9124"/>
                    <a:pt x="18816" y="8886"/>
                    <a:pt x="17747" y="8649"/>
                  </a:cubicBezTo>
                  <a:cubicBezTo>
                    <a:pt x="17747" y="8490"/>
                    <a:pt x="17786" y="8292"/>
                    <a:pt x="17826" y="8094"/>
                  </a:cubicBezTo>
                  <a:close/>
                  <a:moveTo>
                    <a:pt x="17509" y="9758"/>
                  </a:moveTo>
                  <a:lnTo>
                    <a:pt x="21074" y="10709"/>
                  </a:lnTo>
                  <a:cubicBezTo>
                    <a:pt x="20995" y="10986"/>
                    <a:pt x="20916" y="11303"/>
                    <a:pt x="20797" y="11620"/>
                  </a:cubicBezTo>
                  <a:lnTo>
                    <a:pt x="20638" y="11580"/>
                  </a:lnTo>
                  <a:lnTo>
                    <a:pt x="17469" y="10709"/>
                  </a:lnTo>
                  <a:cubicBezTo>
                    <a:pt x="17390" y="10669"/>
                    <a:pt x="17192" y="10669"/>
                    <a:pt x="17390" y="10431"/>
                  </a:cubicBezTo>
                  <a:lnTo>
                    <a:pt x="17390" y="10431"/>
                  </a:lnTo>
                  <a:cubicBezTo>
                    <a:pt x="18143" y="10669"/>
                    <a:pt x="18896" y="10907"/>
                    <a:pt x="19688" y="11144"/>
                  </a:cubicBezTo>
                  <a:cubicBezTo>
                    <a:pt x="19886" y="11184"/>
                    <a:pt x="20123" y="11263"/>
                    <a:pt x="20361" y="11303"/>
                  </a:cubicBezTo>
                  <a:lnTo>
                    <a:pt x="20678" y="11303"/>
                  </a:lnTo>
                  <a:cubicBezTo>
                    <a:pt x="20678" y="11263"/>
                    <a:pt x="20678" y="11224"/>
                    <a:pt x="20718" y="11144"/>
                  </a:cubicBezTo>
                  <a:cubicBezTo>
                    <a:pt x="20599" y="11065"/>
                    <a:pt x="20440" y="10986"/>
                    <a:pt x="20322" y="10946"/>
                  </a:cubicBezTo>
                  <a:cubicBezTo>
                    <a:pt x="19410" y="10669"/>
                    <a:pt x="18499" y="10471"/>
                    <a:pt x="17549" y="10194"/>
                  </a:cubicBezTo>
                  <a:lnTo>
                    <a:pt x="17390" y="10154"/>
                  </a:lnTo>
                  <a:lnTo>
                    <a:pt x="17509" y="9758"/>
                  </a:lnTo>
                  <a:close/>
                  <a:moveTo>
                    <a:pt x="5174" y="8395"/>
                  </a:moveTo>
                  <a:cubicBezTo>
                    <a:pt x="5203" y="8395"/>
                    <a:pt x="5234" y="8399"/>
                    <a:pt x="5269" y="8411"/>
                  </a:cubicBezTo>
                  <a:cubicBezTo>
                    <a:pt x="5903" y="8490"/>
                    <a:pt x="6536" y="8649"/>
                    <a:pt x="7131" y="8768"/>
                  </a:cubicBezTo>
                  <a:lnTo>
                    <a:pt x="11646" y="9718"/>
                  </a:lnTo>
                  <a:cubicBezTo>
                    <a:pt x="12399" y="9837"/>
                    <a:pt x="13112" y="9996"/>
                    <a:pt x="13825" y="10114"/>
                  </a:cubicBezTo>
                  <a:cubicBezTo>
                    <a:pt x="13865" y="10154"/>
                    <a:pt x="13904" y="10154"/>
                    <a:pt x="13944" y="10194"/>
                  </a:cubicBezTo>
                  <a:cubicBezTo>
                    <a:pt x="13112" y="10986"/>
                    <a:pt x="12756" y="12174"/>
                    <a:pt x="13033" y="13323"/>
                  </a:cubicBezTo>
                  <a:cubicBezTo>
                    <a:pt x="12716" y="13283"/>
                    <a:pt x="12439" y="13204"/>
                    <a:pt x="12161" y="13125"/>
                  </a:cubicBezTo>
                  <a:cubicBezTo>
                    <a:pt x="10498" y="12689"/>
                    <a:pt x="8834" y="12293"/>
                    <a:pt x="7210" y="11857"/>
                  </a:cubicBezTo>
                  <a:cubicBezTo>
                    <a:pt x="6338" y="11659"/>
                    <a:pt x="5507" y="11540"/>
                    <a:pt x="4675" y="11342"/>
                  </a:cubicBezTo>
                  <a:cubicBezTo>
                    <a:pt x="4239" y="11263"/>
                    <a:pt x="4239" y="11263"/>
                    <a:pt x="4239" y="10788"/>
                  </a:cubicBezTo>
                  <a:cubicBezTo>
                    <a:pt x="4199" y="9956"/>
                    <a:pt x="4477" y="9124"/>
                    <a:pt x="4992" y="8451"/>
                  </a:cubicBezTo>
                  <a:cubicBezTo>
                    <a:pt x="5048" y="8423"/>
                    <a:pt x="5104" y="8395"/>
                    <a:pt x="5174" y="8395"/>
                  </a:cubicBezTo>
                  <a:close/>
                  <a:moveTo>
                    <a:pt x="17034" y="10986"/>
                  </a:moveTo>
                  <a:cubicBezTo>
                    <a:pt x="18931" y="11421"/>
                    <a:pt x="20750" y="12092"/>
                    <a:pt x="22647" y="12607"/>
                  </a:cubicBezTo>
                  <a:lnTo>
                    <a:pt x="22647" y="12607"/>
                  </a:lnTo>
                  <a:cubicBezTo>
                    <a:pt x="22492" y="13068"/>
                    <a:pt x="22339" y="13492"/>
                    <a:pt x="22223" y="13878"/>
                  </a:cubicBezTo>
                  <a:lnTo>
                    <a:pt x="16440" y="12214"/>
                  </a:lnTo>
                  <a:cubicBezTo>
                    <a:pt x="16519" y="12016"/>
                    <a:pt x="16638" y="11818"/>
                    <a:pt x="16717" y="11580"/>
                  </a:cubicBezTo>
                  <a:cubicBezTo>
                    <a:pt x="17588" y="11857"/>
                    <a:pt x="18420" y="12135"/>
                    <a:pt x="19212" y="12372"/>
                  </a:cubicBezTo>
                  <a:cubicBezTo>
                    <a:pt x="20044" y="12610"/>
                    <a:pt x="20916" y="12848"/>
                    <a:pt x="21787" y="13085"/>
                  </a:cubicBezTo>
                  <a:cubicBezTo>
                    <a:pt x="21866" y="13085"/>
                    <a:pt x="21985" y="13006"/>
                    <a:pt x="22104" y="12967"/>
                  </a:cubicBezTo>
                  <a:cubicBezTo>
                    <a:pt x="22025" y="12887"/>
                    <a:pt x="21985" y="12729"/>
                    <a:pt x="21906" y="12729"/>
                  </a:cubicBezTo>
                  <a:cubicBezTo>
                    <a:pt x="21193" y="12491"/>
                    <a:pt x="20440" y="12293"/>
                    <a:pt x="19727" y="12095"/>
                  </a:cubicBezTo>
                  <a:lnTo>
                    <a:pt x="16915" y="11303"/>
                  </a:lnTo>
                  <a:cubicBezTo>
                    <a:pt x="16955" y="11184"/>
                    <a:pt x="16994" y="11105"/>
                    <a:pt x="17034" y="10986"/>
                  </a:cubicBezTo>
                  <a:close/>
                  <a:moveTo>
                    <a:pt x="16400" y="12531"/>
                  </a:moveTo>
                  <a:lnTo>
                    <a:pt x="22064" y="14353"/>
                  </a:lnTo>
                  <a:cubicBezTo>
                    <a:pt x="22030" y="14458"/>
                    <a:pt x="21995" y="14562"/>
                    <a:pt x="21933" y="14667"/>
                  </a:cubicBezTo>
                  <a:lnTo>
                    <a:pt x="21933" y="14667"/>
                  </a:lnTo>
                  <a:lnTo>
                    <a:pt x="20916" y="14432"/>
                  </a:lnTo>
                  <a:lnTo>
                    <a:pt x="16677" y="13244"/>
                  </a:lnTo>
                  <a:cubicBezTo>
                    <a:pt x="16281" y="13125"/>
                    <a:pt x="16281" y="13125"/>
                    <a:pt x="16360" y="12729"/>
                  </a:cubicBezTo>
                  <a:cubicBezTo>
                    <a:pt x="16360" y="12650"/>
                    <a:pt x="16360" y="12610"/>
                    <a:pt x="16400" y="12531"/>
                  </a:cubicBezTo>
                  <a:close/>
                  <a:moveTo>
                    <a:pt x="16281" y="13521"/>
                  </a:moveTo>
                  <a:lnTo>
                    <a:pt x="21787" y="15026"/>
                  </a:lnTo>
                  <a:cubicBezTo>
                    <a:pt x="21749" y="15181"/>
                    <a:pt x="21710" y="15297"/>
                    <a:pt x="21672" y="15413"/>
                  </a:cubicBezTo>
                  <a:lnTo>
                    <a:pt x="21672" y="15413"/>
                  </a:lnTo>
                  <a:cubicBezTo>
                    <a:pt x="21090" y="15259"/>
                    <a:pt x="20508" y="15143"/>
                    <a:pt x="19965" y="15026"/>
                  </a:cubicBezTo>
                  <a:lnTo>
                    <a:pt x="16875" y="14432"/>
                  </a:lnTo>
                  <a:cubicBezTo>
                    <a:pt x="16281" y="14313"/>
                    <a:pt x="16162" y="14155"/>
                    <a:pt x="16281" y="13521"/>
                  </a:cubicBezTo>
                  <a:close/>
                  <a:moveTo>
                    <a:pt x="2214" y="1"/>
                  </a:moveTo>
                  <a:cubicBezTo>
                    <a:pt x="2017" y="1"/>
                    <a:pt x="1934" y="82"/>
                    <a:pt x="1902" y="370"/>
                  </a:cubicBezTo>
                  <a:cubicBezTo>
                    <a:pt x="1862" y="726"/>
                    <a:pt x="1862" y="1043"/>
                    <a:pt x="1783" y="1360"/>
                  </a:cubicBezTo>
                  <a:cubicBezTo>
                    <a:pt x="1664" y="2033"/>
                    <a:pt x="1506" y="2746"/>
                    <a:pt x="1347" y="3420"/>
                  </a:cubicBezTo>
                  <a:cubicBezTo>
                    <a:pt x="1268" y="3697"/>
                    <a:pt x="1427" y="4014"/>
                    <a:pt x="1743" y="4054"/>
                  </a:cubicBezTo>
                  <a:cubicBezTo>
                    <a:pt x="2021" y="4173"/>
                    <a:pt x="2338" y="4252"/>
                    <a:pt x="2615" y="4371"/>
                  </a:cubicBezTo>
                  <a:lnTo>
                    <a:pt x="3526" y="4648"/>
                  </a:lnTo>
                  <a:lnTo>
                    <a:pt x="2734" y="7579"/>
                  </a:lnTo>
                  <a:cubicBezTo>
                    <a:pt x="2377" y="7500"/>
                    <a:pt x="1981" y="7421"/>
                    <a:pt x="1625" y="7342"/>
                  </a:cubicBezTo>
                  <a:cubicBezTo>
                    <a:pt x="1529" y="7306"/>
                    <a:pt x="1434" y="7288"/>
                    <a:pt x="1343" y="7288"/>
                  </a:cubicBezTo>
                  <a:cubicBezTo>
                    <a:pt x="1128" y="7288"/>
                    <a:pt x="931" y="7385"/>
                    <a:pt x="793" y="7579"/>
                  </a:cubicBezTo>
                  <a:cubicBezTo>
                    <a:pt x="397" y="8094"/>
                    <a:pt x="119" y="8728"/>
                    <a:pt x="80" y="9401"/>
                  </a:cubicBezTo>
                  <a:cubicBezTo>
                    <a:pt x="0" y="10035"/>
                    <a:pt x="357" y="10629"/>
                    <a:pt x="951" y="10827"/>
                  </a:cubicBezTo>
                  <a:cubicBezTo>
                    <a:pt x="1268" y="10946"/>
                    <a:pt x="1625" y="11065"/>
                    <a:pt x="1981" y="11144"/>
                  </a:cubicBezTo>
                  <a:cubicBezTo>
                    <a:pt x="3011" y="11382"/>
                    <a:pt x="4081" y="11659"/>
                    <a:pt x="5110" y="11937"/>
                  </a:cubicBezTo>
                  <a:cubicBezTo>
                    <a:pt x="6576" y="12253"/>
                    <a:pt x="8042" y="12570"/>
                    <a:pt x="9468" y="12927"/>
                  </a:cubicBezTo>
                  <a:cubicBezTo>
                    <a:pt x="10696" y="13204"/>
                    <a:pt x="11924" y="13521"/>
                    <a:pt x="13152" y="13838"/>
                  </a:cubicBezTo>
                  <a:cubicBezTo>
                    <a:pt x="13984" y="14036"/>
                    <a:pt x="14815" y="14234"/>
                    <a:pt x="15647" y="14432"/>
                  </a:cubicBezTo>
                  <a:cubicBezTo>
                    <a:pt x="16043" y="14551"/>
                    <a:pt x="16440" y="14749"/>
                    <a:pt x="16836" y="14828"/>
                  </a:cubicBezTo>
                  <a:cubicBezTo>
                    <a:pt x="18222" y="15145"/>
                    <a:pt x="19609" y="15422"/>
                    <a:pt x="20955" y="15700"/>
                  </a:cubicBezTo>
                  <a:cubicBezTo>
                    <a:pt x="21272" y="15739"/>
                    <a:pt x="21550" y="15819"/>
                    <a:pt x="21866" y="15898"/>
                  </a:cubicBezTo>
                  <a:cubicBezTo>
                    <a:pt x="22064" y="15898"/>
                    <a:pt x="22183" y="15819"/>
                    <a:pt x="22104" y="15581"/>
                  </a:cubicBezTo>
                  <a:cubicBezTo>
                    <a:pt x="22064" y="15502"/>
                    <a:pt x="22064" y="15462"/>
                    <a:pt x="22104" y="15383"/>
                  </a:cubicBezTo>
                  <a:cubicBezTo>
                    <a:pt x="22223" y="15185"/>
                    <a:pt x="22302" y="14947"/>
                    <a:pt x="22381" y="14709"/>
                  </a:cubicBezTo>
                  <a:cubicBezTo>
                    <a:pt x="22500" y="14194"/>
                    <a:pt x="22738" y="13680"/>
                    <a:pt x="22857" y="13165"/>
                  </a:cubicBezTo>
                  <a:cubicBezTo>
                    <a:pt x="23134" y="12253"/>
                    <a:pt x="23015" y="12293"/>
                    <a:pt x="22302" y="12055"/>
                  </a:cubicBezTo>
                  <a:lnTo>
                    <a:pt x="21272" y="11699"/>
                  </a:lnTo>
                  <a:lnTo>
                    <a:pt x="21827" y="9005"/>
                  </a:lnTo>
                  <a:cubicBezTo>
                    <a:pt x="22183" y="9124"/>
                    <a:pt x="22579" y="9203"/>
                    <a:pt x="22936" y="9362"/>
                  </a:cubicBezTo>
                  <a:cubicBezTo>
                    <a:pt x="23040" y="9403"/>
                    <a:pt x="23147" y="9423"/>
                    <a:pt x="23252" y="9423"/>
                  </a:cubicBezTo>
                  <a:cubicBezTo>
                    <a:pt x="23548" y="9423"/>
                    <a:pt x="23830" y="9268"/>
                    <a:pt x="24005" y="9005"/>
                  </a:cubicBezTo>
                  <a:cubicBezTo>
                    <a:pt x="24085" y="8926"/>
                    <a:pt x="24164" y="8847"/>
                    <a:pt x="24204" y="8768"/>
                  </a:cubicBezTo>
                  <a:cubicBezTo>
                    <a:pt x="24758" y="7936"/>
                    <a:pt x="24996" y="6945"/>
                    <a:pt x="24877" y="5995"/>
                  </a:cubicBezTo>
                  <a:cubicBezTo>
                    <a:pt x="24877" y="5599"/>
                    <a:pt x="24600" y="5282"/>
                    <a:pt x="24204" y="5242"/>
                  </a:cubicBezTo>
                  <a:cubicBezTo>
                    <a:pt x="23491" y="5044"/>
                    <a:pt x="22817" y="4846"/>
                    <a:pt x="22144" y="4608"/>
                  </a:cubicBezTo>
                  <a:cubicBezTo>
                    <a:pt x="19688" y="3816"/>
                    <a:pt x="17192" y="3143"/>
                    <a:pt x="14736" y="2509"/>
                  </a:cubicBezTo>
                  <a:cubicBezTo>
                    <a:pt x="13271" y="2152"/>
                    <a:pt x="11805" y="1796"/>
                    <a:pt x="10339" y="1479"/>
                  </a:cubicBezTo>
                  <a:cubicBezTo>
                    <a:pt x="10300" y="1439"/>
                    <a:pt x="10220" y="1400"/>
                    <a:pt x="10141" y="1360"/>
                  </a:cubicBezTo>
                  <a:lnTo>
                    <a:pt x="9943" y="1360"/>
                  </a:lnTo>
                  <a:cubicBezTo>
                    <a:pt x="8913" y="1122"/>
                    <a:pt x="7883" y="924"/>
                    <a:pt x="6853" y="726"/>
                  </a:cubicBezTo>
                  <a:cubicBezTo>
                    <a:pt x="5665" y="528"/>
                    <a:pt x="4477" y="409"/>
                    <a:pt x="3288" y="251"/>
                  </a:cubicBezTo>
                  <a:cubicBezTo>
                    <a:pt x="2971" y="172"/>
                    <a:pt x="2654" y="92"/>
                    <a:pt x="2377" y="13"/>
                  </a:cubicBezTo>
                  <a:cubicBezTo>
                    <a:pt x="2316" y="6"/>
                    <a:pt x="2262" y="1"/>
                    <a:pt x="2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" name="Google Shape;1999;p71">
              <a:extLst>
                <a:ext uri="{FF2B5EF4-FFF2-40B4-BE49-F238E27FC236}">
                  <a16:creationId xmlns:a16="http://schemas.microsoft.com/office/drawing/2014/main" id="{E1EAE3A6-0776-4B5E-85B6-CA6D0D769036}"/>
                </a:ext>
              </a:extLst>
            </p:cNvPr>
            <p:cNvSpPr/>
            <p:nvPr/>
          </p:nvSpPr>
          <p:spPr>
            <a:xfrm>
              <a:off x="8516613" y="1447578"/>
              <a:ext cx="267894" cy="83490"/>
            </a:xfrm>
            <a:custGeom>
              <a:avLst/>
              <a:gdLst/>
              <a:ahLst/>
              <a:cxnLst/>
              <a:rect l="l" t="t" r="r" b="b"/>
              <a:pathLst>
                <a:path w="1784" h="556" extrusionOk="0">
                  <a:moveTo>
                    <a:pt x="159" y="1"/>
                  </a:moveTo>
                  <a:cubicBezTo>
                    <a:pt x="120" y="1"/>
                    <a:pt x="1" y="80"/>
                    <a:pt x="1" y="119"/>
                  </a:cubicBezTo>
                  <a:cubicBezTo>
                    <a:pt x="1" y="199"/>
                    <a:pt x="80" y="278"/>
                    <a:pt x="159" y="317"/>
                  </a:cubicBezTo>
                  <a:cubicBezTo>
                    <a:pt x="397" y="397"/>
                    <a:pt x="635" y="476"/>
                    <a:pt x="912" y="515"/>
                  </a:cubicBezTo>
                  <a:cubicBezTo>
                    <a:pt x="1189" y="555"/>
                    <a:pt x="1466" y="555"/>
                    <a:pt x="1783" y="555"/>
                  </a:cubicBezTo>
                  <a:lnTo>
                    <a:pt x="1783" y="436"/>
                  </a:lnTo>
                  <a:cubicBezTo>
                    <a:pt x="1783" y="436"/>
                    <a:pt x="1783" y="397"/>
                    <a:pt x="1704" y="397"/>
                  </a:cubicBezTo>
                  <a:cubicBezTo>
                    <a:pt x="1189" y="238"/>
                    <a:pt x="674" y="119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" name="Google Shape;2000;p71">
              <a:extLst>
                <a:ext uri="{FF2B5EF4-FFF2-40B4-BE49-F238E27FC236}">
                  <a16:creationId xmlns:a16="http://schemas.microsoft.com/office/drawing/2014/main" id="{091380A5-1DD9-4874-955E-5044465CCD07}"/>
                </a:ext>
              </a:extLst>
            </p:cNvPr>
            <p:cNvSpPr/>
            <p:nvPr/>
          </p:nvSpPr>
          <p:spPr>
            <a:xfrm>
              <a:off x="8653413" y="1376250"/>
              <a:ext cx="113224" cy="53608"/>
            </a:xfrm>
            <a:custGeom>
              <a:avLst/>
              <a:gdLst/>
              <a:ahLst/>
              <a:cxnLst/>
              <a:rect l="l" t="t" r="r" b="b"/>
              <a:pathLst>
                <a:path w="754" h="357" extrusionOk="0">
                  <a:moveTo>
                    <a:pt x="199" y="0"/>
                  </a:moveTo>
                  <a:cubicBezTo>
                    <a:pt x="159" y="0"/>
                    <a:pt x="40" y="79"/>
                    <a:pt x="40" y="119"/>
                  </a:cubicBezTo>
                  <a:cubicBezTo>
                    <a:pt x="1" y="198"/>
                    <a:pt x="80" y="277"/>
                    <a:pt x="120" y="317"/>
                  </a:cubicBezTo>
                  <a:cubicBezTo>
                    <a:pt x="318" y="317"/>
                    <a:pt x="516" y="317"/>
                    <a:pt x="714" y="357"/>
                  </a:cubicBezTo>
                  <a:cubicBezTo>
                    <a:pt x="714" y="277"/>
                    <a:pt x="714" y="238"/>
                    <a:pt x="753" y="159"/>
                  </a:cubicBezTo>
                  <a:cubicBezTo>
                    <a:pt x="555" y="79"/>
                    <a:pt x="357" y="4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" name="Google Shape;2001;p71">
              <a:extLst>
                <a:ext uri="{FF2B5EF4-FFF2-40B4-BE49-F238E27FC236}">
                  <a16:creationId xmlns:a16="http://schemas.microsoft.com/office/drawing/2014/main" id="{AB97D523-A6D9-4039-A5D1-03B3A6EE3739}"/>
                </a:ext>
              </a:extLst>
            </p:cNvPr>
            <p:cNvSpPr/>
            <p:nvPr/>
          </p:nvSpPr>
          <p:spPr>
            <a:xfrm>
              <a:off x="7077128" y="1108507"/>
              <a:ext cx="749624" cy="178543"/>
            </a:xfrm>
            <a:custGeom>
              <a:avLst/>
              <a:gdLst/>
              <a:ahLst/>
              <a:cxnLst/>
              <a:rect l="l" t="t" r="r" b="b"/>
              <a:pathLst>
                <a:path w="4992" h="1189" extrusionOk="0">
                  <a:moveTo>
                    <a:pt x="238" y="1"/>
                  </a:moveTo>
                  <a:cubicBezTo>
                    <a:pt x="159" y="1"/>
                    <a:pt x="80" y="1"/>
                    <a:pt x="1" y="40"/>
                  </a:cubicBezTo>
                  <a:cubicBezTo>
                    <a:pt x="40" y="119"/>
                    <a:pt x="80" y="199"/>
                    <a:pt x="159" y="238"/>
                  </a:cubicBezTo>
                  <a:cubicBezTo>
                    <a:pt x="357" y="317"/>
                    <a:pt x="595" y="397"/>
                    <a:pt x="793" y="436"/>
                  </a:cubicBezTo>
                  <a:cubicBezTo>
                    <a:pt x="793" y="476"/>
                    <a:pt x="793" y="476"/>
                    <a:pt x="793" y="516"/>
                  </a:cubicBezTo>
                  <a:cubicBezTo>
                    <a:pt x="1823" y="714"/>
                    <a:pt x="2853" y="912"/>
                    <a:pt x="3883" y="1110"/>
                  </a:cubicBezTo>
                  <a:cubicBezTo>
                    <a:pt x="4199" y="1149"/>
                    <a:pt x="4477" y="1189"/>
                    <a:pt x="4794" y="1189"/>
                  </a:cubicBezTo>
                  <a:cubicBezTo>
                    <a:pt x="4833" y="1189"/>
                    <a:pt x="4912" y="1149"/>
                    <a:pt x="4992" y="1110"/>
                  </a:cubicBezTo>
                  <a:cubicBezTo>
                    <a:pt x="4952" y="1031"/>
                    <a:pt x="4912" y="951"/>
                    <a:pt x="4833" y="951"/>
                  </a:cubicBezTo>
                  <a:cubicBezTo>
                    <a:pt x="4714" y="872"/>
                    <a:pt x="4596" y="872"/>
                    <a:pt x="4477" y="832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9" name="Google Shape;2002;p71">
              <a:extLst>
                <a:ext uri="{FF2B5EF4-FFF2-40B4-BE49-F238E27FC236}">
                  <a16:creationId xmlns:a16="http://schemas.microsoft.com/office/drawing/2014/main" id="{921DC7AF-1811-454C-89FB-E6633EE47102}"/>
                </a:ext>
              </a:extLst>
            </p:cNvPr>
            <p:cNvSpPr/>
            <p:nvPr/>
          </p:nvSpPr>
          <p:spPr>
            <a:xfrm>
              <a:off x="7392475" y="1090638"/>
              <a:ext cx="356942" cy="93101"/>
            </a:xfrm>
            <a:custGeom>
              <a:avLst/>
              <a:gdLst/>
              <a:ahLst/>
              <a:cxnLst/>
              <a:rect l="l" t="t" r="r" b="b"/>
              <a:pathLst>
                <a:path w="2377" h="62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354"/>
                    <a:pt x="1219" y="619"/>
                    <a:pt x="1874" y="619"/>
                  </a:cubicBezTo>
                  <a:cubicBezTo>
                    <a:pt x="2101" y="619"/>
                    <a:pt x="2285" y="587"/>
                    <a:pt x="2377" y="516"/>
                  </a:cubicBezTo>
                  <a:cubicBezTo>
                    <a:pt x="1624" y="199"/>
                    <a:pt x="832" y="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0" name="Google Shape;2003;p71">
              <a:extLst>
                <a:ext uri="{FF2B5EF4-FFF2-40B4-BE49-F238E27FC236}">
                  <a16:creationId xmlns:a16="http://schemas.microsoft.com/office/drawing/2014/main" id="{5B2AD4A2-6A03-4210-B434-F541BDF2B8A1}"/>
                </a:ext>
              </a:extLst>
            </p:cNvPr>
            <p:cNvSpPr/>
            <p:nvPr/>
          </p:nvSpPr>
          <p:spPr>
            <a:xfrm>
              <a:off x="7588741" y="1019310"/>
              <a:ext cx="142807" cy="65621"/>
            </a:xfrm>
            <a:custGeom>
              <a:avLst/>
              <a:gdLst/>
              <a:ahLst/>
              <a:cxnLst/>
              <a:rect l="l" t="t" r="r" b="b"/>
              <a:pathLst>
                <a:path w="951" h="437" extrusionOk="0">
                  <a:moveTo>
                    <a:pt x="198" y="0"/>
                  </a:moveTo>
                  <a:cubicBezTo>
                    <a:pt x="119" y="0"/>
                    <a:pt x="79" y="40"/>
                    <a:pt x="0" y="80"/>
                  </a:cubicBezTo>
                  <a:cubicBezTo>
                    <a:pt x="79" y="159"/>
                    <a:pt x="79" y="278"/>
                    <a:pt x="159" y="278"/>
                  </a:cubicBezTo>
                  <a:cubicBezTo>
                    <a:pt x="436" y="357"/>
                    <a:pt x="713" y="397"/>
                    <a:pt x="951" y="436"/>
                  </a:cubicBezTo>
                  <a:lnTo>
                    <a:pt x="951" y="317"/>
                  </a:lnTo>
                  <a:cubicBezTo>
                    <a:pt x="753" y="119"/>
                    <a:pt x="476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1" name="Google Shape;2004;p71">
              <a:extLst>
                <a:ext uri="{FF2B5EF4-FFF2-40B4-BE49-F238E27FC236}">
                  <a16:creationId xmlns:a16="http://schemas.microsoft.com/office/drawing/2014/main" id="{5BDD7FB5-5602-42D3-BAE7-B1122E5748CB}"/>
                </a:ext>
              </a:extLst>
            </p:cNvPr>
            <p:cNvSpPr/>
            <p:nvPr/>
          </p:nvSpPr>
          <p:spPr>
            <a:xfrm>
              <a:off x="6613117" y="1801364"/>
              <a:ext cx="250025" cy="81088"/>
            </a:xfrm>
            <a:custGeom>
              <a:avLst/>
              <a:gdLst/>
              <a:ahLst/>
              <a:cxnLst/>
              <a:rect l="l" t="t" r="r" b="b"/>
              <a:pathLst>
                <a:path w="1665" h="540" extrusionOk="0">
                  <a:moveTo>
                    <a:pt x="459" y="0"/>
                  </a:moveTo>
                  <a:cubicBezTo>
                    <a:pt x="308" y="0"/>
                    <a:pt x="154" y="20"/>
                    <a:pt x="1" y="61"/>
                  </a:cubicBezTo>
                  <a:cubicBezTo>
                    <a:pt x="121" y="300"/>
                    <a:pt x="761" y="540"/>
                    <a:pt x="1255" y="540"/>
                  </a:cubicBezTo>
                  <a:cubicBezTo>
                    <a:pt x="1414" y="540"/>
                    <a:pt x="1558" y="515"/>
                    <a:pt x="1665" y="457"/>
                  </a:cubicBezTo>
                  <a:cubicBezTo>
                    <a:pt x="1312" y="163"/>
                    <a:pt x="894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2" name="Google Shape;2005;p71">
              <a:extLst>
                <a:ext uri="{FF2B5EF4-FFF2-40B4-BE49-F238E27FC236}">
                  <a16:creationId xmlns:a16="http://schemas.microsoft.com/office/drawing/2014/main" id="{29C3F11B-0CF8-46CF-8117-A992606B9E23}"/>
                </a:ext>
              </a:extLst>
            </p:cNvPr>
            <p:cNvSpPr/>
            <p:nvPr/>
          </p:nvSpPr>
          <p:spPr>
            <a:xfrm>
              <a:off x="6410844" y="1869839"/>
              <a:ext cx="279757" cy="65621"/>
            </a:xfrm>
            <a:custGeom>
              <a:avLst/>
              <a:gdLst/>
              <a:ahLst/>
              <a:cxnLst/>
              <a:rect l="l" t="t" r="r" b="b"/>
              <a:pathLst>
                <a:path w="1863" h="437" extrusionOk="0">
                  <a:moveTo>
                    <a:pt x="199" y="1"/>
                  </a:moveTo>
                  <a:cubicBezTo>
                    <a:pt x="120" y="1"/>
                    <a:pt x="80" y="80"/>
                    <a:pt x="1" y="120"/>
                  </a:cubicBezTo>
                  <a:cubicBezTo>
                    <a:pt x="41" y="199"/>
                    <a:pt x="120" y="318"/>
                    <a:pt x="199" y="318"/>
                  </a:cubicBezTo>
                  <a:cubicBezTo>
                    <a:pt x="516" y="397"/>
                    <a:pt x="872" y="437"/>
                    <a:pt x="1229" y="437"/>
                  </a:cubicBezTo>
                  <a:cubicBezTo>
                    <a:pt x="1427" y="437"/>
                    <a:pt x="1665" y="437"/>
                    <a:pt x="1863" y="397"/>
                  </a:cubicBezTo>
                  <a:cubicBezTo>
                    <a:pt x="1744" y="318"/>
                    <a:pt x="1704" y="239"/>
                    <a:pt x="1665" y="239"/>
                  </a:cubicBezTo>
                  <a:cubicBezTo>
                    <a:pt x="1189" y="120"/>
                    <a:pt x="674" y="4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3" name="Google Shape;2006;p71">
              <a:extLst>
                <a:ext uri="{FF2B5EF4-FFF2-40B4-BE49-F238E27FC236}">
                  <a16:creationId xmlns:a16="http://schemas.microsoft.com/office/drawing/2014/main" id="{12523B66-8E27-49F0-9483-13474F94B0CD}"/>
                </a:ext>
              </a:extLst>
            </p:cNvPr>
            <p:cNvSpPr/>
            <p:nvPr/>
          </p:nvSpPr>
          <p:spPr>
            <a:xfrm>
              <a:off x="6226592" y="1709314"/>
              <a:ext cx="273751" cy="95353"/>
            </a:xfrm>
            <a:custGeom>
              <a:avLst/>
              <a:gdLst/>
              <a:ahLst/>
              <a:cxnLst/>
              <a:rect l="l" t="t" r="r" b="b"/>
              <a:pathLst>
                <a:path w="1823" h="635" extrusionOk="0">
                  <a:moveTo>
                    <a:pt x="277" y="0"/>
                  </a:moveTo>
                  <a:cubicBezTo>
                    <a:pt x="198" y="0"/>
                    <a:pt x="119" y="40"/>
                    <a:pt x="0" y="80"/>
                  </a:cubicBezTo>
                  <a:cubicBezTo>
                    <a:pt x="79" y="159"/>
                    <a:pt x="119" y="278"/>
                    <a:pt x="198" y="317"/>
                  </a:cubicBezTo>
                  <a:cubicBezTo>
                    <a:pt x="634" y="436"/>
                    <a:pt x="1070" y="555"/>
                    <a:pt x="1505" y="634"/>
                  </a:cubicBezTo>
                  <a:lnTo>
                    <a:pt x="1783" y="634"/>
                  </a:lnTo>
                  <a:lnTo>
                    <a:pt x="1822" y="515"/>
                  </a:lnTo>
                  <a:cubicBezTo>
                    <a:pt x="1664" y="436"/>
                    <a:pt x="1545" y="357"/>
                    <a:pt x="1426" y="317"/>
                  </a:cubicBezTo>
                  <a:cubicBezTo>
                    <a:pt x="1030" y="199"/>
                    <a:pt x="673" y="8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4" name="Google Shape;2007;p71">
              <a:extLst>
                <a:ext uri="{FF2B5EF4-FFF2-40B4-BE49-F238E27FC236}">
                  <a16:creationId xmlns:a16="http://schemas.microsoft.com/office/drawing/2014/main" id="{5A0A4048-6DF1-41D6-A8F9-DA0D41BD1140}"/>
                </a:ext>
              </a:extLst>
            </p:cNvPr>
            <p:cNvSpPr/>
            <p:nvPr/>
          </p:nvSpPr>
          <p:spPr>
            <a:xfrm>
              <a:off x="6297920" y="1157761"/>
              <a:ext cx="130944" cy="69826"/>
            </a:xfrm>
            <a:custGeom>
              <a:avLst/>
              <a:gdLst/>
              <a:ahLst/>
              <a:cxnLst/>
              <a:rect l="l" t="t" r="r" b="b"/>
              <a:pathLst>
                <a:path w="872" h="465" extrusionOk="0">
                  <a:moveTo>
                    <a:pt x="219" y="0"/>
                  </a:moveTo>
                  <a:cubicBezTo>
                    <a:pt x="139" y="0"/>
                    <a:pt x="73" y="34"/>
                    <a:pt x="40" y="148"/>
                  </a:cubicBezTo>
                  <a:cubicBezTo>
                    <a:pt x="0" y="425"/>
                    <a:pt x="278" y="386"/>
                    <a:pt x="476" y="465"/>
                  </a:cubicBezTo>
                  <a:lnTo>
                    <a:pt x="872" y="386"/>
                  </a:lnTo>
                  <a:lnTo>
                    <a:pt x="595" y="69"/>
                  </a:lnTo>
                  <a:cubicBezTo>
                    <a:pt x="478" y="69"/>
                    <a:pt x="334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5" name="Google Shape;2008;p71">
              <a:extLst>
                <a:ext uri="{FF2B5EF4-FFF2-40B4-BE49-F238E27FC236}">
                  <a16:creationId xmlns:a16="http://schemas.microsoft.com/office/drawing/2014/main" id="{ECC8D58C-A943-407C-90D3-3A40718D3890}"/>
                </a:ext>
              </a:extLst>
            </p:cNvPr>
            <p:cNvSpPr/>
            <p:nvPr/>
          </p:nvSpPr>
          <p:spPr>
            <a:xfrm>
              <a:off x="6113517" y="1238549"/>
              <a:ext cx="142957" cy="66372"/>
            </a:xfrm>
            <a:custGeom>
              <a:avLst/>
              <a:gdLst/>
              <a:ahLst/>
              <a:cxnLst/>
              <a:rect l="l" t="t" r="r" b="b"/>
              <a:pathLst>
                <a:path w="952" h="442" extrusionOk="0">
                  <a:moveTo>
                    <a:pt x="234" y="1"/>
                  </a:moveTo>
                  <a:cubicBezTo>
                    <a:pt x="148" y="1"/>
                    <a:pt x="77" y="35"/>
                    <a:pt x="40" y="165"/>
                  </a:cubicBezTo>
                  <a:cubicBezTo>
                    <a:pt x="0" y="402"/>
                    <a:pt x="238" y="442"/>
                    <a:pt x="397" y="442"/>
                  </a:cubicBezTo>
                  <a:cubicBezTo>
                    <a:pt x="595" y="442"/>
                    <a:pt x="753" y="442"/>
                    <a:pt x="951" y="363"/>
                  </a:cubicBezTo>
                  <a:lnTo>
                    <a:pt x="555" y="46"/>
                  </a:lnTo>
                  <a:cubicBezTo>
                    <a:pt x="449" y="46"/>
                    <a:pt x="332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6" name="Google Shape;2009;p71">
              <a:extLst>
                <a:ext uri="{FF2B5EF4-FFF2-40B4-BE49-F238E27FC236}">
                  <a16:creationId xmlns:a16="http://schemas.microsoft.com/office/drawing/2014/main" id="{ACDFFD89-9537-4BBF-A3C6-1F6191F42005}"/>
                </a:ext>
              </a:extLst>
            </p:cNvPr>
            <p:cNvSpPr/>
            <p:nvPr/>
          </p:nvSpPr>
          <p:spPr>
            <a:xfrm>
              <a:off x="5982573" y="1072768"/>
              <a:ext cx="226299" cy="82139"/>
            </a:xfrm>
            <a:custGeom>
              <a:avLst/>
              <a:gdLst/>
              <a:ahLst/>
              <a:cxnLst/>
              <a:rect l="l" t="t" r="r" b="b"/>
              <a:pathLst>
                <a:path w="1507" h="547" extrusionOk="0">
                  <a:moveTo>
                    <a:pt x="120" y="1"/>
                  </a:moveTo>
                  <a:cubicBezTo>
                    <a:pt x="120" y="1"/>
                    <a:pt x="1" y="80"/>
                    <a:pt x="1" y="120"/>
                  </a:cubicBezTo>
                  <a:cubicBezTo>
                    <a:pt x="1" y="199"/>
                    <a:pt x="41" y="239"/>
                    <a:pt x="120" y="318"/>
                  </a:cubicBezTo>
                  <a:cubicBezTo>
                    <a:pt x="414" y="465"/>
                    <a:pt x="773" y="546"/>
                    <a:pt x="1133" y="546"/>
                  </a:cubicBezTo>
                  <a:cubicBezTo>
                    <a:pt x="1258" y="546"/>
                    <a:pt x="1383" y="536"/>
                    <a:pt x="1506" y="516"/>
                  </a:cubicBezTo>
                  <a:cubicBezTo>
                    <a:pt x="1506" y="476"/>
                    <a:pt x="1467" y="437"/>
                    <a:pt x="1467" y="397"/>
                  </a:cubicBezTo>
                  <a:cubicBezTo>
                    <a:pt x="1070" y="159"/>
                    <a:pt x="59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DC412A8-5498-4C61-AFC2-1C240A61128A}"/>
              </a:ext>
            </a:extLst>
          </p:cNvPr>
          <p:cNvSpPr/>
          <p:nvPr/>
        </p:nvSpPr>
        <p:spPr>
          <a:xfrm>
            <a:off x="3912063" y="3378965"/>
            <a:ext cx="1333037" cy="291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DB4152-B3EA-44EA-BB88-6A0FBE78081F}"/>
              </a:ext>
            </a:extLst>
          </p:cNvPr>
          <p:cNvSpPr/>
          <p:nvPr/>
        </p:nvSpPr>
        <p:spPr>
          <a:xfrm>
            <a:off x="6064250" y="3332961"/>
            <a:ext cx="3087063" cy="3373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A036E9-C942-4F33-925A-C03B363BA64E}"/>
              </a:ext>
            </a:extLst>
          </p:cNvPr>
          <p:cNvSpPr/>
          <p:nvPr/>
        </p:nvSpPr>
        <p:spPr>
          <a:xfrm>
            <a:off x="3912063" y="3841423"/>
            <a:ext cx="1333037" cy="291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3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 animBg="1"/>
      <p:bldP spid="5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8D5DD5-ACF5-4A10-A8E7-DFC933BAA92A}"/>
              </a:ext>
            </a:extLst>
          </p:cNvPr>
          <p:cNvSpPr txBox="1"/>
          <p:nvPr/>
        </p:nvSpPr>
        <p:spPr>
          <a:xfrm>
            <a:off x="2564110" y="461113"/>
            <a:ext cx="7669161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3.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5" name="Picture 2" descr="20210409090849_wm_shs-tieng-viet-2-tap-1">
            <a:extLst>
              <a:ext uri="{FF2B5EF4-FFF2-40B4-BE49-F238E27FC236}">
                <a16:creationId xmlns:a16="http://schemas.microsoft.com/office/drawing/2014/main" id="{C609868C-6555-4A33-86B8-2CC823DAC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725956" y="233884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10409090849_wm_shs-tieng-viet-2-tap-1">
            <a:extLst>
              <a:ext uri="{FF2B5EF4-FFF2-40B4-BE49-F238E27FC236}">
                <a16:creationId xmlns:a16="http://schemas.microsoft.com/office/drawing/2014/main" id="{627BDCB5-7CAF-43A4-8005-2E4E92F5A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41032" r="7443" b="43097"/>
          <a:stretch/>
        </p:blipFill>
        <p:spPr bwMode="auto">
          <a:xfrm>
            <a:off x="2448584" y="4641983"/>
            <a:ext cx="7433187" cy="2080277"/>
          </a:xfrm>
          <a:prstGeom prst="roundRect">
            <a:avLst>
              <a:gd name="adj" fmla="val 4321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EC0397-BC94-40C4-B5E2-219972D08D9E}"/>
              </a:ext>
            </a:extLst>
          </p:cNvPr>
          <p:cNvSpPr txBox="1"/>
          <p:nvPr/>
        </p:nvSpPr>
        <p:spPr>
          <a:xfrm>
            <a:off x="2133684" y="1521453"/>
            <a:ext cx="76691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ơi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cậu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không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       -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Cậu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muốn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muốn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xóa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vẽ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này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       -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sẽ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cậu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cậu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D7F0EE-C43C-4F25-ADFD-2CB8E5EF6DFE}"/>
              </a:ext>
            </a:extLst>
          </p:cNvPr>
          <p:cNvSpPr/>
          <p:nvPr/>
        </p:nvSpPr>
        <p:spPr>
          <a:xfrm>
            <a:off x="9478465" y="1663540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0342E-0207-4FF4-9ADD-21C8DC68755A}"/>
              </a:ext>
            </a:extLst>
          </p:cNvPr>
          <p:cNvSpPr/>
          <p:nvPr/>
        </p:nvSpPr>
        <p:spPr>
          <a:xfrm>
            <a:off x="7383659" y="2196697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71816F-BD36-41B1-8FA6-EA8401A0D0F0}"/>
              </a:ext>
            </a:extLst>
          </p:cNvPr>
          <p:cNvSpPr/>
          <p:nvPr/>
        </p:nvSpPr>
        <p:spPr>
          <a:xfrm>
            <a:off x="7298526" y="2998437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1087AD-7833-48B1-8622-5B198100B24E}"/>
              </a:ext>
            </a:extLst>
          </p:cNvPr>
          <p:cNvSpPr/>
          <p:nvPr/>
        </p:nvSpPr>
        <p:spPr>
          <a:xfrm>
            <a:off x="5710722" y="3613042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BAE5E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619DFB-EC14-441E-B59A-411791E434C0}"/>
              </a:ext>
            </a:extLst>
          </p:cNvPr>
          <p:cNvSpPr/>
          <p:nvPr/>
        </p:nvSpPr>
        <p:spPr>
          <a:xfrm>
            <a:off x="5755063" y="4202183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BAE5E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21A0C-44FA-4EFC-B8F7-5E21E4A99E65}"/>
              </a:ext>
            </a:extLst>
          </p:cNvPr>
          <p:cNvSpPr txBox="1"/>
          <p:nvPr/>
        </p:nvSpPr>
        <p:spPr>
          <a:xfrm>
            <a:off x="9451916" y="1565519"/>
            <a:ext cx="350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3BC031-37B7-4B5C-A490-E10AFDE254D0}"/>
              </a:ext>
            </a:extLst>
          </p:cNvPr>
          <p:cNvSpPr txBox="1"/>
          <p:nvPr/>
        </p:nvSpPr>
        <p:spPr>
          <a:xfrm>
            <a:off x="7383660" y="2070700"/>
            <a:ext cx="350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AE1EF4-D2B8-4E9E-8BB9-2101D8B1F322}"/>
              </a:ext>
            </a:extLst>
          </p:cNvPr>
          <p:cNvSpPr txBox="1"/>
          <p:nvPr/>
        </p:nvSpPr>
        <p:spPr>
          <a:xfrm>
            <a:off x="7343813" y="2818101"/>
            <a:ext cx="350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4CC780-B0C4-4960-B2F1-AE139B901D73}"/>
              </a:ext>
            </a:extLst>
          </p:cNvPr>
          <p:cNvSpPr txBox="1"/>
          <p:nvPr/>
        </p:nvSpPr>
        <p:spPr>
          <a:xfrm>
            <a:off x="5712559" y="3468195"/>
            <a:ext cx="350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A5F680-999C-4E6D-B1B6-4FB2127E87F1}"/>
              </a:ext>
            </a:extLst>
          </p:cNvPr>
          <p:cNvSpPr txBox="1"/>
          <p:nvPr/>
        </p:nvSpPr>
        <p:spPr>
          <a:xfrm>
            <a:off x="5753347" y="4104162"/>
            <a:ext cx="350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82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166</Words>
  <Application>Microsoft Office PowerPoint</Application>
  <PresentationFormat>Widescreen</PresentationFormat>
  <Paragraphs>45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1_Office 主题</vt:lpstr>
      <vt:lpstr>2_Office 主题​​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8</cp:revision>
  <dcterms:created xsi:type="dcterms:W3CDTF">2021-07-28T15:14:01Z</dcterms:created>
  <dcterms:modified xsi:type="dcterms:W3CDTF">2025-05-25T23:12:21Z</dcterms:modified>
</cp:coreProperties>
</file>