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4" r:id="rId3"/>
    <p:sldMasterId id="2147483686" r:id="rId4"/>
  </p:sldMasterIdLst>
  <p:notesMasterIdLst>
    <p:notesMasterId r:id="rId13"/>
  </p:notesMasterIdLst>
  <p:sldIdLst>
    <p:sldId id="361" r:id="rId5"/>
    <p:sldId id="345" r:id="rId6"/>
    <p:sldId id="266" r:id="rId7"/>
    <p:sldId id="257" r:id="rId8"/>
    <p:sldId id="258" r:id="rId9"/>
    <p:sldId id="2007577118" r:id="rId10"/>
    <p:sldId id="2007577119" r:id="rId11"/>
    <p:sldId id="34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613-9D89-409A-8F57-4F031E91DD4D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4A70-0DB6-46F8-B2D7-AA9EAD49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210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2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99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828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93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00" r:id="rId3"/>
    <p:sldLayoutId id="2147483699" r:id="rId4"/>
    <p:sldLayoutId id="214748369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9.g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9.gi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8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hlinkClick r:id="rId8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303382" cy="19389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7060" y="248242"/>
            <a:ext cx="535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màu ngoài, ruột trắng tinh, Đợi chữ xinh xinh sẽ hiện lên dòng - 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4000" y="29022"/>
            <a:ext cx="7797553" cy="22543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41807" y="64371"/>
            <a:ext cx="5800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3824993" y="883585"/>
            <a:ext cx="4542014" cy="4892634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82BB61C-E6CD-4A72-A2E4-D6F6F015BEA5}"/>
              </a:ext>
            </a:extLst>
          </p:cNvPr>
          <p:cNvSpPr txBox="1"/>
          <p:nvPr/>
        </p:nvSpPr>
        <p:spPr>
          <a:xfrm>
            <a:off x="2816139" y="1675593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ECF3ABF-4500-42E2-B274-B44650F14D65}"/>
              </a:ext>
            </a:extLst>
          </p:cNvPr>
          <p:cNvSpPr/>
          <p:nvPr/>
        </p:nvSpPr>
        <p:spPr>
          <a:xfrm>
            <a:off x="2898428" y="921685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BD32D3-9343-4F94-9D8B-6313E31ED4A3}"/>
              </a:ext>
            </a:extLst>
          </p:cNvPr>
          <p:cNvGrpSpPr/>
          <p:nvPr/>
        </p:nvGrpSpPr>
        <p:grpSpPr>
          <a:xfrm>
            <a:off x="8266251" y="921685"/>
            <a:ext cx="1534394" cy="745986"/>
            <a:chOff x="5395477" y="193716"/>
            <a:chExt cx="1534394" cy="74598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FA83546-E80C-4AB7-A4BE-DD2F8195B0FB}"/>
                </a:ext>
              </a:extLst>
            </p:cNvPr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29AFD-1CBF-4B9A-8C68-B593BC455897}"/>
                </a:ext>
              </a:extLst>
            </p:cNvPr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EC557E4-8C42-473A-8A12-C1C0C1668051}"/>
              </a:ext>
            </a:extLst>
          </p:cNvPr>
          <p:cNvSpPr/>
          <p:nvPr/>
        </p:nvSpPr>
        <p:spPr>
          <a:xfrm>
            <a:off x="4223938" y="1667671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5F612-E16A-4842-98E1-872A275C7DA7}"/>
              </a:ext>
            </a:extLst>
          </p:cNvPr>
          <p:cNvSpPr/>
          <p:nvPr/>
        </p:nvSpPr>
        <p:spPr>
          <a:xfrm>
            <a:off x="5582303" y="1504907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13E7A4-1E2C-41B0-BF26-01E26EF2FE7C}"/>
              </a:ext>
            </a:extLst>
          </p:cNvPr>
          <p:cNvSpPr/>
          <p:nvPr/>
        </p:nvSpPr>
        <p:spPr>
          <a:xfrm>
            <a:off x="5870717" y="959785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E4F81-788A-4290-B814-0137F062EB47}"/>
              </a:ext>
            </a:extLst>
          </p:cNvPr>
          <p:cNvSpPr/>
          <p:nvPr/>
        </p:nvSpPr>
        <p:spPr>
          <a:xfrm rot="20891084">
            <a:off x="4257608" y="2379979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737EB-C4A3-45D0-97D7-1D540609E669}"/>
              </a:ext>
            </a:extLst>
          </p:cNvPr>
          <p:cNvSpPr/>
          <p:nvPr/>
        </p:nvSpPr>
        <p:spPr>
          <a:xfrm rot="20891084">
            <a:off x="7353347" y="914944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750422-2D62-4612-9BE4-21D2A2C998CA}"/>
              </a:ext>
            </a:extLst>
          </p:cNvPr>
          <p:cNvSpPr/>
          <p:nvPr/>
        </p:nvSpPr>
        <p:spPr>
          <a:xfrm rot="20891084">
            <a:off x="6230439" y="3273476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D6BD3B-3968-4382-A49B-81F29CEAF4A2}"/>
              </a:ext>
            </a:extLst>
          </p:cNvPr>
          <p:cNvSpPr/>
          <p:nvPr/>
        </p:nvSpPr>
        <p:spPr>
          <a:xfrm rot="20891084">
            <a:off x="7505607" y="4688628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F5DF13-0879-4C05-A850-945473C24F82}"/>
              </a:ext>
            </a:extLst>
          </p:cNvPr>
          <p:cNvSpPr/>
          <p:nvPr/>
        </p:nvSpPr>
        <p:spPr>
          <a:xfrm>
            <a:off x="7624727" y="2989836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DC881-73D1-4619-9730-50962502AA11}"/>
              </a:ext>
            </a:extLst>
          </p:cNvPr>
          <p:cNvSpPr txBox="1"/>
          <p:nvPr/>
        </p:nvSpPr>
        <p:spPr>
          <a:xfrm>
            <a:off x="8107700" y="1675593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151F2-FCE9-4B79-A8D7-567D92639EC3}"/>
              </a:ext>
            </a:extLst>
          </p:cNvPr>
          <p:cNvSpPr/>
          <p:nvPr/>
        </p:nvSpPr>
        <p:spPr>
          <a:xfrm>
            <a:off x="4223938" y="1150756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DA8B3B-3EAC-4859-A4C5-3763ED9F823B}"/>
              </a:ext>
            </a:extLst>
          </p:cNvPr>
          <p:cNvSpPr/>
          <p:nvPr/>
        </p:nvSpPr>
        <p:spPr>
          <a:xfrm>
            <a:off x="6329480" y="1367065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33CC7D-41FE-4635-8E41-3B83D4EE6108}"/>
              </a:ext>
            </a:extLst>
          </p:cNvPr>
          <p:cNvSpPr/>
          <p:nvPr/>
        </p:nvSpPr>
        <p:spPr>
          <a:xfrm>
            <a:off x="4289425" y="2222161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AB2EAA-6231-45D5-947D-DFB9F8E28F99}"/>
              </a:ext>
            </a:extLst>
          </p:cNvPr>
          <p:cNvSpPr/>
          <p:nvPr/>
        </p:nvSpPr>
        <p:spPr>
          <a:xfrm>
            <a:off x="6298363" y="2139193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71449-1CBB-43BD-91B5-3415BD746286}"/>
              </a:ext>
            </a:extLst>
          </p:cNvPr>
          <p:cNvSpPr/>
          <p:nvPr/>
        </p:nvSpPr>
        <p:spPr>
          <a:xfrm>
            <a:off x="6307504" y="3528948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9F9DE9-3631-48CD-9A11-D351819D5B0A}"/>
              </a:ext>
            </a:extLst>
          </p:cNvPr>
          <p:cNvSpPr/>
          <p:nvPr/>
        </p:nvSpPr>
        <p:spPr>
          <a:xfrm>
            <a:off x="7569154" y="4069412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09AF70-32B2-481C-83E8-1F47C230F07D}"/>
              </a:ext>
            </a:extLst>
          </p:cNvPr>
          <p:cNvSpPr/>
          <p:nvPr/>
        </p:nvSpPr>
        <p:spPr>
          <a:xfrm>
            <a:off x="5602561" y="3705774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2901974" y="97094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uiExpand="1" build="p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2" grpId="0" uiExpand="1" animBg="1"/>
      <p:bldP spid="32" grpId="1" uiExpand="1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310AEAC7-95E0-4529-AB20-F4B2400E6EFB}"/>
              </a:ext>
            </a:extLst>
          </p:cNvPr>
          <p:cNvSpPr/>
          <p:nvPr/>
        </p:nvSpPr>
        <p:spPr>
          <a:xfrm>
            <a:off x="1744330" y="483833"/>
            <a:ext cx="852713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2. Đặt một câu nêu hoạt động với từ ngữ vừa tìm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470C-6FDA-435C-B201-9EE8A35849AC}"/>
              </a:ext>
            </a:extLst>
          </p:cNvPr>
          <p:cNvSpPr txBox="1"/>
          <p:nvPr/>
        </p:nvSpPr>
        <p:spPr>
          <a:xfrm>
            <a:off x="2911876" y="2139518"/>
            <a:ext cx="6862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93577303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193</Words>
  <Application>Microsoft Office PowerPoint</Application>
  <PresentationFormat>Widescreen</PresentationFormat>
  <Paragraphs>46</Paragraphs>
  <Slides>8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DengXian</vt:lpstr>
      <vt:lpstr>DengXian</vt:lpstr>
      <vt:lpstr>等线 Light</vt:lpstr>
      <vt:lpstr>Arial</vt:lpstr>
      <vt:lpstr>Arial-Rounded</vt:lpstr>
      <vt:lpstr>Calibri</vt:lpstr>
      <vt:lpstr>Times New Roman</vt:lpstr>
      <vt:lpstr>UTM Avo</vt:lpstr>
      <vt:lpstr>3_Office 主题</vt:lpstr>
      <vt:lpstr>Office 主题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</cp:revision>
  <dcterms:created xsi:type="dcterms:W3CDTF">2021-07-28T05:10:58Z</dcterms:created>
  <dcterms:modified xsi:type="dcterms:W3CDTF">2025-05-25T22:37:46Z</dcterms:modified>
</cp:coreProperties>
</file>