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23" r:id="rId5"/>
    <p:sldMasterId id="2147483735" r:id="rId6"/>
  </p:sldMasterIdLst>
  <p:notesMasterIdLst>
    <p:notesMasterId r:id="rId18"/>
  </p:notesMasterIdLst>
  <p:sldIdLst>
    <p:sldId id="257" r:id="rId7"/>
    <p:sldId id="328" r:id="rId8"/>
    <p:sldId id="378" r:id="rId9"/>
    <p:sldId id="306" r:id="rId10"/>
    <p:sldId id="307" r:id="rId11"/>
    <p:sldId id="269" r:id="rId12"/>
    <p:sldId id="272" r:id="rId13"/>
    <p:sldId id="297" r:id="rId14"/>
    <p:sldId id="273" r:id="rId15"/>
    <p:sldId id="374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65208-E13D-4512-87A3-0EB6835E23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FEBBE-3D1D-4BC6-978D-C6C63B571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6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8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91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50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252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09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69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07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5/26/2025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64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5/26/2025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8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4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5/26/2025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4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5/26/2025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46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5/26/2025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3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23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1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7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7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7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7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2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8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958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2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4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8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99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30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71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200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07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69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9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31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97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1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7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7015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252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98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301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544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293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974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9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8725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2779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2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92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0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381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817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7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591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2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427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73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45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99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4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2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57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4349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6971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8117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2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60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754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E, Ê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826222" y="5927090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4" descr="Hình chữ e hoa – Hình – mẫu chữ tập viết – Huỳnh Văn Tuyên – Website -  Liberal Dictionary | Glass, Round glass">
            <a:extLst>
              <a:ext uri="{FF2B5EF4-FFF2-40B4-BE49-F238E27FC236}">
                <a16:creationId xmlns:a16="http://schemas.microsoft.com/office/drawing/2014/main" id="{360CE2FE-0B96-4944-82B7-FEE9B2E82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67" y="1963951"/>
            <a:ext cx="2525076" cy="3412266"/>
          </a:xfrm>
          <a:prstGeom prst="roundRect">
            <a:avLst>
              <a:gd name="adj" fmla="val 190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0E517D25-B84B-4AF9-A58A-8B286230E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2" t="25923" r="12361" b="3780"/>
          <a:stretch/>
        </p:blipFill>
        <p:spPr bwMode="auto">
          <a:xfrm>
            <a:off x="7201319" y="3670084"/>
            <a:ext cx="1588817" cy="17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886424" y="5941619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7B997B-E89A-431C-9972-97A8B73F3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20341" r="50710" b="9362"/>
          <a:stretch/>
        </p:blipFill>
        <p:spPr bwMode="auto">
          <a:xfrm>
            <a:off x="7017512" y="3275729"/>
            <a:ext cx="1888744" cy="20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ữ hoa cỡ nhỡ - Ê - Tiếng Việt - Trần Thị Phương - Website của Trần Thị  Phương">
            <a:extLst>
              <a:ext uri="{FF2B5EF4-FFF2-40B4-BE49-F238E27FC236}">
                <a16:creationId xmlns:a16="http://schemas.microsoft.com/office/drawing/2014/main" id="{8EB03BC5-209B-47E8-990D-22CA4E4CD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10857" r="12635" b="16609"/>
          <a:stretch/>
        </p:blipFill>
        <p:spPr bwMode="auto">
          <a:xfrm>
            <a:off x="4242931" y="1842300"/>
            <a:ext cx="2568769" cy="3589236"/>
          </a:xfrm>
          <a:prstGeom prst="roundRect">
            <a:avLst>
              <a:gd name="adj" fmla="val 238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889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">
            <a:hlinkClick r:id="" action="ppaction://media"/>
            <a:extLst>
              <a:ext uri="{FF2B5EF4-FFF2-40B4-BE49-F238E27FC236}">
                <a16:creationId xmlns:a16="http://schemas.microsoft.com/office/drawing/2014/main" id="{F8F46BE4-FD12-47DC-B360-24F45CFCB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6872" y="311752"/>
            <a:ext cx="8832203" cy="62344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Ê">
            <a:hlinkClick r:id="" action="ppaction://media"/>
            <a:extLst>
              <a:ext uri="{FF2B5EF4-FFF2-40B4-BE49-F238E27FC236}">
                <a16:creationId xmlns:a16="http://schemas.microsoft.com/office/drawing/2014/main" id="{CBF6222C-97A5-46A6-924C-61201A737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816" y="180047"/>
            <a:ext cx="8560530" cy="62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51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187" y="2171584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71187" y="3029847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F648C-230C-41D4-8AFA-4F84F9D9A64B}"/>
              </a:ext>
            </a:extLst>
          </p:cNvPr>
          <p:cNvSpPr txBox="1"/>
          <p:nvPr/>
        </p:nvSpPr>
        <p:spPr>
          <a:xfrm>
            <a:off x="2833285" y="4306844"/>
            <a:ext cx="6525427" cy="259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E,C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E, y, g, h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182</Words>
  <Application>Microsoft Office PowerPoint</Application>
  <PresentationFormat>Widescreen</PresentationFormat>
  <Paragraphs>28</Paragraphs>
  <Slides>11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等线</vt:lpstr>
      <vt:lpstr>等线 Light</vt:lpstr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华康少女文字W5(P)</vt:lpstr>
      <vt:lpstr>Office 主题​​</vt:lpstr>
      <vt:lpstr>1_Office Theme</vt:lpstr>
      <vt:lpstr>1_Office 主题​​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</cp:revision>
  <dcterms:created xsi:type="dcterms:W3CDTF">2021-07-28T13:40:54Z</dcterms:created>
  <dcterms:modified xsi:type="dcterms:W3CDTF">2025-05-25T23:03:51Z</dcterms:modified>
</cp:coreProperties>
</file>