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0" r:id="rId3"/>
    <p:sldMasterId id="2147483684" r:id="rId4"/>
    <p:sldMasterId id="2147483696" r:id="rId5"/>
    <p:sldMasterId id="2147483708" r:id="rId6"/>
  </p:sldMasterIdLst>
  <p:notesMasterIdLst>
    <p:notesMasterId r:id="rId17"/>
  </p:notesMasterIdLst>
  <p:sldIdLst>
    <p:sldId id="260" r:id="rId7"/>
    <p:sldId id="267" r:id="rId8"/>
    <p:sldId id="474" r:id="rId9"/>
    <p:sldId id="477" r:id="rId10"/>
    <p:sldId id="476" r:id="rId11"/>
    <p:sldId id="479" r:id="rId12"/>
    <p:sldId id="480" r:id="rId13"/>
    <p:sldId id="299" r:id="rId14"/>
    <p:sldId id="481" r:id="rId15"/>
    <p:sldId id="48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A7777-58A3-4B23-905F-3BA8270BC926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D1102-B7EB-4B5D-8794-262BAC79D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16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757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171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812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D1102-B7EB-4B5D-8794-262BAC79DD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27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29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497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49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68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68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5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81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5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2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38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51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16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358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738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0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6315498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752226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862588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140613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545029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765350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78958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813702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54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394002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981232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476833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4F25-2759-4731-A1EE-3E21390D5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FC519A-F58B-4ECA-92A9-85043B457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40792-D4E4-4E0C-B2E0-A4AE6FA0E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B582-A537-4B5E-9FA3-0A982300170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55E99-BDA2-4451-848D-81285A96A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B8A81-ED93-48B3-A26D-5FA6793A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0358-8905-49D7-B49E-7FB50CBB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177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A44B7-09BC-4138-BBD1-E43D44428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C50ED-88D3-4827-8CD5-73A29AB34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81187-F366-49CF-B63E-9A7FB44AC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B582-A537-4B5E-9FA3-0A982300170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594DB-81CB-4CBA-ABD5-26BB5F6AC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A746E-232E-40D9-8749-9A779CD54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0358-8905-49D7-B49E-7FB50CBB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90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5BD16-92EB-4F52-88E2-7D8E0DD65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3113B8-8FD4-4C43-A5DE-930A73BBC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8F81-D13D-43C2-ACDB-D79E1A3A8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B582-A537-4B5E-9FA3-0A982300170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67324-F9EC-47E1-BF57-900578DF3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3A5B4-6F35-46A6-91ED-7D8AC4ECE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0358-8905-49D7-B49E-7FB50CBB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472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A608D-5B78-4D39-82CB-F3DDA5CFE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B7BED-DE61-4BBE-9D09-CB21DBDEB1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520539-BDF7-4BC6-84E1-2AFCC6B90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796910-2CC3-449C-BAF1-C3163EF67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B582-A537-4B5E-9FA3-0A982300170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DE261D-44D3-422D-87A6-BEEB55224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C63CF-9AA2-44A6-922F-6BEAAE2F5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0358-8905-49D7-B49E-7FB50CBB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417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42C5D-5E59-4B8F-AB84-3841F045A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59D22-592D-4C5B-B455-8BF8BCF64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C09D5E-8030-4364-BFFE-BD9980C61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8EC682-7ADE-4C3C-8F2E-455F615F6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5205D8-C20F-4FF0-AA54-789FEDAE07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771B74-8B3B-49BD-8B77-AFC899677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B582-A537-4B5E-9FA3-0A982300170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4349B9-8E55-4CED-9FDD-92C741EBD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4466FE-64F4-42CA-AC46-1F6C754F2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0358-8905-49D7-B49E-7FB50CBB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681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84956-D9DE-4A3F-B45B-8C7B36E13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3C9902-16B9-4E05-A734-D19D02A66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B582-A537-4B5E-9FA3-0A982300170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0FA13F-46A4-4AFA-BA99-767A791C4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D95D6-524B-4E70-9051-FF48F64A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0358-8905-49D7-B49E-7FB50CBB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331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D57EE6-5839-4318-9E8F-2D6431B56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B582-A537-4B5E-9FA3-0A982300170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F10818-9A78-474B-A8D8-A5191599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BCFEA-BC82-40A3-AD63-AFAE49DF3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0358-8905-49D7-B49E-7FB50CBB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5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022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3CF87-2125-450A-8C10-7DF293864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8FED8-0785-4E34-BD8E-D324081E3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B3931F-2FA8-4C29-B211-454983E15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1B789A-BB79-4B48-9C1E-B9BCB55A3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B582-A537-4B5E-9FA3-0A982300170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6FDAF2-64E1-42B2-B212-BE950E94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537917-C96E-49D7-9764-ACF38B876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0358-8905-49D7-B49E-7FB50CBB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23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DD11B-E448-43AE-AAD6-B8278758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E76676-2F88-4C81-B16C-39C5D6FF23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6E8A11-1C46-408E-ADF6-21271B9E4F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0EC59B-196D-4011-973A-BEE2095CA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B582-A537-4B5E-9FA3-0A982300170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8D311-D998-4700-8A16-118CCDDBB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3C4A4-2BF2-4318-8B89-67229E82E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0358-8905-49D7-B49E-7FB50CBB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049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A255E-70B2-41CB-BF82-3CF361D6E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D4C58C-746E-492A-8D86-3CF8884370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553B3-F02A-4659-A83B-AF6CDA044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B582-A537-4B5E-9FA3-0A982300170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E9573-1D2B-431E-8E9C-45322FAA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98E92-390D-4F80-A4F5-9633F93D0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0358-8905-49D7-B49E-7FB50CBB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608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B44C50-5797-43E3-8E4C-59428318F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C7102D-042A-4A36-A313-03647BC07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7903D-BE04-44B3-9982-DB48613E2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DB582-A537-4B5E-9FA3-0A982300170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5EE9B-C7BE-449E-A023-9D1828E3E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898B0-7D87-450C-BC42-613315ACF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0358-8905-49D7-B49E-7FB50CBB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118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645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167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260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45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396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34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021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570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289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672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926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7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2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85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06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2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7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2938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D86720-B160-4402-84E1-1D2D94501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347C4-7397-49C2-BE6E-DFE1C006F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A41C9-AE6C-44A7-9BDA-C9B7CC3170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DB582-A537-4B5E-9FA3-0A982300170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B14EC-EC20-4640-9212-2901503117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78F07-9891-4157-9721-C7A8CB6E4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D0358-8905-49D7-B49E-7FB50CBB8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5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B6420-30C7-436E-B94E-C4769C49B56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4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huongthaoGADT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21DFCB-ECB4-4E7A-A98C-D58B98F126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6" b="38851"/>
          <a:stretch/>
        </p:blipFill>
        <p:spPr>
          <a:xfrm>
            <a:off x="0" y="3968573"/>
            <a:ext cx="12192000" cy="28894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3F9BA6C-94B4-4300-84BF-BA64570C1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159338" cy="2054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03A0A67-278D-45C8-A1DA-45628BD917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220901"/>
            <a:ext cx="2209800" cy="22176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1877" b="5319"/>
          <a:stretch/>
        </p:blipFill>
        <p:spPr>
          <a:xfrm>
            <a:off x="10248900" y="2286645"/>
            <a:ext cx="1943100" cy="4571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5E5D83-6868-484B-950D-2608C3744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7251" y="4666325"/>
            <a:ext cx="2324229" cy="21799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968904-5F63-4F94-AD63-46DACE7BBF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971784" y="1384578"/>
            <a:ext cx="1371719" cy="83522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A440C5D-F275-4B21-B229-4F1E72B67BDD}"/>
              </a:ext>
            </a:extLst>
          </p:cNvPr>
          <p:cNvSpPr txBox="1"/>
          <p:nvPr/>
        </p:nvSpPr>
        <p:spPr>
          <a:xfrm>
            <a:off x="1701553" y="2187919"/>
            <a:ext cx="8788893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Calibri" panose="020F0502020204030204" pitchFamily="34" charset="0"/>
                <a:ea typeface="印品溜溜圆" panose="02000000000000000000" pitchFamily="2" charset="-122"/>
                <a:cs typeface="Calibri" panose="020F0502020204030204" pitchFamily="34" charset="0"/>
              </a:rPr>
              <a:t>Bài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Calibri" panose="020F0502020204030204" pitchFamily="34" charset="0"/>
                <a:ea typeface="印品溜溜圆" panose="02000000000000000000" pitchFamily="2" charset="-122"/>
                <a:cs typeface="Calibri" panose="020F0502020204030204" pitchFamily="34" charset="0"/>
              </a:rPr>
              <a:t> 2: </a:t>
            </a:r>
            <a:r>
              <a:rPr kumimoji="0" lang="en-US" altLang="zh-CN" sz="6600" b="0" i="0" u="none" strike="noStrike" kern="1200" cap="none" spc="0" normalizeH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Calibri" panose="020F0502020204030204" pitchFamily="34" charset="0"/>
                <a:ea typeface="印品溜溜圆" panose="02000000000000000000" pitchFamily="2" charset="-122"/>
                <a:cs typeface="Calibri" panose="020F0502020204030204" pitchFamily="34" charset="0"/>
              </a:rPr>
              <a:t>Em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Calibri" panose="020F0502020204030204" pitchFamily="34" charset="0"/>
                <a:ea typeface="印品溜溜圆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Calibri" panose="020F0502020204030204" pitchFamily="34" charset="0"/>
                <a:ea typeface="印品溜溜圆" panose="02000000000000000000" pitchFamily="2" charset="-122"/>
                <a:cs typeface="Calibri" panose="020F0502020204030204" pitchFamily="34" charset="0"/>
              </a:rPr>
              <a:t>yêu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Calibri" panose="020F0502020204030204" pitchFamily="34" charset="0"/>
                <a:ea typeface="印品溜溜圆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Calibri" panose="020F0502020204030204" pitchFamily="34" charset="0"/>
                <a:ea typeface="印品溜溜圆" panose="02000000000000000000" pitchFamily="2" charset="-122"/>
                <a:cs typeface="Calibri" panose="020F0502020204030204" pitchFamily="34" charset="0"/>
              </a:rPr>
              <a:t>quê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Calibri" panose="020F0502020204030204" pitchFamily="34" charset="0"/>
                <a:ea typeface="印品溜溜圆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Calibri" panose="020F0502020204030204" pitchFamily="34" charset="0"/>
                <a:ea typeface="印品溜溜圆" panose="02000000000000000000" pitchFamily="2" charset="-122"/>
                <a:cs typeface="Calibri" panose="020F0502020204030204" pitchFamily="34" charset="0"/>
              </a:rPr>
              <a:t>hương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7737"/>
              </a:solidFill>
              <a:effectLst/>
              <a:uLnTx/>
              <a:uFillTx/>
              <a:latin typeface="Calibri" panose="020F0502020204030204" pitchFamily="34" charset="0"/>
              <a:ea typeface="印品溜溜圆" panose="020000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1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EF41BA1A-6211-4F36-8C98-4C6202B60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3017" y="-504825"/>
            <a:ext cx="609600" cy="60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6E3E48-260F-4896-9880-00017B769E79}"/>
              </a:ext>
            </a:extLst>
          </p:cNvPr>
          <p:cNvSpPr txBox="1"/>
          <p:nvPr/>
        </p:nvSpPr>
        <p:spPr>
          <a:xfrm>
            <a:off x="1799947" y="6516655"/>
            <a:ext cx="8788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3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731146" y="1944209"/>
            <a:ext cx="8853986" cy="286232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rất nhiều cách đ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ể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thiện hiện tình yêu quê hương như: yêu thương gia đình, kính trọng thầy cô giáo, yêu quý bạn bè, trường lớp, biết ơn người có công với quê hương, đất nước; chăm sóc, bảo vệ thiên nhiên,…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423682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3124200" y="2486025"/>
            <a:ext cx="5753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59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259315"/>
            <a:ext cx="7818554" cy="387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96948" y="3006461"/>
            <a:ext cx="3839664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Khám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phá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080" y="3145363"/>
            <a:ext cx="8048545" cy="39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hlinkClick r:id="rId8"/>
            <a:extLst>
              <a:ext uri="{FF2B5EF4-FFF2-40B4-BE49-F238E27FC236}">
                <a16:creationId xmlns:a16="http://schemas.microsoft.com/office/drawing/2014/main" id="{CFA5978D-8B3A-4392-8A4E-DC7EE5B443EC}"/>
              </a:ext>
            </a:extLst>
          </p:cNvPr>
          <p:cNvSpPr txBox="1"/>
          <p:nvPr/>
        </p:nvSpPr>
        <p:spPr>
          <a:xfrm>
            <a:off x="10001250" y="9414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LH: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Hương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Thảo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Calligraphy" panose="03010101010101010101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42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/>
            <a:extLst>
              <a:ext uri="{FF2B5EF4-FFF2-40B4-BE49-F238E27FC236}">
                <a16:creationId xmlns:a16="http://schemas.microsoft.com/office/drawing/2014/main" id="{F7A4A7ED-1229-4358-AAD0-68ACABDE10C9}"/>
              </a:ext>
            </a:extLst>
          </p:cNvPr>
          <p:cNvSpPr txBox="1"/>
          <p:nvPr/>
        </p:nvSpPr>
        <p:spPr>
          <a:xfrm>
            <a:off x="10001250" y="9414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LH: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Hương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+mn-cs"/>
              </a:rPr>
              <a:t>Thảo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Calligraphy" panose="03010101010101010101" pitchFamily="66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FD3835-664D-4055-B39C-C89D199D7293}"/>
              </a:ext>
            </a:extLst>
          </p:cNvPr>
          <p:cNvSpPr txBox="1"/>
          <p:nvPr/>
        </p:nvSpPr>
        <p:spPr>
          <a:xfrm>
            <a:off x="3897296" y="94140"/>
            <a:ext cx="6418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6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6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600" b="1" i="1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36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effectLst/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223512-B546-426D-B54F-CD054FC01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540" y="1226182"/>
            <a:ext cx="7696200" cy="4867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83D852-4A36-47D5-80D9-D04E66F9BC20}"/>
              </a:ext>
            </a:extLst>
          </p:cNvPr>
          <p:cNvSpPr txBox="1"/>
          <p:nvPr/>
        </p:nvSpPr>
        <p:spPr>
          <a:xfrm>
            <a:off x="1684909" y="6394528"/>
            <a:ext cx="9745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168350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/>
            <a:extLst>
              <a:ext uri="{FF2B5EF4-FFF2-40B4-BE49-F238E27FC236}">
                <a16:creationId xmlns:a16="http://schemas.microsoft.com/office/drawing/2014/main" id="{F7A4A7ED-1229-4358-AAD0-68ACABDE10C9}"/>
              </a:ext>
            </a:extLst>
          </p:cNvPr>
          <p:cNvSpPr txBox="1"/>
          <p:nvPr/>
        </p:nvSpPr>
        <p:spPr>
          <a:xfrm>
            <a:off x="10001250" y="9414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  <a:ea typeface="微软雅黑"/>
                <a:cs typeface="+mn-cs"/>
              </a:rPr>
              <a:t>LH: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  <a:ea typeface="微软雅黑"/>
                <a:cs typeface="+mn-cs"/>
              </a:rPr>
              <a:t>Hương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  <a:ea typeface="微软雅黑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alligraphy" panose="03010101010101010101" pitchFamily="66" charset="0"/>
                <a:ea typeface="微软雅黑"/>
                <a:cs typeface="+mn-cs"/>
              </a:rPr>
              <a:t>Thảo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Calligraphy" panose="03010101010101010101" pitchFamily="66" charset="0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FD3835-664D-4055-B39C-C89D199D7293}"/>
              </a:ext>
            </a:extLst>
          </p:cNvPr>
          <p:cNvSpPr txBox="1"/>
          <p:nvPr/>
        </p:nvSpPr>
        <p:spPr>
          <a:xfrm>
            <a:off x="3897296" y="94140"/>
            <a:ext cx="6418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Tình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quê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1F3E80-788B-4BB9-8D49-46CA52C0E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36" y="1450343"/>
            <a:ext cx="6362495" cy="4222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D50588-EBD2-41DD-9663-3DE35225C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2299" y="1450343"/>
            <a:ext cx="5154597" cy="406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9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B67433-195E-4352-9888-48D5B6474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935" y="1042560"/>
            <a:ext cx="8012785" cy="477288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AD8E92A0-67B0-41E7-9B12-036E7237B3BB}"/>
              </a:ext>
            </a:extLst>
          </p:cNvPr>
          <p:cNvSpPr/>
          <p:nvPr/>
        </p:nvSpPr>
        <p:spPr>
          <a:xfrm>
            <a:off x="-124288" y="1358283"/>
            <a:ext cx="3258105" cy="2734323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Lan đã thể hiện tình yêu quê hương như thế nào?</a:t>
            </a:r>
            <a:endParaRPr lang="en-U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371CFF-212B-46BB-9002-DC25D81B930C}"/>
              </a:ext>
            </a:extLst>
          </p:cNvPr>
          <p:cNvSpPr txBox="1"/>
          <p:nvPr/>
        </p:nvSpPr>
        <p:spPr>
          <a:xfrm>
            <a:off x="781235" y="6321771"/>
            <a:ext cx="8904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258585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731146" y="1944209"/>
            <a:ext cx="8853986" cy="286232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đã thể hiện tình yêu quê hương qua các việc làm: gom quần áo cũ, sách vở, đồ chơi để tặng các bạn có hoàn cảnh khó khăn; đi thắp hương ở nhà thờ tổ, bạn luôn phấn đấu học giỏi, quan tâm, gọi điện hỏi han ông bà, 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195859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76A093-B5CF-45EF-ABEF-337FE60F8120}"/>
              </a:ext>
            </a:extLst>
          </p:cNvPr>
          <p:cNvSpPr txBox="1"/>
          <p:nvPr/>
        </p:nvSpPr>
        <p:spPr>
          <a:xfrm>
            <a:off x="152400" y="62359"/>
            <a:ext cx="10868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highlight>
                  <a:srgbClr val="FFFF00"/>
                </a:highlight>
              </a:rPr>
              <a:t>Tìm hiểu những việc cần làm để thể hiện tình yêu đối với quê hương.</a:t>
            </a:r>
            <a:endParaRPr lang="en-US" sz="3200" dirty="0">
              <a:highlight>
                <a:srgbClr val="FFFF00"/>
              </a:highligh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79D204-318E-4D17-B2B3-A9B64ED3482A}"/>
              </a:ext>
            </a:extLst>
          </p:cNvPr>
          <p:cNvSpPr/>
          <p:nvPr/>
        </p:nvSpPr>
        <p:spPr>
          <a:xfrm>
            <a:off x="514350" y="1139577"/>
            <a:ext cx="10868025" cy="561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Các bạn trong tranh đã làm gì để thể hiện tình yêu quê hương?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7595CE-B64E-4C1B-8ED6-B4B7BB62662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50" y="1923156"/>
            <a:ext cx="4695825" cy="46958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975CF8-E41A-4833-818C-E7552FC1D0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37" y="1923157"/>
            <a:ext cx="4695825" cy="46958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D269F76-9184-48FC-BC3D-C9D7B959EF6E}"/>
              </a:ext>
            </a:extLst>
          </p:cNvPr>
          <p:cNvSpPr/>
          <p:nvPr/>
        </p:nvSpPr>
        <p:spPr>
          <a:xfrm>
            <a:off x="409575" y="6191250"/>
            <a:ext cx="6067425" cy="6667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Nhổ</a:t>
            </a:r>
            <a:r>
              <a:rPr lang="en-US" sz="2400" b="1" dirty="0"/>
              <a:t> </a:t>
            </a:r>
            <a:r>
              <a:rPr lang="en-US" sz="2400" b="1" dirty="0" err="1"/>
              <a:t>tóc</a:t>
            </a:r>
            <a:r>
              <a:rPr lang="en-US" sz="2400" b="1" dirty="0"/>
              <a:t> </a:t>
            </a:r>
            <a:r>
              <a:rPr lang="en-US" sz="2400" b="1" dirty="0" err="1"/>
              <a:t>sâu</a:t>
            </a:r>
            <a:r>
              <a:rPr lang="en-US" sz="2400" b="1" dirty="0"/>
              <a:t> </a:t>
            </a:r>
            <a:r>
              <a:rPr lang="en-US" sz="2400" b="1" dirty="0" err="1"/>
              <a:t>cho</a:t>
            </a:r>
            <a:r>
              <a:rPr lang="en-US" sz="2400" b="1" dirty="0"/>
              <a:t> </a:t>
            </a:r>
            <a:r>
              <a:rPr lang="en-US" sz="2400" b="1" dirty="0" err="1"/>
              <a:t>bà</a:t>
            </a:r>
            <a:r>
              <a:rPr lang="en-US" sz="2400" b="1" dirty="0"/>
              <a:t>, </a:t>
            </a:r>
            <a:r>
              <a:rPr lang="en-US" sz="2400" b="1" dirty="0" err="1"/>
              <a:t>hát</a:t>
            </a:r>
            <a:r>
              <a:rPr lang="en-US" sz="2400" b="1" dirty="0"/>
              <a:t> </a:t>
            </a:r>
            <a:r>
              <a:rPr lang="en-US" sz="2400" b="1" dirty="0" err="1"/>
              <a:t>cho</a:t>
            </a:r>
            <a:r>
              <a:rPr lang="en-US" sz="2400" b="1" dirty="0"/>
              <a:t> </a:t>
            </a:r>
            <a:r>
              <a:rPr lang="en-US" sz="2400" b="1" dirty="0" err="1"/>
              <a:t>ông</a:t>
            </a:r>
            <a:r>
              <a:rPr lang="en-US" sz="2400" b="1" dirty="0"/>
              <a:t> </a:t>
            </a:r>
            <a:r>
              <a:rPr lang="en-US" sz="2400" b="1" dirty="0" err="1"/>
              <a:t>bà</a:t>
            </a:r>
            <a:r>
              <a:rPr lang="en-US" sz="2400" b="1" dirty="0"/>
              <a:t>, </a:t>
            </a:r>
            <a:r>
              <a:rPr lang="en-US" sz="2400" b="1" dirty="0" err="1"/>
              <a:t>bố</a:t>
            </a:r>
            <a:r>
              <a:rPr lang="en-US" sz="2400" b="1" dirty="0"/>
              <a:t> </a:t>
            </a:r>
            <a:r>
              <a:rPr lang="en-US" sz="2400" b="1" dirty="0" err="1"/>
              <a:t>mẹ</a:t>
            </a:r>
            <a:r>
              <a:rPr lang="en-US" sz="2400" b="1" dirty="0"/>
              <a:t> </a:t>
            </a:r>
            <a:r>
              <a:rPr lang="en-US" sz="2400" b="1" dirty="0" err="1"/>
              <a:t>nghe</a:t>
            </a:r>
            <a:r>
              <a:rPr lang="en-US" sz="2400" b="1" dirty="0"/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61B790-4D62-4264-BD6C-89EF1480725D}"/>
              </a:ext>
            </a:extLst>
          </p:cNvPr>
          <p:cNvSpPr/>
          <p:nvPr/>
        </p:nvSpPr>
        <p:spPr>
          <a:xfrm>
            <a:off x="6791324" y="6191250"/>
            <a:ext cx="5248274" cy="6667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/>
              <a:t>Viếng thăm nghĩa trang liệt sĩ.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1839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b="1" dirty="0" smtClean="0">
            <a:solidFill>
              <a:srgbClr val="FF0000"/>
            </a:solidFill>
            <a:latin typeface="Lucida Calligraphy" panose="03010101010101010101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321</Words>
  <Application>Microsoft Office PowerPoint</Application>
  <PresentationFormat>Widescreen</PresentationFormat>
  <Paragraphs>28</Paragraphs>
  <Slides>10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等线</vt:lpstr>
      <vt:lpstr>Arial</vt:lpstr>
      <vt:lpstr>Arial-Rounded</vt:lpstr>
      <vt:lpstr>Calibri</vt:lpstr>
      <vt:lpstr>Calibri Light</vt:lpstr>
      <vt:lpstr>Lucida Calligraphy</vt:lpstr>
      <vt:lpstr>包图主题2</vt:lpstr>
      <vt:lpstr>1_包图主题2</vt:lpstr>
      <vt:lpstr>3_Office Theme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15</cp:revision>
  <dcterms:created xsi:type="dcterms:W3CDTF">2021-06-18T09:12:47Z</dcterms:created>
  <dcterms:modified xsi:type="dcterms:W3CDTF">2025-05-26T03:37:10Z</dcterms:modified>
</cp:coreProperties>
</file>