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0" r:id="rId2"/>
    <p:sldMasterId id="2147483684" r:id="rId3"/>
    <p:sldMasterId id="2147483708" r:id="rId4"/>
    <p:sldMasterId id="2147483720" r:id="rId5"/>
    <p:sldMasterId id="2147483732" r:id="rId6"/>
  </p:sldMasterIdLst>
  <p:notesMasterIdLst>
    <p:notesMasterId r:id="rId19"/>
  </p:notesMasterIdLst>
  <p:sldIdLst>
    <p:sldId id="485" r:id="rId7"/>
    <p:sldId id="491" r:id="rId8"/>
    <p:sldId id="493" r:id="rId9"/>
    <p:sldId id="494" r:id="rId10"/>
    <p:sldId id="2007577092" r:id="rId11"/>
    <p:sldId id="2007577093" r:id="rId12"/>
    <p:sldId id="2007577094" r:id="rId13"/>
    <p:sldId id="2007577095" r:id="rId14"/>
    <p:sldId id="2007577096" r:id="rId15"/>
    <p:sldId id="2007577099" r:id="rId16"/>
    <p:sldId id="2007577100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2T15:33:50.346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A7777-58A3-4B23-905F-3BA8270BC92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D1102-B7EB-4B5D-8794-262BAC79D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16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485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69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460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021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81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5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2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38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51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16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73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0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31549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752226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22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862588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140613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545029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765350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78958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813702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394002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981232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476833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64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2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16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260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4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396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348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570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289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672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926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72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858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53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5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63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84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97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96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49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72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88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52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062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54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699135"/>
      </p:ext>
    </p:extLst>
  </p:cSld>
  <p:clrMapOvr>
    <a:masterClrMapping/>
  </p:clrMapOvr>
  <p:transition spd="slow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19280"/>
      </p:ext>
    </p:extLst>
  </p:cSld>
  <p:clrMapOvr>
    <a:masterClrMapping/>
  </p:clrMapOvr>
  <p:transition spd="slow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49760"/>
      </p:ext>
    </p:extLst>
  </p:cSld>
  <p:clrMapOvr>
    <a:masterClrMapping/>
  </p:clrMapOvr>
  <p:transition spd="slow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324787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49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68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68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5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7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2938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B6420-30C7-436E-B94E-C4769C49B56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4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51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13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5" Type="http://schemas.openxmlformats.org/officeDocument/2006/relationships/comments" Target="../comments/commen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124200" y="2486025"/>
            <a:ext cx="5753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82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ADE898C-844C-4D3B-9487-7D3710648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E9F93E4-6E60-4789-AEA0-D58C4A1C5DE8}"/>
              </a:ext>
            </a:extLst>
          </p:cNvPr>
          <p:cNvSpPr txBox="1"/>
          <p:nvPr/>
        </p:nvSpPr>
        <p:spPr>
          <a:xfrm>
            <a:off x="86164" y="1506911"/>
            <a:ext cx="121572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Chia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sẻ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việc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noProof="0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đã</a:t>
            </a:r>
            <a:r>
              <a:rPr lang="en-US" altLang="zh-CN" sz="5400" b="1" noProof="0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noProof="0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và</a:t>
            </a:r>
            <a:r>
              <a:rPr lang="en-US" altLang="zh-CN" sz="5400" b="1" noProof="0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noProof="0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sẽ</a:t>
            </a:r>
            <a:r>
              <a:rPr lang="en-US" altLang="zh-CN" sz="5400" b="1" noProof="0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noProof="0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làm</a:t>
            </a:r>
            <a:r>
              <a:rPr lang="en-US" altLang="zh-CN" sz="5400" b="1" noProof="0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noProof="0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thể</a:t>
            </a:r>
            <a:r>
              <a:rPr lang="en-US" altLang="zh-CN" sz="5400" b="1" noProof="0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noProof="0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hiện</a:t>
            </a:r>
            <a:r>
              <a:rPr lang="en-US" altLang="zh-CN" sz="5400" b="1" noProof="0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noProof="0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tình</a:t>
            </a:r>
            <a:r>
              <a:rPr lang="en-US" altLang="zh-CN" sz="5400" b="1" noProof="0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noProof="0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yêu</a:t>
            </a:r>
            <a:r>
              <a:rPr lang="en-US" altLang="zh-CN" sz="5400" b="1" noProof="0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noProof="0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quê</a:t>
            </a:r>
            <a:r>
              <a:rPr lang="en-US" altLang="zh-CN" sz="5400" b="1" noProof="0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noProof="0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hương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6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43" y="107593"/>
            <a:ext cx="797845" cy="79784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1E1926-57AD-4CA1-9FC8-586756A2D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34" y="1686779"/>
            <a:ext cx="10474452" cy="323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0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62059" y="3006461"/>
            <a:ext cx="3509445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Luyện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080" y="3089328"/>
            <a:ext cx="8048545" cy="404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72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C33A84-0A4C-4FC4-991D-CC062E4556D9}"/>
              </a:ext>
            </a:extLst>
          </p:cNvPr>
          <p:cNvSpPr txBox="1"/>
          <p:nvPr/>
        </p:nvSpPr>
        <p:spPr>
          <a:xfrm>
            <a:off x="2972338" y="0"/>
            <a:ext cx="709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61B089-579A-4AFC-AE02-AD5A0637A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905" y="1469890"/>
            <a:ext cx="10265390" cy="492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6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5AD083-81BD-46D3-8C2B-6C105715F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84" y="857958"/>
            <a:ext cx="6367835" cy="5610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BBBAC2-605B-4B19-8B7E-A67D82A22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105" y="857958"/>
            <a:ext cx="5120911" cy="561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1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239184"/>
            <a:ext cx="668231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791200" y="3532717"/>
            <a:ext cx="5791200" cy="990326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0527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61B089-579A-4AFC-AE02-AD5A0637A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05" y="546776"/>
            <a:ext cx="10265390" cy="492624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A7E445-3F6D-4A13-982E-4365C4BE41BE}"/>
              </a:ext>
            </a:extLst>
          </p:cNvPr>
          <p:cNvSpPr/>
          <p:nvPr/>
        </p:nvSpPr>
        <p:spPr>
          <a:xfrm>
            <a:off x="1171575" y="5629275"/>
            <a:ext cx="9086849" cy="8858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Em cũng sẽ quyên góp những người khó khăn trong khả năng của mình.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8429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5AD083-81BD-46D3-8C2B-6C105715F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9" y="86433"/>
            <a:ext cx="6367835" cy="5610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BBBAC2-605B-4B19-8B7E-A67D82A22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730" y="86433"/>
            <a:ext cx="5120911" cy="56109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AA3995-CE45-4DEB-903F-9B551E8C0DEA}"/>
              </a:ext>
            </a:extLst>
          </p:cNvPr>
          <p:cNvSpPr/>
          <p:nvPr/>
        </p:nvSpPr>
        <p:spPr>
          <a:xfrm>
            <a:off x="700391" y="5697368"/>
            <a:ext cx="5395609" cy="1074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hẹn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buổi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tổ</a:t>
            </a:r>
            <a:r>
              <a:rPr lang="en-US" sz="2800" dirty="0"/>
              <a:t> </a:t>
            </a:r>
            <a:r>
              <a:rPr lang="en-US" sz="2800" dirty="0" err="1"/>
              <a:t>chức</a:t>
            </a:r>
            <a:r>
              <a:rPr lang="en-US" sz="2800" dirty="0"/>
              <a:t> </a:t>
            </a:r>
            <a:r>
              <a:rPr lang="en-US" sz="2800" dirty="0" err="1"/>
              <a:t>trồng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 </a:t>
            </a:r>
            <a:r>
              <a:rPr lang="en-US" sz="2800" dirty="0" err="1"/>
              <a:t>xóm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0F161AB-5A91-467E-A207-BEF5959224C3}"/>
              </a:ext>
            </a:extLst>
          </p:cNvPr>
          <p:cNvSpPr/>
          <p:nvPr/>
        </p:nvSpPr>
        <p:spPr>
          <a:xfrm>
            <a:off x="6681382" y="5697367"/>
            <a:ext cx="5395609" cy="1074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Em sẽ cùng các bạn tới thăm bà mẹ Việt Nam anh hùng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9261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C33A84-0A4C-4FC4-991D-CC062E4556D9}"/>
              </a:ext>
            </a:extLst>
          </p:cNvPr>
          <p:cNvSpPr txBox="1"/>
          <p:nvPr/>
        </p:nvSpPr>
        <p:spPr>
          <a:xfrm>
            <a:off x="2972338" y="0"/>
            <a:ext cx="7091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khuyên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ADA8C-F3B1-4B38-8DDB-5A11CEF6F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689" y="1436247"/>
            <a:ext cx="9677520" cy="382540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70C53D-98FA-4F1A-A418-5AA7DB4E0B56}"/>
              </a:ext>
            </a:extLst>
          </p:cNvPr>
          <p:cNvSpPr/>
          <p:nvPr/>
        </p:nvSpPr>
        <p:spPr>
          <a:xfrm>
            <a:off x="2128199" y="5408579"/>
            <a:ext cx="8017750" cy="124514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Em sẽ khuyên bạn rằng về quê để thăm quê hương biết được nguồn gốc mình ở đâu, gặp ông bà, người thân trong gia đình.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4482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22785" y="3006461"/>
            <a:ext cx="3587992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Vận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dụng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080" y="3116994"/>
            <a:ext cx="8048545" cy="401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90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theme/theme1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143</Words>
  <Application>Microsoft Office PowerPoint</Application>
  <PresentationFormat>Widescreen</PresentationFormat>
  <Paragraphs>18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等线 Light</vt:lpstr>
      <vt:lpstr>Arial</vt:lpstr>
      <vt:lpstr>Arial-Rounded</vt:lpstr>
      <vt:lpstr>Calibri</vt:lpstr>
      <vt:lpstr>Calibri Light</vt:lpstr>
      <vt:lpstr>1_包图主题2</vt:lpstr>
      <vt:lpstr>3_Office Theme</vt:lpstr>
      <vt:lpstr>2_Office Theme</vt:lpstr>
      <vt:lpstr>1_Office Theme</vt:lpstr>
      <vt:lpstr>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13</cp:revision>
  <dcterms:created xsi:type="dcterms:W3CDTF">2021-06-18T09:12:47Z</dcterms:created>
  <dcterms:modified xsi:type="dcterms:W3CDTF">2025-05-26T03:40:19Z</dcterms:modified>
</cp:coreProperties>
</file>