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1"/>
  </p:notesMasterIdLst>
  <p:sldIdLst>
    <p:sldId id="372" r:id="rId3"/>
    <p:sldId id="257" r:id="rId4"/>
    <p:sldId id="368" r:id="rId5"/>
    <p:sldId id="371" r:id="rId6"/>
    <p:sldId id="370" r:id="rId7"/>
    <p:sldId id="361" r:id="rId8"/>
    <p:sldId id="366" r:id="rId9"/>
    <p:sldId id="3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28" y="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9545-0502-4DD8-9FCB-A0E34AFFD7ED}"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08301-C481-47A8-A1B8-D622025F6CA9}" type="slidenum">
              <a:rPr lang="en-US" smtClean="0"/>
              <a:t>‹#›</a:t>
            </a:fld>
            <a:endParaRPr lang="en-US"/>
          </a:p>
        </p:txBody>
      </p:sp>
    </p:spTree>
    <p:extLst>
      <p:ext uri="{BB962C8B-B14F-4D97-AF65-F5344CB8AC3E}">
        <p14:creationId xmlns:p14="http://schemas.microsoft.com/office/powerpoint/2010/main" val="34023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009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2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980936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12213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5232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16219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020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79768413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18731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1599094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24360411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2091471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683528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445723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25955208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63878647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6745866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4924103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0146452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995323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586447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12969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84911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799800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63758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2025/5/26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852415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2025/5/26</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974047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2025/5/26</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0285894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openxmlformats.org/officeDocument/2006/relationships/tags" Target="../tags/tag4.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2036209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B800DD-AFA1-4BEE-8AC7-91C3C5533785}"/>
              </a:ext>
            </a:extLst>
          </p:cNvPr>
          <p:cNvSpPr txBox="1"/>
          <p:nvPr/>
        </p:nvSpPr>
        <p:spPr>
          <a:xfrm>
            <a:off x="1278384" y="456499"/>
            <a:ext cx="9466555" cy="573234"/>
          </a:xfrm>
          <a:prstGeom prst="rect">
            <a:avLst/>
          </a:prstGeom>
          <a:noFill/>
        </p:spPr>
        <p:txBody>
          <a:bodyPr wrap="square" rtlCol="0">
            <a:spAutoFit/>
          </a:bodyPr>
          <a:lstStyle/>
          <a:p>
            <a:pPr marL="0" marR="0" lvl="0" indent="0" algn="l"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 về một hoạt động của các bạn nhỏ trong tranh.</a:t>
            </a:r>
            <a:endPar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D6E1D21D-3D96-4125-830B-AE5F318738FC}"/>
              </a:ext>
            </a:extLst>
          </p:cNvPr>
          <p:cNvSpPr txBox="1"/>
          <p:nvPr/>
        </p:nvSpPr>
        <p:spPr>
          <a:xfrm>
            <a:off x="1500326" y="1106243"/>
            <a:ext cx="9960745" cy="2435860"/>
          </a:xfrm>
          <a:prstGeom prst="rect">
            <a:avLst/>
          </a:prstGeom>
          <a:noFill/>
        </p:spPr>
        <p:txBody>
          <a:bodyPr wrap="square" rtlCol="0">
            <a:spAutoFit/>
          </a:bodyPr>
          <a:lstStyle/>
          <a:p>
            <a:pPr marL="0" marR="0" lvl="0" indent="0" algn="just" defTabSz="1219170" rtl="0" eaLnBrk="1" fontAlgn="auto" latinLnBrk="0" hangingPunct="1">
              <a:lnSpc>
                <a:spcPct val="13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400" b="0"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G:</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Hoạt động các bạn tham gia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Hoạt động đó cần mấy người?</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Dụng cụ để thực hiện hoạt động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Em đoán xem các bạn cảm thấy thế nào khi tham gia hoạt động đó.</a:t>
            </a:r>
          </a:p>
        </p:txBody>
      </p:sp>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80384" y="3719744"/>
            <a:ext cx="8093207" cy="2983671"/>
          </a:xfrm>
          <a:prstGeom prst="rect">
            <a:avLst/>
          </a:prstGeom>
        </p:spPr>
      </p:pic>
    </p:spTree>
    <p:extLst>
      <p:ext uri="{BB962C8B-B14F-4D97-AF65-F5344CB8AC3E}">
        <p14:creationId xmlns:p14="http://schemas.microsoft.com/office/powerpoint/2010/main" val="16070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11708" y="781235"/>
            <a:ext cx="8093207" cy="2983671"/>
          </a:xfrm>
          <a:prstGeom prst="rect">
            <a:avLst/>
          </a:prstGeom>
        </p:spPr>
      </p:pic>
      <p:sp>
        <p:nvSpPr>
          <p:cNvPr id="2" name="Rectangle: Rounded Corners 1">
            <a:extLst>
              <a:ext uri="{FF2B5EF4-FFF2-40B4-BE49-F238E27FC236}">
                <a16:creationId xmlns:a16="http://schemas.microsoft.com/office/drawing/2014/main" id="{5476911D-0CCD-41C6-81F7-2796C30A6799}"/>
              </a:ext>
            </a:extLst>
          </p:cNvPr>
          <p:cNvSpPr/>
          <p:nvPr/>
        </p:nvSpPr>
        <p:spPr>
          <a:xfrm>
            <a:off x="1796384" y="4101485"/>
            <a:ext cx="8599232"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nhảy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cầu</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2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đội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nhảy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3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2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Dụng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cụ</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kéo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nhảy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cầu</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285750" indent="-285750">
              <a:buFontTx/>
              <a:buChar char="-"/>
            </a:pP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hứng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tham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trò</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69575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F02852-3074-45FD-9ABA-B5A42B4E1D9F}"/>
              </a:ext>
            </a:extLst>
          </p:cNvPr>
          <p:cNvSpPr txBox="1"/>
          <p:nvPr/>
        </p:nvSpPr>
        <p:spPr>
          <a:xfrm>
            <a:off x="2052068" y="637792"/>
            <a:ext cx="8342815" cy="1118255"/>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200" b="1" i="0" u="none" strike="noStrike" kern="0" cap="none" spc="0" normalizeH="0" baseline="0" noProof="0" dirty="0" err="1">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a:t>
            </a:r>
            <a:r>
              <a:rPr kumimoji="0" lang="en-US" sz="32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3 - 4 </a:t>
            </a:r>
            <a:r>
              <a:rPr kumimoji="0" lang="en-US" sz="3200" b="1" i="0" u="none" strike="noStrike" kern="0" cap="none" spc="0" normalizeH="0" baseline="0" noProof="0" dirty="0" err="1">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2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id="{31ED0437-E5C8-4E02-BFC5-45631CAF7A0E}"/>
              </a:ext>
            </a:extLst>
          </p:cNvPr>
          <p:cNvGrpSpPr/>
          <p:nvPr/>
        </p:nvGrpSpPr>
        <p:grpSpPr>
          <a:xfrm>
            <a:off x="2135609" y="1872385"/>
            <a:ext cx="8133412" cy="3896527"/>
            <a:chOff x="768927" y="1641595"/>
            <a:chExt cx="5340928" cy="2511698"/>
          </a:xfrm>
        </p:grpSpPr>
        <p:grpSp>
          <p:nvGrpSpPr>
            <p:cNvPr id="10" name="Group 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1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1"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4"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5"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6"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1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11" name="TextBox 10">
              <a:extLst>
                <a:ext uri="{FF2B5EF4-FFF2-40B4-BE49-F238E27FC236}">
                  <a16:creationId xmlns:a16="http://schemas.microsoft.com/office/drawing/2014/main" id="{3905E4E2-5934-4996-969A-3A40AF93D95F}"/>
                </a:ext>
              </a:extLst>
            </p:cNvPr>
            <p:cNvSpPr txBox="1"/>
            <p:nvPr/>
          </p:nvSpPr>
          <p:spPr>
            <a:xfrm>
              <a:off x="3042838" y="1727227"/>
              <a:ext cx="1129909" cy="376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Gợi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ý</a:t>
              </a:r>
            </a:p>
          </p:txBody>
        </p:sp>
      </p:grpSp>
      <p:sp>
        <p:nvSpPr>
          <p:cNvPr id="27" name="TextBox 26">
            <a:extLst>
              <a:ext uri="{FF2B5EF4-FFF2-40B4-BE49-F238E27FC236}">
                <a16:creationId xmlns:a16="http://schemas.microsoft.com/office/drawing/2014/main" id="{A49C0C32-5994-4615-84DB-6B03E9F92A20}"/>
              </a:ext>
            </a:extLst>
          </p:cNvPr>
          <p:cNvSpPr txBox="1"/>
          <p:nvPr/>
        </p:nvSpPr>
        <p:spPr>
          <a:xfrm>
            <a:off x="2522330" y="2790347"/>
            <a:ext cx="7317335" cy="2625078"/>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 cảm thấy thế nào khi tham gia hoạt động đó.</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28" name="Google Shape;1029;p42">
            <a:extLst>
              <a:ext uri="{FF2B5EF4-FFF2-40B4-BE49-F238E27FC236}">
                <a16:creationId xmlns:a16="http://schemas.microsoft.com/office/drawing/2014/main" id="{51CA20DD-C4F6-452C-941A-C30EDD282F23}"/>
              </a:ext>
            </a:extLst>
          </p:cNvPr>
          <p:cNvGrpSpPr/>
          <p:nvPr/>
        </p:nvGrpSpPr>
        <p:grpSpPr>
          <a:xfrm rot="20594821">
            <a:off x="8586667" y="5070848"/>
            <a:ext cx="1566687" cy="1197813"/>
            <a:chOff x="7570574" y="3912596"/>
            <a:chExt cx="1175015" cy="898360"/>
          </a:xfrm>
        </p:grpSpPr>
        <p:grpSp>
          <p:nvGrpSpPr>
            <p:cNvPr id="29"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2"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3"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4"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5"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6"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7"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8"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9"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0"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1"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2"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3"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4"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5"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6"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7"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8"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9"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50"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51"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30"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291938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2677656"/>
          </a:xfrm>
          <a:prstGeom prst="rect">
            <a:avLst/>
          </a:prstGeom>
          <a:noFill/>
        </p:spPr>
        <p:txBody>
          <a:bodyPr wrap="square" rtlCol="0">
            <a:spAutoFit/>
          </a:bodyPr>
          <a:lstStyle/>
          <a:p>
            <a:pPr algn="just"/>
            <a:r>
              <a:rPr lang="en-US" sz="2800" dirty="0">
                <a:latin typeface="+mj-lt"/>
                <a:ea typeface="Arial-Rounded" panose="020B0500000000000000" pitchFamily="34" charset="0"/>
                <a:cs typeface="Arial-Rounded" panose="020B0500000000000000" pitchFamily="34" charset="0"/>
              </a:rPr>
              <a:t>	</a:t>
            </a:r>
            <a:r>
              <a:rPr lang="vi-VN" sz="2800" dirty="0">
                <a:latin typeface="+mj-lt"/>
                <a:ea typeface="Arial-Rounded" panose="020B0500000000000000" pitchFamily="34" charset="0"/>
                <a:cs typeface="Arial-Rounded" panose="020B0500000000000000" pitchFamily="34" charset="0"/>
              </a:rPr>
              <a:t>Một 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537014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798685" y="3085923"/>
            <a:ext cx="683194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Củng</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cố</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dặn</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dò</a:t>
            </a:r>
            <a:endParaRPr kumimoji="0" lang="zh-CN" altLang="en-US"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2766167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t>
            </a:r>
            <a:r>
              <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ìm đọc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hoạt</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thao</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2182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306</Words>
  <Application>Microsoft Office PowerPoint</Application>
  <PresentationFormat>Widescreen</PresentationFormat>
  <Paragraphs>26</Paragraphs>
  <Slides>8</Slides>
  <Notes>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等线</vt:lpstr>
      <vt:lpstr>等线 Light</vt:lpstr>
      <vt:lpstr>Arial</vt:lpstr>
      <vt:lpstr>Arial-Rounded</vt:lpstr>
      <vt:lpstr>Calibri</vt:lpstr>
      <vt:lpstr>Times New Roman</vt:lpstr>
      <vt:lpstr>千图网拥有20W+精美PPT模板 更多PPT模板下载至：www.58pic.com/office/ppt​​</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14</cp:revision>
  <dcterms:created xsi:type="dcterms:W3CDTF">2021-07-27T09:44:45Z</dcterms:created>
  <dcterms:modified xsi:type="dcterms:W3CDTF">2025-05-25T22:08:49Z</dcterms:modified>
</cp:coreProperties>
</file>