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697" r:id="rId3"/>
    <p:sldMasterId id="2147483709" r:id="rId4"/>
    <p:sldMasterId id="2147483715" r:id="rId5"/>
  </p:sldMasterIdLst>
  <p:notesMasterIdLst>
    <p:notesMasterId r:id="rId12"/>
  </p:notesMasterIdLst>
  <p:sldIdLst>
    <p:sldId id="2908" r:id="rId6"/>
    <p:sldId id="257" r:id="rId7"/>
    <p:sldId id="522" r:id="rId8"/>
    <p:sldId id="2920" r:id="rId9"/>
    <p:sldId id="267" r:id="rId10"/>
    <p:sldId id="292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2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445FC-CCEC-4B34-9E55-AB4CC1B8C6A5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35633-93AF-48FF-A8B3-D4462DDD8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392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894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809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53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629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04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517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770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48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598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4813660"/>
      </p:ext>
    </p:extLst>
  </p:cSld>
  <p:clrMapOvr>
    <a:masterClrMapping/>
  </p:clrMapOvr>
  <p:transition spd="slow" advClick="0" advTm="1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8778809"/>
      </p:ext>
    </p:extLst>
  </p:cSld>
  <p:clrMapOvr>
    <a:masterClrMapping/>
  </p:clrMapOvr>
  <p:transition spd="slow" advClick="0" advTm="1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4004493"/>
      </p:ext>
    </p:extLst>
  </p:cSld>
  <p:clrMapOvr>
    <a:masterClrMapping/>
  </p:clrMapOvr>
  <p:transition spd="slow" advClick="0" advTm="1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367508"/>
      </p:ext>
    </p:extLst>
  </p:cSld>
  <p:clrMapOvr>
    <a:masterClrMapping/>
  </p:clrMapOvr>
  <p:transition spd="slow" advClick="0" advTm="1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652876"/>
      </p:ext>
    </p:extLst>
  </p:cSld>
  <p:clrMapOvr>
    <a:masterClrMapping/>
  </p:clrMapOvr>
  <p:transition spd="slow" advClick="0" advTm="1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734893"/>
      </p:ext>
    </p:extLst>
  </p:cSld>
  <p:clrMapOvr>
    <a:masterClrMapping/>
  </p:clrMapOvr>
  <p:transition spd="slow" advClick="0" advTm="1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2186780"/>
      </p:ext>
    </p:extLst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011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8078955"/>
      </p:ext>
    </p:extLst>
  </p:cSld>
  <p:clrMapOvr>
    <a:masterClrMapping/>
  </p:clrMapOvr>
  <p:transition spd="slow" advClick="0" advTm="1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253083"/>
      </p:ext>
    </p:extLst>
  </p:cSld>
  <p:clrMapOvr>
    <a:masterClrMapping/>
  </p:clrMapOvr>
  <p:transition spd="slow" advClick="0" advTm="1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4765170"/>
      </p:ext>
    </p:extLst>
  </p:cSld>
  <p:clrMapOvr>
    <a:masterClrMapping/>
  </p:clrMapOvr>
  <p:transition spd="slow" advClick="0" advTm="100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182506"/>
      </p:ext>
    </p:extLst>
  </p:cSld>
  <p:clrMapOvr>
    <a:masterClrMapping/>
  </p:clrMapOvr>
  <p:transition spd="slow" advClick="0" advTm="100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8546234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644205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708219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540477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984770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327622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136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664421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2805639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82218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377092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553001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iới thiệ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91176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706036873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ội dung bà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5181322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ội dung bà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42369151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ết thú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66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54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3609236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5/26/2025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09704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5/26/2025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9139417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908801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73039047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872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932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214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52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1277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58C711-4DFE-4B75-B8B9-4B6627B14C34}"/>
              </a:ext>
            </a:extLst>
          </p:cNvPr>
          <p:cNvSpPr txBox="1"/>
          <p:nvPr userDrawn="1"/>
        </p:nvSpPr>
        <p:spPr>
          <a:xfrm>
            <a:off x="9563100" y="105507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04093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49681A-CDCA-450E-BE4B-E14731CE09FF}"/>
              </a:ext>
            </a:extLst>
          </p:cNvPr>
          <p:cNvSpPr txBox="1"/>
          <p:nvPr userDrawn="1"/>
        </p:nvSpPr>
        <p:spPr>
          <a:xfrm>
            <a:off x="8836268" y="-8792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791921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3777BA-5080-4E66-925F-2B9A2C93C527}"/>
              </a:ext>
            </a:extLst>
          </p:cNvPr>
          <p:cNvSpPr txBox="1"/>
          <p:nvPr userDrawn="1"/>
        </p:nvSpPr>
        <p:spPr>
          <a:xfrm>
            <a:off x="9563100" y="8792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79971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739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6063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94895" y="56367"/>
            <a:ext cx="5002213" cy="1549970"/>
          </a:xfrm>
          <a:prstGeom prst="rect">
            <a:avLst/>
          </a:prstGeom>
        </p:spPr>
      </p:pic>
      <p:pic>
        <p:nvPicPr>
          <p:cNvPr id="18" name="PA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519366" y="1072515"/>
            <a:ext cx="7145337" cy="5748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428133" y="2857245"/>
            <a:ext cx="5100408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"/>
                <a:ea typeface="+mn-ea"/>
                <a:cs typeface="+mn-ea"/>
                <a:sym typeface="+mn-lt"/>
              </a:rPr>
              <a:t>Khởi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"/>
                <a:ea typeface="+mn-ea"/>
                <a:cs typeface="+mn-ea"/>
                <a:sym typeface="+mn-lt"/>
              </a:rPr>
              <a:t>động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DC5D3D"/>
              </a:solidFill>
              <a:effectLst/>
              <a:uLnTx/>
              <a:uFillTx/>
              <a:latin typeface="Arial"/>
              <a:ea typeface="+mn-ea"/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9881" y="4085590"/>
            <a:ext cx="2421891" cy="2250440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37" y="4089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77596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249BC14-F1C4-4295-BEC7-7F47C3886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00A281-74B2-40ED-953B-2706DC483A72}"/>
              </a:ext>
            </a:extLst>
          </p:cNvPr>
          <p:cNvSpPr txBox="1"/>
          <p:nvPr/>
        </p:nvSpPr>
        <p:spPr>
          <a:xfrm>
            <a:off x="2947386" y="1935332"/>
            <a:ext cx="65605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mở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6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6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6)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780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873" y="-473998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4" name="Text Box 6"/>
          <p:cNvSpPr txBox="1"/>
          <p:nvPr/>
        </p:nvSpPr>
        <p:spPr>
          <a:xfrm>
            <a:off x="1404744" y="3507451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2867A6-1455-4C9B-A53E-113DDE4E5C2B}"/>
              </a:ext>
            </a:extLst>
          </p:cNvPr>
          <p:cNvSpPr txBox="1"/>
          <p:nvPr/>
        </p:nvSpPr>
        <p:spPr>
          <a:xfrm>
            <a:off x="2032986" y="2165938"/>
            <a:ext cx="83183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ọc một bài viết về hoạt động thể tha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9620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894121" y="2279057"/>
            <a:ext cx="6604000" cy="3077762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Kể cho các bạn nghe điều thú vị em đọc được</a:t>
            </a:r>
            <a:endParaRPr kumimoji="0" lang="en-US" altLang="en-US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338968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3581" y="56367"/>
            <a:ext cx="11508419" cy="1549970"/>
          </a:xfrm>
          <a:prstGeom prst="rect">
            <a:avLst/>
          </a:prstGeom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594895" y="127591"/>
            <a:ext cx="5100408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Viết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vào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phiếu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đọc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sách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DC5D3D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70918" y="1384300"/>
            <a:ext cx="10645753" cy="2343150"/>
            <a:chOff x="1021" y="1992"/>
            <a:chExt cx="17377" cy="4228"/>
          </a:xfrm>
        </p:grpSpPr>
        <p:pic>
          <p:nvPicPr>
            <p:cNvPr id="3" name="图片 2" descr="999ba5066198f2db59d550c4dbd2090b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1" y="1992"/>
              <a:ext cx="17377" cy="4228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2112" y="3404"/>
              <a:ext cx="4367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Tên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bài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viết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966" y="3420"/>
              <a:ext cx="3888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Tên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tác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giả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3697" y="3334"/>
              <a:ext cx="3888" cy="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Chi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tiết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em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thích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8" name="图片 7" descr="8691fc963511599ce3dc24771297d54e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6927" y="3727450"/>
            <a:ext cx="5260340" cy="270383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43315" y="3721611"/>
            <a:ext cx="5002213" cy="15499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34225" y="1973279"/>
            <a:ext cx="6009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57</Words>
  <Application>Microsoft Office PowerPoint</Application>
  <PresentationFormat>Widescreen</PresentationFormat>
  <Paragraphs>17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20" baseType="lpstr">
      <vt:lpstr>等线</vt:lpstr>
      <vt:lpstr>等线 Light</vt:lpstr>
      <vt:lpstr>微软雅黑</vt:lpstr>
      <vt:lpstr>Arial</vt:lpstr>
      <vt:lpstr>Averta Std CY Bold</vt:lpstr>
      <vt:lpstr>Calibri</vt:lpstr>
      <vt:lpstr>Calibri Light</vt:lpstr>
      <vt:lpstr>Quicksand Medium</vt:lpstr>
      <vt:lpstr>Times New Roman</vt:lpstr>
      <vt:lpstr>https://www.freeppt7.com</vt:lpstr>
      <vt:lpstr>千图网拥有20W+精美PPT模板 更多PPT模板下载至：www.58pic.com/office/ppt​​</vt:lpstr>
      <vt:lpstr>6_Office Theme</vt:lpstr>
      <vt:lpstr>Hoạt động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9</cp:revision>
  <dcterms:created xsi:type="dcterms:W3CDTF">2021-07-24T09:41:32Z</dcterms:created>
  <dcterms:modified xsi:type="dcterms:W3CDTF">2025-05-25T22:17:57Z</dcterms:modified>
</cp:coreProperties>
</file>