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9" r:id="rId4"/>
  </p:sldMasterIdLst>
  <p:notesMasterIdLst>
    <p:notesMasterId r:id="rId26"/>
  </p:notesMasterIdLst>
  <p:sldIdLst>
    <p:sldId id="259" r:id="rId5"/>
    <p:sldId id="295" r:id="rId6"/>
    <p:sldId id="296" r:id="rId7"/>
    <p:sldId id="298" r:id="rId8"/>
    <p:sldId id="299" r:id="rId9"/>
    <p:sldId id="300" r:id="rId10"/>
    <p:sldId id="315" r:id="rId11"/>
    <p:sldId id="257" r:id="rId12"/>
    <p:sldId id="258" r:id="rId13"/>
    <p:sldId id="313" r:id="rId14"/>
    <p:sldId id="260" r:id="rId15"/>
    <p:sldId id="266" r:id="rId16"/>
    <p:sldId id="303" r:id="rId17"/>
    <p:sldId id="302" r:id="rId18"/>
    <p:sldId id="304" r:id="rId19"/>
    <p:sldId id="306" r:id="rId20"/>
    <p:sldId id="307" r:id="rId21"/>
    <p:sldId id="308" r:id="rId22"/>
    <p:sldId id="309" r:id="rId23"/>
    <p:sldId id="310" r:id="rId24"/>
    <p:sldId id="3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58" d="100"/>
          <a:sy n="58" d="100"/>
        </p:scale>
        <p:origin x="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33B5C-B15F-411A-9A97-FB87C2991211}"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528E3-22CE-4E57-92DE-D1C0E0B3AB9C}" type="slidenum">
              <a:rPr lang="en-US" smtClean="0"/>
              <a:t>‹#›</a:t>
            </a:fld>
            <a:endParaRPr lang="en-US"/>
          </a:p>
        </p:txBody>
      </p:sp>
    </p:spTree>
    <p:extLst>
      <p:ext uri="{BB962C8B-B14F-4D97-AF65-F5344CB8AC3E}">
        <p14:creationId xmlns:p14="http://schemas.microsoft.com/office/powerpoint/2010/main" val="408285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F27528E3-22CE-4E57-92DE-D1C0E0B3AB9C}" type="slidenum">
              <a:rPr lang="en-US" smtClean="0"/>
              <a:t>1</a:t>
            </a:fld>
            <a:endParaRPr lang="en-US"/>
          </a:p>
        </p:txBody>
      </p:sp>
    </p:spTree>
    <p:extLst>
      <p:ext uri="{BB962C8B-B14F-4D97-AF65-F5344CB8AC3E}">
        <p14:creationId xmlns:p14="http://schemas.microsoft.com/office/powerpoint/2010/main" val="11620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7528E3-22CE-4E57-92DE-D1C0E0B3AB9C}" type="slidenum">
              <a:rPr lang="en-US" smtClean="0"/>
              <a:t>2</a:t>
            </a:fld>
            <a:endParaRPr lang="en-US"/>
          </a:p>
        </p:txBody>
      </p:sp>
    </p:spTree>
    <p:extLst>
      <p:ext uri="{BB962C8B-B14F-4D97-AF65-F5344CB8AC3E}">
        <p14:creationId xmlns:p14="http://schemas.microsoft.com/office/powerpoint/2010/main" val="366283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F27528E3-22CE-4E57-92DE-D1C0E0B3AB9C}" type="slidenum">
              <a:rPr lang="en-US" smtClean="0"/>
              <a:t>3</a:t>
            </a:fld>
            <a:endParaRPr lang="en-US"/>
          </a:p>
        </p:txBody>
      </p:sp>
    </p:spTree>
    <p:extLst>
      <p:ext uri="{BB962C8B-B14F-4D97-AF65-F5344CB8AC3E}">
        <p14:creationId xmlns:p14="http://schemas.microsoft.com/office/powerpoint/2010/main" val="14530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F27528E3-22CE-4E57-92DE-D1C0E0B3AB9C}" type="slidenum">
              <a:rPr lang="en-US" smtClean="0"/>
              <a:t>6</a:t>
            </a:fld>
            <a:endParaRPr lang="en-US"/>
          </a:p>
        </p:txBody>
      </p:sp>
    </p:spTree>
    <p:extLst>
      <p:ext uri="{BB962C8B-B14F-4D97-AF65-F5344CB8AC3E}">
        <p14:creationId xmlns:p14="http://schemas.microsoft.com/office/powerpoint/2010/main" val="107366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7528E3-22CE-4E57-92DE-D1C0E0B3AB9C}" type="slidenum">
              <a:rPr lang="en-US" smtClean="0"/>
              <a:t>7</a:t>
            </a:fld>
            <a:endParaRPr lang="en-US"/>
          </a:p>
        </p:txBody>
      </p:sp>
    </p:spTree>
    <p:extLst>
      <p:ext uri="{BB962C8B-B14F-4D97-AF65-F5344CB8AC3E}">
        <p14:creationId xmlns:p14="http://schemas.microsoft.com/office/powerpoint/2010/main" val="179079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7528E3-22CE-4E57-92DE-D1C0E0B3AB9C}" type="slidenum">
              <a:rPr lang="en-US" smtClean="0"/>
              <a:t>8</a:t>
            </a:fld>
            <a:endParaRPr lang="en-US"/>
          </a:p>
        </p:txBody>
      </p:sp>
    </p:spTree>
    <p:extLst>
      <p:ext uri="{BB962C8B-B14F-4D97-AF65-F5344CB8AC3E}">
        <p14:creationId xmlns:p14="http://schemas.microsoft.com/office/powerpoint/2010/main" val="198060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F27528E3-22CE-4E57-92DE-D1C0E0B3AB9C}" type="slidenum">
              <a:rPr lang="en-US" smtClean="0"/>
              <a:t>15</a:t>
            </a:fld>
            <a:endParaRPr lang="en-US"/>
          </a:p>
        </p:txBody>
      </p:sp>
    </p:spTree>
    <p:extLst>
      <p:ext uri="{BB962C8B-B14F-4D97-AF65-F5344CB8AC3E}">
        <p14:creationId xmlns:p14="http://schemas.microsoft.com/office/powerpoint/2010/main" val="60055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98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220477351"/>
      </p:ext>
    </p:extLst>
  </p:cSld>
  <p:clrMapOvr>
    <a:masterClrMapping/>
  </p:clrMapOvr>
  <p:transition spd="med" advClick="0" advTm="4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07655387"/>
      </p:ext>
    </p:extLst>
  </p:cSld>
  <p:clrMapOvr>
    <a:masterClrMapping/>
  </p:clrMapOvr>
  <p:transition spd="med" advClick="0" advTm="4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06971887"/>
      </p:ext>
    </p:extLst>
  </p:cSld>
  <p:clrMapOvr>
    <a:masterClrMapping/>
  </p:clrMapOvr>
  <p:transition spd="med" advClick="0" advTm="4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99019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59604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1515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98139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06050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44859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445698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54670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59926177"/>
      </p:ext>
    </p:extLst>
  </p:cSld>
  <p:clrMapOvr>
    <a:masterClrMapping/>
  </p:clrMapOvr>
  <p:transition spd="med" advClick="0" advTm="400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060006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91448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95384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6285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99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590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169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18471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87660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53754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52539666"/>
      </p:ext>
    </p:extLst>
  </p:cSld>
  <p:clrMapOvr>
    <a:masterClrMapping/>
  </p:clrMapOvr>
  <p:transition spd="med" advClick="0" advTm="400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221030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603411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03830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672479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044253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682566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35348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4835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797422397"/>
      </p:ext>
    </p:extLst>
  </p:cSld>
  <p:clrMapOvr>
    <a:masterClrMapping/>
  </p:clrMapOvr>
  <p:transition spd="med" advClick="0"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737512090"/>
      </p:ext>
    </p:extLst>
  </p:cSld>
  <p:clrMapOvr>
    <a:masterClrMapping/>
  </p:clrMapOvr>
  <p:transition spd="med" advClick="0"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279824568"/>
      </p:ext>
    </p:extLst>
  </p:cSld>
  <p:clrMapOvr>
    <a:masterClrMapping/>
  </p:clrMapOvr>
  <p:transition spd="med" advClick="0"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50160756"/>
      </p:ext>
    </p:extLst>
  </p:cSld>
  <p:clrMapOvr>
    <a:masterClrMapping/>
  </p:clrMapOvr>
  <p:transition spd="med" advClick="0"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551059831"/>
      </p:ext>
    </p:extLst>
  </p:cSld>
  <p:clrMapOvr>
    <a:masterClrMapping/>
  </p:clrMapOvr>
  <p:transition spd="med" advClick="0" advTm="4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276539062"/>
      </p:ext>
    </p:extLst>
  </p:cSld>
  <p:clrMapOvr>
    <a:masterClrMapping/>
  </p:clrMapOvr>
  <p:transition spd="med" advClick="0" advTm="4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B826-6809-49B3-9B4B-177D412235B0}" type="datetimeFigureOut">
              <a:rPr lang="zh-CN" altLang="en-US" smtClean="0"/>
              <a:t>2025/5/26</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89303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400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a:solidFill>
                  <a:prstClr val="black">
                    <a:tint val="75000"/>
                  </a:prstClr>
                </a:solidFill>
              </a:rPr>
              <a:t>5/26/2025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541133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5405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5/26/2025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17472702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microsoft.com/office/2007/relationships/hdphoto" Target="../media/hdphoto4.wdp"/><Relationship Id="rId3" Type="http://schemas.openxmlformats.org/officeDocument/2006/relationships/audio" Target="NULL" TargetMode="External"/><Relationship Id="rId21" Type="http://schemas.openxmlformats.org/officeDocument/2006/relationships/image" Target="../media/image10.png"/><Relationship Id="rId7" Type="http://schemas.openxmlformats.org/officeDocument/2006/relationships/slide" Target="slide11.xml"/><Relationship Id="rId12" Type="http://schemas.microsoft.com/office/2007/relationships/hdphoto" Target="../media/hdphoto2.wdp"/><Relationship Id="rId17" Type="http://schemas.openxmlformats.org/officeDocument/2006/relationships/image" Target="../media/image8.png"/><Relationship Id="rId2" Type="http://schemas.openxmlformats.org/officeDocument/2006/relationships/audio" Target="../media/media1.mp3"/><Relationship Id="rId16" Type="http://schemas.openxmlformats.org/officeDocument/2006/relationships/image" Target="../media/image7.png"/><Relationship Id="rId20" Type="http://schemas.microsoft.com/office/2007/relationships/hdphoto" Target="../media/hdphoto5.wdp"/><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 Target="slide10.xml"/><Relationship Id="rId10" Type="http://schemas.openxmlformats.org/officeDocument/2006/relationships/slide" Target="slide9.xml"/><Relationship Id="rId19" Type="http://schemas.openxmlformats.org/officeDocument/2006/relationships/image" Target="../media/image9.png"/><Relationship Id="rId4" Type="http://schemas.microsoft.com/office/2007/relationships/media" Target="../media/media2.mp3"/><Relationship Id="rId9" Type="http://schemas.microsoft.com/office/2007/relationships/hdphoto" Target="../media/hdphoto1.wdp"/><Relationship Id="rId14" Type="http://schemas.microsoft.com/office/2007/relationships/hdphoto" Target="../media/hdphoto3.wdp"/><Relationship Id="rId22"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9B129C-53BB-4D66-A296-F45E7EA99E5A}"/>
              </a:ext>
            </a:extLst>
          </p:cNvPr>
          <p:cNvSpPr txBox="1"/>
          <p:nvPr/>
        </p:nvSpPr>
        <p:spPr>
          <a:xfrm>
            <a:off x="4797109" y="80361"/>
            <a:ext cx="5903650" cy="584775"/>
          </a:xfrm>
          <a:prstGeom prst="rect">
            <a:avLst/>
          </a:prstGeom>
          <a:noFill/>
        </p:spPr>
        <p:txBody>
          <a:bodyPr wrap="square" rtlCol="0">
            <a:spAutoFit/>
          </a:bodyPr>
          <a:lstStyle/>
          <a:p>
            <a:r>
              <a:rPr lang="en-US" sz="3200" dirty="0" err="1">
                <a:highlight>
                  <a:srgbClr val="FFFF00"/>
                </a:highlight>
                <a:latin typeface="Calibri" panose="020F0502020204030204" pitchFamily="34" charset="0"/>
                <a:cs typeface="Calibri" panose="020F0502020204030204" pitchFamily="34" charset="0"/>
              </a:rPr>
              <a:t>Chủ</a:t>
            </a:r>
            <a:r>
              <a:rPr lang="en-US" sz="3200" dirty="0">
                <a:highlight>
                  <a:srgbClr val="FFFF00"/>
                </a:highlight>
                <a:latin typeface="Calibri" panose="020F0502020204030204" pitchFamily="34" charset="0"/>
                <a:cs typeface="Calibri" panose="020F0502020204030204" pitchFamily="34" charset="0"/>
              </a:rPr>
              <a:t> </a:t>
            </a:r>
            <a:r>
              <a:rPr lang="en-US" sz="3200" dirty="0" err="1">
                <a:highlight>
                  <a:srgbClr val="FFFF00"/>
                </a:highlight>
                <a:latin typeface="Calibri" panose="020F0502020204030204" pitchFamily="34" charset="0"/>
                <a:cs typeface="Calibri" panose="020F0502020204030204" pitchFamily="34" charset="0"/>
              </a:rPr>
              <a:t>đề</a:t>
            </a:r>
            <a:r>
              <a:rPr lang="en-US" sz="3200" dirty="0">
                <a:highlight>
                  <a:srgbClr val="FFFF00"/>
                </a:highlight>
                <a:latin typeface="Calibri" panose="020F0502020204030204" pitchFamily="34" charset="0"/>
                <a:cs typeface="Calibri" panose="020F0502020204030204" pitchFamily="34" charset="0"/>
              </a:rPr>
              <a:t> 1: </a:t>
            </a:r>
            <a:r>
              <a:rPr lang="en-US" sz="3200" dirty="0" err="1">
                <a:highlight>
                  <a:srgbClr val="FFFF00"/>
                </a:highlight>
                <a:latin typeface="Calibri" panose="020F0502020204030204" pitchFamily="34" charset="0"/>
                <a:cs typeface="Calibri" panose="020F0502020204030204" pitchFamily="34" charset="0"/>
              </a:rPr>
              <a:t>Quê</a:t>
            </a:r>
            <a:r>
              <a:rPr lang="en-US" sz="3200" dirty="0">
                <a:highlight>
                  <a:srgbClr val="FFFF00"/>
                </a:highlight>
                <a:latin typeface="Calibri" panose="020F0502020204030204" pitchFamily="34" charset="0"/>
                <a:cs typeface="Calibri" panose="020F0502020204030204" pitchFamily="34" charset="0"/>
              </a:rPr>
              <a:t> </a:t>
            </a:r>
            <a:r>
              <a:rPr lang="en-US" sz="3200" dirty="0" err="1">
                <a:highlight>
                  <a:srgbClr val="FFFF00"/>
                </a:highlight>
                <a:latin typeface="Calibri" panose="020F0502020204030204" pitchFamily="34" charset="0"/>
                <a:cs typeface="Calibri" panose="020F0502020204030204" pitchFamily="34" charset="0"/>
              </a:rPr>
              <a:t>hương</a:t>
            </a:r>
            <a:r>
              <a:rPr lang="en-US" sz="3200" dirty="0">
                <a:highlight>
                  <a:srgbClr val="FFFF00"/>
                </a:highlight>
                <a:latin typeface="Calibri" panose="020F0502020204030204" pitchFamily="34" charset="0"/>
                <a:cs typeface="Calibri" panose="020F0502020204030204" pitchFamily="34" charset="0"/>
              </a:rPr>
              <a:t> </a:t>
            </a:r>
            <a:r>
              <a:rPr lang="en-US" sz="3200" dirty="0" err="1">
                <a:highlight>
                  <a:srgbClr val="FFFF00"/>
                </a:highlight>
                <a:latin typeface="Calibri" panose="020F0502020204030204" pitchFamily="34" charset="0"/>
                <a:cs typeface="Calibri" panose="020F0502020204030204" pitchFamily="34" charset="0"/>
              </a:rPr>
              <a:t>em</a:t>
            </a:r>
            <a:endParaRPr lang="en-US" sz="3200" dirty="0">
              <a:highlight>
                <a:srgbClr val="FFFF00"/>
              </a:highligh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3ABB3A8-CD78-42F6-8069-07045E16157C}"/>
              </a:ext>
            </a:extLst>
          </p:cNvPr>
          <p:cNvSpPr/>
          <p:nvPr/>
        </p:nvSpPr>
        <p:spPr>
          <a:xfrm>
            <a:off x="3819595" y="2510135"/>
            <a:ext cx="8096127" cy="1015663"/>
          </a:xfrm>
          <a:prstGeom prst="rect">
            <a:avLst/>
          </a:prstGeom>
          <a:noFill/>
        </p:spPr>
        <p:txBody>
          <a:bodyPr wrap="none" lIns="91440" tIns="45720" rIns="91440" bIns="45720">
            <a:spAutoFit/>
          </a:bodyPr>
          <a:lstStyle/>
          <a:p>
            <a:pPr algn="ctr"/>
            <a:r>
              <a:rPr lang="en-US" sz="6000" b="1" dirty="0" err="1">
                <a:ln w="22225">
                  <a:solidFill>
                    <a:schemeClr val="accent2"/>
                  </a:solidFill>
                  <a:prstDash val="solid"/>
                </a:ln>
                <a:solidFill>
                  <a:schemeClr val="accent2"/>
                </a:solidFill>
                <a:latin typeface="Calibri" panose="020F0502020204030204" pitchFamily="34" charset="0"/>
                <a:cs typeface="Calibri" panose="020F0502020204030204" pitchFamily="34" charset="0"/>
              </a:rPr>
              <a:t>Bài</a:t>
            </a:r>
            <a:r>
              <a:rPr lang="en-US" sz="6000" b="1" dirty="0">
                <a:ln w="22225">
                  <a:solidFill>
                    <a:schemeClr val="accent2"/>
                  </a:solidFill>
                  <a:prstDash val="solid"/>
                </a:ln>
                <a:solidFill>
                  <a:schemeClr val="accent2"/>
                </a:solidFill>
                <a:latin typeface="Calibri" panose="020F0502020204030204" pitchFamily="34" charset="0"/>
                <a:cs typeface="Calibri" panose="020F0502020204030204" pitchFamily="34" charset="0"/>
              </a:rPr>
              <a:t> 1: </a:t>
            </a:r>
            <a:r>
              <a:rPr lang="en-US" sz="6000" b="1" dirty="0" err="1">
                <a:ln w="22225">
                  <a:solidFill>
                    <a:schemeClr val="accent2"/>
                  </a:solidFill>
                  <a:prstDash val="solid"/>
                </a:ln>
                <a:solidFill>
                  <a:schemeClr val="accent2"/>
                </a:solidFill>
                <a:latin typeface="Calibri" panose="020F0502020204030204" pitchFamily="34" charset="0"/>
                <a:cs typeface="Calibri" panose="020F0502020204030204" pitchFamily="34" charset="0"/>
              </a:rPr>
              <a:t>Vẻ</a:t>
            </a:r>
            <a:r>
              <a:rPr lang="en-US" sz="6000" b="1" dirty="0">
                <a:ln w="22225">
                  <a:solidFill>
                    <a:schemeClr val="accent2"/>
                  </a:solidFill>
                  <a:prstDash val="solid"/>
                </a:ln>
                <a:solidFill>
                  <a:schemeClr val="accent2"/>
                </a:solidFill>
                <a:latin typeface="Calibri" panose="020F0502020204030204" pitchFamily="34" charset="0"/>
                <a:cs typeface="Calibri" panose="020F0502020204030204" pitchFamily="34" charset="0"/>
              </a:rPr>
              <a:t> </a:t>
            </a:r>
            <a:r>
              <a:rPr lang="en-US" sz="6000" b="1" dirty="0" err="1">
                <a:ln w="22225">
                  <a:solidFill>
                    <a:schemeClr val="accent2"/>
                  </a:solidFill>
                  <a:prstDash val="solid"/>
                </a:ln>
                <a:solidFill>
                  <a:schemeClr val="accent2"/>
                </a:solidFill>
                <a:latin typeface="Calibri" panose="020F0502020204030204" pitchFamily="34" charset="0"/>
                <a:cs typeface="Calibri" panose="020F0502020204030204" pitchFamily="34" charset="0"/>
              </a:rPr>
              <a:t>đẹp</a:t>
            </a:r>
            <a:r>
              <a:rPr lang="en-US" sz="6000" b="1" dirty="0">
                <a:ln w="22225">
                  <a:solidFill>
                    <a:schemeClr val="accent2"/>
                  </a:solidFill>
                  <a:prstDash val="solid"/>
                </a:ln>
                <a:solidFill>
                  <a:schemeClr val="accent2"/>
                </a:solidFill>
                <a:latin typeface="Calibri" panose="020F0502020204030204" pitchFamily="34" charset="0"/>
                <a:cs typeface="Calibri" panose="020F0502020204030204" pitchFamily="34" charset="0"/>
              </a:rPr>
              <a:t> </a:t>
            </a:r>
            <a:r>
              <a:rPr lang="en-US" sz="6000" b="1" dirty="0" err="1">
                <a:ln w="22225">
                  <a:solidFill>
                    <a:schemeClr val="accent2"/>
                  </a:solidFill>
                  <a:prstDash val="solid"/>
                </a:ln>
                <a:solidFill>
                  <a:schemeClr val="accent2"/>
                </a:solidFill>
                <a:latin typeface="Calibri" panose="020F0502020204030204" pitchFamily="34" charset="0"/>
                <a:cs typeface="Calibri" panose="020F0502020204030204" pitchFamily="34" charset="0"/>
              </a:rPr>
              <a:t>quê</a:t>
            </a:r>
            <a:r>
              <a:rPr lang="en-US" sz="6000" b="1" dirty="0">
                <a:ln w="22225">
                  <a:solidFill>
                    <a:schemeClr val="accent2"/>
                  </a:solidFill>
                  <a:prstDash val="solid"/>
                </a:ln>
                <a:solidFill>
                  <a:schemeClr val="accent2"/>
                </a:solidFill>
                <a:latin typeface="Calibri" panose="020F0502020204030204" pitchFamily="34" charset="0"/>
                <a:cs typeface="Calibri" panose="020F0502020204030204" pitchFamily="34" charset="0"/>
              </a:rPr>
              <a:t> </a:t>
            </a:r>
            <a:r>
              <a:rPr lang="en-US" sz="6000" b="1" dirty="0" err="1">
                <a:ln w="22225">
                  <a:solidFill>
                    <a:schemeClr val="accent2"/>
                  </a:solidFill>
                  <a:prstDash val="solid"/>
                </a:ln>
                <a:solidFill>
                  <a:schemeClr val="accent2"/>
                </a:solidFill>
                <a:latin typeface="Calibri" panose="020F0502020204030204" pitchFamily="34" charset="0"/>
                <a:cs typeface="Calibri" panose="020F0502020204030204" pitchFamily="34" charset="0"/>
              </a:rPr>
              <a:t>hương</a:t>
            </a:r>
            <a:endParaRPr lang="en-US" sz="6000" b="1" dirty="0">
              <a:ln w="22225">
                <a:solidFill>
                  <a:schemeClr val="accent2"/>
                </a:solidFill>
                <a:prstDash val="solid"/>
              </a:ln>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748078"/>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a:hlinkClick r:id="rId4"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2468880" y="5202936"/>
            <a:ext cx="8348472" cy="1655064"/>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Câu</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trả</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lời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Vịnh</a:t>
            </a:r>
            <a:r>
              <a:rPr kumimoji="0" lang="en-US" sz="6000" b="0" i="0" u="none" strike="noStrike" kern="1200" cap="none" spc="0" normalizeH="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noProof="0" dirty="0" err="1">
                <a:ln>
                  <a:noFill/>
                </a:ln>
                <a:solidFill>
                  <a:srgbClr val="FF0066"/>
                </a:solidFill>
                <a:effectLst/>
                <a:uLnTx/>
                <a:uFillTx/>
                <a:latin typeface="SVN-Fiolex Girls" panose="020B0606040200020203" pitchFamily="34" charset="0"/>
                <a:ea typeface="+mn-ea"/>
                <a:cs typeface="+mn-cs"/>
              </a:rPr>
              <a:t>Hạ</a:t>
            </a:r>
            <a:r>
              <a:rPr kumimoji="0" lang="en-US" sz="6000" b="0" i="0" u="none" strike="noStrike" kern="1200" cap="none" spc="0" normalizeH="0" noProof="0" dirty="0">
                <a:ln>
                  <a:noFill/>
                </a:ln>
                <a:solidFill>
                  <a:srgbClr val="FF0066"/>
                </a:solidFill>
                <a:effectLst/>
                <a:uLnTx/>
                <a:uFillTx/>
                <a:latin typeface="SVN-Fiolex Girls" panose="020B0606040200020203" pitchFamily="34" charset="0"/>
                <a:ea typeface="+mn-ea"/>
                <a:cs typeface="+mn-cs"/>
              </a:rPr>
              <a:t> Long</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pic>
        <p:nvPicPr>
          <p:cNvPr id="8"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5"/>
          <a:stretch>
            <a:fillRect/>
          </a:stretch>
        </p:blipFill>
        <p:spPr>
          <a:xfrm>
            <a:off x="12192000" y="-1428750"/>
            <a:ext cx="1085850" cy="1085850"/>
          </a:xfrm>
          <a:prstGeom prst="rect">
            <a:avLst/>
          </a:prstGeom>
        </p:spPr>
      </p:pic>
      <p:pic>
        <p:nvPicPr>
          <p:cNvPr id="3" name="Picture 2">
            <a:extLst>
              <a:ext uri="{FF2B5EF4-FFF2-40B4-BE49-F238E27FC236}">
                <a16:creationId xmlns:a16="http://schemas.microsoft.com/office/drawing/2014/main" id="{A35E63CB-4FF6-4C0E-85D9-90F5725F47F8}"/>
              </a:ext>
            </a:extLst>
          </p:cNvPr>
          <p:cNvPicPr>
            <a:picLocks noChangeAspect="1"/>
          </p:cNvPicPr>
          <p:nvPr/>
        </p:nvPicPr>
        <p:blipFill>
          <a:blip r:embed="rId6"/>
          <a:stretch>
            <a:fillRect/>
          </a:stretch>
        </p:blipFill>
        <p:spPr>
          <a:xfrm>
            <a:off x="2468880" y="261931"/>
            <a:ext cx="7877556" cy="4282828"/>
          </a:xfrm>
          <a:prstGeom prst="rect">
            <a:avLst/>
          </a:prstGeom>
        </p:spPr>
      </p:pic>
    </p:spTree>
    <p:extLst>
      <p:ext uri="{BB962C8B-B14F-4D97-AF65-F5344CB8AC3E}">
        <p14:creationId xmlns:p14="http://schemas.microsoft.com/office/powerpoint/2010/main" val="24635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 presetClass="mediacall" presetSubtype="0" fill="hold" nodeType="withEffect">
                                  <p:stCondLst>
                                    <p:cond delay="0"/>
                                  </p:stCondLst>
                                  <p:childTnLst>
                                    <p:cmd type="call" cmd="playFrom(0.0)">
                                      <p:cBhvr>
                                        <p:cTn id="15" dur="27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a:hlinkClick r:id="rId4"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3018408" y="4888119"/>
            <a:ext cx="7137646" cy="1989042"/>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Câu</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trả</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lời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Lăng</a:t>
            </a:r>
            <a:r>
              <a:rPr kumimoji="0" lang="en-US" sz="6000" b="0" i="0" u="none" strike="noStrike" kern="1200" cap="none" spc="0" normalizeH="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noProof="0" dirty="0" err="1">
                <a:ln>
                  <a:noFill/>
                </a:ln>
                <a:solidFill>
                  <a:srgbClr val="FF0066"/>
                </a:solidFill>
                <a:effectLst/>
                <a:uLnTx/>
                <a:uFillTx/>
                <a:latin typeface="SVN-Fiolex Girls" panose="020B0606040200020203" pitchFamily="34" charset="0"/>
                <a:ea typeface="+mn-ea"/>
                <a:cs typeface="+mn-cs"/>
              </a:rPr>
              <a:t>Bác</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pic>
        <p:nvPicPr>
          <p:cNvPr id="8"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5"/>
          <a:stretch>
            <a:fillRect/>
          </a:stretch>
        </p:blipFill>
        <p:spPr>
          <a:xfrm>
            <a:off x="12192000" y="-1428750"/>
            <a:ext cx="1085850" cy="1085850"/>
          </a:xfrm>
          <a:prstGeom prst="rect">
            <a:avLst/>
          </a:prstGeom>
        </p:spPr>
      </p:pic>
      <p:pic>
        <p:nvPicPr>
          <p:cNvPr id="3" name="Picture 2">
            <a:extLst>
              <a:ext uri="{FF2B5EF4-FFF2-40B4-BE49-F238E27FC236}">
                <a16:creationId xmlns:a16="http://schemas.microsoft.com/office/drawing/2014/main" id="{FC462478-2E7C-453F-BDAE-D1A50E6CF874}"/>
              </a:ext>
            </a:extLst>
          </p:cNvPr>
          <p:cNvPicPr>
            <a:picLocks noChangeAspect="1"/>
          </p:cNvPicPr>
          <p:nvPr/>
        </p:nvPicPr>
        <p:blipFill>
          <a:blip r:embed="rId6"/>
          <a:stretch>
            <a:fillRect/>
          </a:stretch>
        </p:blipFill>
        <p:spPr>
          <a:xfrm>
            <a:off x="2433115" y="319596"/>
            <a:ext cx="8441151" cy="4110361"/>
          </a:xfrm>
          <a:prstGeom prst="rect">
            <a:avLst/>
          </a:prstGeom>
        </p:spPr>
      </p:pic>
    </p:spTree>
    <p:extLst>
      <p:ext uri="{BB962C8B-B14F-4D97-AF65-F5344CB8AC3E}">
        <p14:creationId xmlns:p14="http://schemas.microsoft.com/office/powerpoint/2010/main" val="3920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 presetClass="mediacall" presetSubtype="0" fill="hold" nodeType="withEffect">
                                  <p:stCondLst>
                                    <p:cond delay="0"/>
                                  </p:stCondLst>
                                  <p:childTnLst>
                                    <p:cmd type="call" cmd="playFrom(0.0)">
                                      <p:cBhvr>
                                        <p:cTn id="15" dur="27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1615" y="1189922"/>
            <a:ext cx="8180113" cy="4973932"/>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5845" y="3778800"/>
            <a:ext cx="2313945" cy="2495308"/>
          </a:xfrm>
          <a:prstGeom prst="rect">
            <a:avLst/>
          </a:prstGeom>
        </p:spPr>
      </p:pic>
      <p:sp>
        <p:nvSpPr>
          <p:cNvPr id="23" name="文本框 29"/>
          <p:cNvSpPr txBox="1"/>
          <p:nvPr/>
        </p:nvSpPr>
        <p:spPr>
          <a:xfrm>
            <a:off x="3018408" y="2320441"/>
            <a:ext cx="5694295" cy="2862322"/>
          </a:xfrm>
          <a:prstGeom prst="rect">
            <a:avLst/>
          </a:prstGeom>
          <a:noFill/>
        </p:spPr>
        <p:txBody>
          <a:bodyPr wrap="square" rtlCol="0">
            <a:spAutoFit/>
          </a:bodyPr>
          <a:lstStyle/>
          <a:p>
            <a:pPr algn="ctr">
              <a:defRPr/>
            </a:pPr>
            <a:r>
              <a:rPr kumimoji="0" lang="en-US" altLang="zh-CN" sz="3600" b="1" i="0" u="none" strike="noStrike" kern="1200" cap="none" spc="300" normalizeH="0" baseline="0" noProof="0" dirty="0" err="1">
                <a:ln>
                  <a:noFill/>
                </a:ln>
                <a:solidFill>
                  <a:srgbClr val="ED81A1"/>
                </a:solidFill>
                <a:effectLst/>
                <a:uLnTx/>
                <a:uFillTx/>
                <a:latin typeface="Arial" panose="020B0604020202020204" pitchFamily="34" charset="0"/>
                <a:ea typeface="Microsoft YaHei" panose="020B0503020204020204" charset="-122"/>
                <a:cs typeface="Arial" panose="020B0604020202020204" pitchFamily="34" charset="0"/>
              </a:rPr>
              <a:t>Kết</a:t>
            </a:r>
            <a:r>
              <a:rPr kumimoji="0" lang="en-US" altLang="zh-CN" sz="3600" b="1" i="0" u="none" strike="noStrike" kern="1200" cap="none" spc="300" normalizeH="0" noProof="0" dirty="0">
                <a:ln>
                  <a:noFill/>
                </a:ln>
                <a:solidFill>
                  <a:srgbClr val="ED81A1"/>
                </a:solidFill>
                <a:effectLst/>
                <a:uLnTx/>
                <a:uFillTx/>
                <a:latin typeface="Arial" panose="020B0604020202020204" pitchFamily="34" charset="0"/>
                <a:ea typeface="Microsoft YaHei" panose="020B0503020204020204" charset="-122"/>
                <a:cs typeface="Arial" panose="020B0604020202020204" pitchFamily="34" charset="0"/>
              </a:rPr>
              <a:t> </a:t>
            </a:r>
            <a:r>
              <a:rPr kumimoji="0" lang="en-US" altLang="zh-CN" sz="3600" b="1" i="0" u="none" strike="noStrike" kern="1200" cap="none" spc="300" normalizeH="0" noProof="0" dirty="0" err="1">
                <a:ln>
                  <a:noFill/>
                </a:ln>
                <a:solidFill>
                  <a:srgbClr val="ED81A1"/>
                </a:solidFill>
                <a:effectLst/>
                <a:uLnTx/>
                <a:uFillTx/>
                <a:latin typeface="Arial" panose="020B0604020202020204" pitchFamily="34" charset="0"/>
                <a:ea typeface="Microsoft YaHei" panose="020B0503020204020204" charset="-122"/>
                <a:cs typeface="Arial" panose="020B0604020202020204" pitchFamily="34" charset="0"/>
              </a:rPr>
              <a:t>luận</a:t>
            </a:r>
            <a:r>
              <a:rPr kumimoji="0" lang="en-US" altLang="zh-CN" sz="3600" b="1" i="0" u="none" strike="noStrike" kern="1200" cap="none" spc="300" normalizeH="0" noProof="0" dirty="0">
                <a:ln>
                  <a:noFill/>
                </a:ln>
                <a:solidFill>
                  <a:srgbClr val="ED81A1"/>
                </a:solidFill>
                <a:effectLst/>
                <a:uLnTx/>
                <a:uFillTx/>
                <a:latin typeface="Arial" panose="020B0604020202020204" pitchFamily="34" charset="0"/>
                <a:ea typeface="Microsoft YaHei" panose="020B0503020204020204" charset="-122"/>
                <a:cs typeface="Arial" panose="020B0604020202020204" pitchFamily="34" charset="0"/>
              </a:rPr>
              <a:t>: </a:t>
            </a:r>
            <a:r>
              <a:rPr lang="vi-VN" sz="3600" dirty="0">
                <a:solidFill>
                  <a:srgbClr val="002060"/>
                </a:solidFill>
                <a:latin typeface="Arial" panose="020B0604020202020204" pitchFamily="34" charset="0"/>
                <a:cs typeface="Arial" panose="020B0604020202020204" pitchFamily="34" charset="0"/>
              </a:rPr>
              <a:t>Ai cũng có quê hương, đó là nơi em được sinh ra và lớn lên. Các em cần biết và nhớ địa chỉ quê hương mình.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1750"/>
                            </p:stCondLst>
                            <p:childTnLst>
                              <p:par>
                                <p:cTn id="70" presetID="53" presetClass="entr" presetSubtype="16"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750" fill="hold"/>
                                        <p:tgtEl>
                                          <p:spTgt spid="18"/>
                                        </p:tgtEl>
                                        <p:attrNameLst>
                                          <p:attrName>ppt_w</p:attrName>
                                        </p:attrNameLst>
                                      </p:cBhvr>
                                      <p:tavLst>
                                        <p:tav tm="0">
                                          <p:val>
                                            <p:fltVal val="0"/>
                                          </p:val>
                                        </p:tav>
                                        <p:tav tm="100000">
                                          <p:val>
                                            <p:strVal val="#ppt_w"/>
                                          </p:val>
                                        </p:tav>
                                      </p:tavLst>
                                    </p:anim>
                                    <p:anim calcmode="lin" valueType="num">
                                      <p:cBhvr>
                                        <p:cTn id="73" dur="750" fill="hold"/>
                                        <p:tgtEl>
                                          <p:spTgt spid="18"/>
                                        </p:tgtEl>
                                        <p:attrNameLst>
                                          <p:attrName>ppt_h</p:attrName>
                                        </p:attrNameLst>
                                      </p:cBhvr>
                                      <p:tavLst>
                                        <p:tav tm="0">
                                          <p:val>
                                            <p:fltVal val="0"/>
                                          </p:val>
                                        </p:tav>
                                        <p:tav tm="100000">
                                          <p:val>
                                            <p:strVal val="#ppt_h"/>
                                          </p:val>
                                        </p:tav>
                                      </p:tavLst>
                                    </p:anim>
                                    <p:animEffect transition="in" filter="fade">
                                      <p:cBhvr>
                                        <p:cTn id="74" dur="750"/>
                                        <p:tgtEl>
                                          <p:spTgt spid="18"/>
                                        </p:tgtEl>
                                      </p:cBhvr>
                                    </p:animEffect>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750"/>
                                        <p:tgtEl>
                                          <p:spTgt spid="23"/>
                                        </p:tgtEl>
                                      </p:cBhvr>
                                    </p:animEffect>
                                  </p:childTnLst>
                                </p:cTn>
                              </p:par>
                              <p:par>
                                <p:cTn id="79" presetID="53" presetClass="entr" presetSubtype="16"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750" fill="hold"/>
                                        <p:tgtEl>
                                          <p:spTgt spid="19"/>
                                        </p:tgtEl>
                                        <p:attrNameLst>
                                          <p:attrName>ppt_w</p:attrName>
                                        </p:attrNameLst>
                                      </p:cBhvr>
                                      <p:tavLst>
                                        <p:tav tm="0">
                                          <p:val>
                                            <p:fltVal val="0"/>
                                          </p:val>
                                        </p:tav>
                                        <p:tav tm="100000">
                                          <p:val>
                                            <p:strVal val="#ppt_w"/>
                                          </p:val>
                                        </p:tav>
                                      </p:tavLst>
                                    </p:anim>
                                    <p:anim calcmode="lin" valueType="num">
                                      <p:cBhvr>
                                        <p:cTn id="82" dur="750" fill="hold"/>
                                        <p:tgtEl>
                                          <p:spTgt spid="19"/>
                                        </p:tgtEl>
                                        <p:attrNameLst>
                                          <p:attrName>ppt_h</p:attrName>
                                        </p:attrNameLst>
                                      </p:cBhvr>
                                      <p:tavLst>
                                        <p:tav tm="0">
                                          <p:val>
                                            <p:fltVal val="0"/>
                                          </p:val>
                                        </p:tav>
                                        <p:tav tm="100000">
                                          <p:val>
                                            <p:strVal val="#ppt_h"/>
                                          </p:val>
                                        </p:tav>
                                      </p:tavLst>
                                    </p:anim>
                                    <p:animEffect transition="in" filter="fade">
                                      <p:cBhvr>
                                        <p:cTn id="8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B10397FE-DAAA-4D54-A988-6780308C9FBD}"/>
              </a:ext>
            </a:extLst>
          </p:cNvPr>
          <p:cNvSpPr txBox="1"/>
          <p:nvPr/>
        </p:nvSpPr>
        <p:spPr>
          <a:xfrm>
            <a:off x="186431" y="0"/>
            <a:ext cx="10697592" cy="646331"/>
          </a:xfrm>
          <a:prstGeom prst="rect">
            <a:avLst/>
          </a:prstGeom>
          <a:noFill/>
        </p:spPr>
        <p:txBody>
          <a:bodyPr wrap="square" rtlCol="0">
            <a:spAutoFit/>
          </a:bodyPr>
          <a:lstStyle/>
          <a:p>
            <a:pPr lvl="0"/>
            <a:r>
              <a:rPr lang="en-US" sz="3600" dirty="0">
                <a:solidFill>
                  <a:srgbClr val="000000"/>
                </a:solidFill>
                <a:highlight>
                  <a:srgbClr val="FFFF00"/>
                </a:highlight>
              </a:rPr>
              <a:t>2. </a:t>
            </a:r>
            <a:r>
              <a:rPr lang="vi-VN" sz="3600" dirty="0">
                <a:solidFill>
                  <a:srgbClr val="000000"/>
                </a:solidFill>
                <a:highlight>
                  <a:srgbClr val="FFFF00"/>
                </a:highlight>
              </a:rPr>
              <a:t>Khám phá vẻ đẹp thiên nhiên quê hương em</a:t>
            </a:r>
            <a:endParaRPr kumimoji="0" lang="en-US" sz="3600" b="0" i="0" u="none" strike="noStrike" kern="1200" cap="none" spc="0" normalizeH="0" baseline="0" noProof="0" dirty="0">
              <a:ln>
                <a:noFill/>
              </a:ln>
              <a:solidFill>
                <a:srgbClr val="000000"/>
              </a:solidFill>
              <a:effectLst/>
              <a:highlight>
                <a:srgbClr val="FFFF00"/>
              </a:highlight>
              <a:uLnTx/>
              <a:uFillTx/>
              <a:latin typeface="Arial"/>
              <a:ea typeface="微软雅黑"/>
            </a:endParaRPr>
          </a:p>
        </p:txBody>
      </p:sp>
      <p:pic>
        <p:nvPicPr>
          <p:cNvPr id="69" name="Picture 68">
            <a:extLst>
              <a:ext uri="{FF2B5EF4-FFF2-40B4-BE49-F238E27FC236}">
                <a16:creationId xmlns:a16="http://schemas.microsoft.com/office/drawing/2014/main" id="{19393901-E593-4BC2-B503-D8D689FE660B}"/>
              </a:ext>
            </a:extLst>
          </p:cNvPr>
          <p:cNvPicPr>
            <a:picLocks noChangeAspect="1"/>
          </p:cNvPicPr>
          <p:nvPr/>
        </p:nvPicPr>
        <p:blipFill>
          <a:blip r:embed="rId2"/>
          <a:stretch>
            <a:fillRect/>
          </a:stretch>
        </p:blipFill>
        <p:spPr>
          <a:xfrm>
            <a:off x="1747329" y="1050292"/>
            <a:ext cx="8058150" cy="4295775"/>
          </a:xfrm>
          <a:prstGeom prst="rect">
            <a:avLst/>
          </a:prstGeom>
        </p:spPr>
      </p:pic>
      <p:grpSp>
        <p:nvGrpSpPr>
          <p:cNvPr id="70" name="组合 567">
            <a:extLst>
              <a:ext uri="{FF2B5EF4-FFF2-40B4-BE49-F238E27FC236}">
                <a16:creationId xmlns:a16="http://schemas.microsoft.com/office/drawing/2014/main" id="{76236B06-FD9B-420A-BBAC-D0B798995ECE}"/>
              </a:ext>
            </a:extLst>
          </p:cNvPr>
          <p:cNvGrpSpPr/>
          <p:nvPr/>
        </p:nvGrpSpPr>
        <p:grpSpPr>
          <a:xfrm>
            <a:off x="2121763" y="5021559"/>
            <a:ext cx="9847768" cy="1262938"/>
            <a:chOff x="1330899" y="1678703"/>
            <a:chExt cx="4506713" cy="1262938"/>
          </a:xfrm>
        </p:grpSpPr>
        <p:grpSp>
          <p:nvGrpSpPr>
            <p:cNvPr id="71" name="组合 376">
              <a:extLst>
                <a:ext uri="{FF2B5EF4-FFF2-40B4-BE49-F238E27FC236}">
                  <a16:creationId xmlns:a16="http://schemas.microsoft.com/office/drawing/2014/main" id="{7C10449A-DBE0-43B0-BF9A-E14BBA246C62}"/>
                </a:ext>
              </a:extLst>
            </p:cNvPr>
            <p:cNvGrpSpPr/>
            <p:nvPr/>
          </p:nvGrpSpPr>
          <p:grpSpPr>
            <a:xfrm>
              <a:off x="1330899" y="1678703"/>
              <a:ext cx="4506713" cy="1211173"/>
              <a:chOff x="2972472" y="1362075"/>
              <a:chExt cx="5830217" cy="1566863"/>
            </a:xfrm>
          </p:grpSpPr>
          <p:sp>
            <p:nvSpPr>
              <p:cNvPr id="73" name="Freeform 5">
                <a:extLst>
                  <a:ext uri="{FF2B5EF4-FFF2-40B4-BE49-F238E27FC236}">
                    <a16:creationId xmlns:a16="http://schemas.microsoft.com/office/drawing/2014/main" id="{35BB7093-DBBE-435B-8EDF-B3BC89CC267D}"/>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6">
                <a:extLst>
                  <a:ext uri="{FF2B5EF4-FFF2-40B4-BE49-F238E27FC236}">
                    <a16:creationId xmlns:a16="http://schemas.microsoft.com/office/drawing/2014/main" id="{DE6174E0-D236-4EAB-B7CA-649F71EE4002}"/>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nvGrpSpPr>
              <p:cNvPr id="75" name="组合 375">
                <a:extLst>
                  <a:ext uri="{FF2B5EF4-FFF2-40B4-BE49-F238E27FC236}">
                    <a16:creationId xmlns:a16="http://schemas.microsoft.com/office/drawing/2014/main" id="{27BD5D70-45B7-48D1-92D7-DAEACBCAF6FE}"/>
                  </a:ext>
                </a:extLst>
              </p:cNvPr>
              <p:cNvGrpSpPr/>
              <p:nvPr/>
            </p:nvGrpSpPr>
            <p:grpSpPr>
              <a:xfrm>
                <a:off x="2972472" y="1362075"/>
                <a:ext cx="1164099" cy="1506537"/>
                <a:chOff x="2105026" y="333375"/>
                <a:chExt cx="1958975" cy="2535238"/>
              </a:xfrm>
            </p:grpSpPr>
            <p:sp>
              <p:nvSpPr>
                <p:cNvPr id="76" name="Freeform 15">
                  <a:extLst>
                    <a:ext uri="{FF2B5EF4-FFF2-40B4-BE49-F238E27FC236}">
                      <a16:creationId xmlns:a16="http://schemas.microsoft.com/office/drawing/2014/main" id="{485A74D3-60B6-46F7-90D7-463759C1B97C}"/>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16">
                  <a:extLst>
                    <a:ext uri="{FF2B5EF4-FFF2-40B4-BE49-F238E27FC236}">
                      <a16:creationId xmlns:a16="http://schemas.microsoft.com/office/drawing/2014/main" id="{F53BB835-C3C4-4E3E-8830-76FDF2BD0BF6}"/>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17">
                  <a:extLst>
                    <a:ext uri="{FF2B5EF4-FFF2-40B4-BE49-F238E27FC236}">
                      <a16:creationId xmlns:a16="http://schemas.microsoft.com/office/drawing/2014/main" id="{8AC1BE2B-86ED-4CF6-8340-18CA80FC7DAE}"/>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18">
                  <a:extLst>
                    <a:ext uri="{FF2B5EF4-FFF2-40B4-BE49-F238E27FC236}">
                      <a16:creationId xmlns:a16="http://schemas.microsoft.com/office/drawing/2014/main" id="{AFB9342C-596B-4ED4-BCA2-7E53E23F04BB}"/>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19">
                  <a:extLst>
                    <a:ext uri="{FF2B5EF4-FFF2-40B4-BE49-F238E27FC236}">
                      <a16:creationId xmlns:a16="http://schemas.microsoft.com/office/drawing/2014/main" id="{CE7BA499-DFE5-48E3-8062-E81C18BCB9E7}"/>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20">
                  <a:extLst>
                    <a:ext uri="{FF2B5EF4-FFF2-40B4-BE49-F238E27FC236}">
                      <a16:creationId xmlns:a16="http://schemas.microsoft.com/office/drawing/2014/main" id="{E3CF932F-C2DB-4AC6-AA44-DF43C0A3377F}"/>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21">
                  <a:extLst>
                    <a:ext uri="{FF2B5EF4-FFF2-40B4-BE49-F238E27FC236}">
                      <a16:creationId xmlns:a16="http://schemas.microsoft.com/office/drawing/2014/main" id="{A96A862A-0C65-4157-B87F-1828229A090E}"/>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22">
                  <a:extLst>
                    <a:ext uri="{FF2B5EF4-FFF2-40B4-BE49-F238E27FC236}">
                      <a16:creationId xmlns:a16="http://schemas.microsoft.com/office/drawing/2014/main" id="{0BD9FE6D-CF39-42D9-8C28-8129A7049035}"/>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23">
                  <a:extLst>
                    <a:ext uri="{FF2B5EF4-FFF2-40B4-BE49-F238E27FC236}">
                      <a16:creationId xmlns:a16="http://schemas.microsoft.com/office/drawing/2014/main" id="{FB4EFAAE-8622-4204-916C-7E8891E0368A}"/>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24">
                  <a:extLst>
                    <a:ext uri="{FF2B5EF4-FFF2-40B4-BE49-F238E27FC236}">
                      <a16:creationId xmlns:a16="http://schemas.microsoft.com/office/drawing/2014/main" id="{8B468E48-012C-4F2A-8DE4-A700ECFCEFC6}"/>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25">
                  <a:extLst>
                    <a:ext uri="{FF2B5EF4-FFF2-40B4-BE49-F238E27FC236}">
                      <a16:creationId xmlns:a16="http://schemas.microsoft.com/office/drawing/2014/main" id="{DF860340-3239-4FD6-98B3-EE758C29E7B6}"/>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26">
                  <a:extLst>
                    <a:ext uri="{FF2B5EF4-FFF2-40B4-BE49-F238E27FC236}">
                      <a16:creationId xmlns:a16="http://schemas.microsoft.com/office/drawing/2014/main" id="{987EBBCB-6B43-4BFC-80EF-30B7D8EF5C95}"/>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27">
                  <a:extLst>
                    <a:ext uri="{FF2B5EF4-FFF2-40B4-BE49-F238E27FC236}">
                      <a16:creationId xmlns:a16="http://schemas.microsoft.com/office/drawing/2014/main" id="{FA6CF426-37F6-442C-8451-4187A649B2CE}"/>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28">
                  <a:extLst>
                    <a:ext uri="{FF2B5EF4-FFF2-40B4-BE49-F238E27FC236}">
                      <a16:creationId xmlns:a16="http://schemas.microsoft.com/office/drawing/2014/main" id="{3E456341-A4D6-4AC1-8BAA-B706870908C4}"/>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29">
                  <a:extLst>
                    <a:ext uri="{FF2B5EF4-FFF2-40B4-BE49-F238E27FC236}">
                      <a16:creationId xmlns:a16="http://schemas.microsoft.com/office/drawing/2014/main" id="{3813F988-C811-41D4-AD9E-5E212DB92977}"/>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30">
                  <a:extLst>
                    <a:ext uri="{FF2B5EF4-FFF2-40B4-BE49-F238E27FC236}">
                      <a16:creationId xmlns:a16="http://schemas.microsoft.com/office/drawing/2014/main" id="{F5FF8B4C-7F59-47EF-9ABB-6ED046EDC74C}"/>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31">
                  <a:extLst>
                    <a:ext uri="{FF2B5EF4-FFF2-40B4-BE49-F238E27FC236}">
                      <a16:creationId xmlns:a16="http://schemas.microsoft.com/office/drawing/2014/main" id="{DAB3CBFE-E351-45DA-91F3-BB3EFA923157}"/>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32">
                  <a:extLst>
                    <a:ext uri="{FF2B5EF4-FFF2-40B4-BE49-F238E27FC236}">
                      <a16:creationId xmlns:a16="http://schemas.microsoft.com/office/drawing/2014/main" id="{A654600A-3690-42F1-AC4B-D123DEDF65EE}"/>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33">
                  <a:extLst>
                    <a:ext uri="{FF2B5EF4-FFF2-40B4-BE49-F238E27FC236}">
                      <a16:creationId xmlns:a16="http://schemas.microsoft.com/office/drawing/2014/main" id="{134A249C-9B61-4795-92D4-CC00BA52F846}"/>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34">
                  <a:extLst>
                    <a:ext uri="{FF2B5EF4-FFF2-40B4-BE49-F238E27FC236}">
                      <a16:creationId xmlns:a16="http://schemas.microsoft.com/office/drawing/2014/main" id="{0864A65E-3896-42A2-AFC3-61D6E351312D}"/>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35">
                  <a:extLst>
                    <a:ext uri="{FF2B5EF4-FFF2-40B4-BE49-F238E27FC236}">
                      <a16:creationId xmlns:a16="http://schemas.microsoft.com/office/drawing/2014/main" id="{2771EDC3-E720-4BBD-A924-EBA8B051CD02}"/>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36">
                  <a:extLst>
                    <a:ext uri="{FF2B5EF4-FFF2-40B4-BE49-F238E27FC236}">
                      <a16:creationId xmlns:a16="http://schemas.microsoft.com/office/drawing/2014/main" id="{F1A7CD9F-5200-4966-AD98-3313197043F8}"/>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37">
                  <a:extLst>
                    <a:ext uri="{FF2B5EF4-FFF2-40B4-BE49-F238E27FC236}">
                      <a16:creationId xmlns:a16="http://schemas.microsoft.com/office/drawing/2014/main" id="{CFE6A309-638C-4CE0-865F-BD727E4055E3}"/>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38">
                  <a:extLst>
                    <a:ext uri="{FF2B5EF4-FFF2-40B4-BE49-F238E27FC236}">
                      <a16:creationId xmlns:a16="http://schemas.microsoft.com/office/drawing/2014/main" id="{E884D03D-316D-4D97-8FB9-637B7DF9626E}"/>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39">
                  <a:extLst>
                    <a:ext uri="{FF2B5EF4-FFF2-40B4-BE49-F238E27FC236}">
                      <a16:creationId xmlns:a16="http://schemas.microsoft.com/office/drawing/2014/main" id="{265A78CF-7DEE-4014-AAA9-8F8B370A64B8}"/>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40">
                  <a:extLst>
                    <a:ext uri="{FF2B5EF4-FFF2-40B4-BE49-F238E27FC236}">
                      <a16:creationId xmlns:a16="http://schemas.microsoft.com/office/drawing/2014/main" id="{2713629D-184E-42CE-A334-551F852D0D4C}"/>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41">
                  <a:extLst>
                    <a:ext uri="{FF2B5EF4-FFF2-40B4-BE49-F238E27FC236}">
                      <a16:creationId xmlns:a16="http://schemas.microsoft.com/office/drawing/2014/main" id="{4150C070-D2E4-4610-9C36-536C274D286E}"/>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42">
                  <a:extLst>
                    <a:ext uri="{FF2B5EF4-FFF2-40B4-BE49-F238E27FC236}">
                      <a16:creationId xmlns:a16="http://schemas.microsoft.com/office/drawing/2014/main" id="{B8A0548A-544E-4D72-BAB3-32BD7A5289E5}"/>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43">
                  <a:extLst>
                    <a:ext uri="{FF2B5EF4-FFF2-40B4-BE49-F238E27FC236}">
                      <a16:creationId xmlns:a16="http://schemas.microsoft.com/office/drawing/2014/main" id="{F0E2D48B-ABBC-49D6-A938-468F50E2A03B}"/>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44">
                  <a:extLst>
                    <a:ext uri="{FF2B5EF4-FFF2-40B4-BE49-F238E27FC236}">
                      <a16:creationId xmlns:a16="http://schemas.microsoft.com/office/drawing/2014/main" id="{5D1BD881-959F-4D63-8DC1-95C250E45F8B}"/>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45">
                  <a:extLst>
                    <a:ext uri="{FF2B5EF4-FFF2-40B4-BE49-F238E27FC236}">
                      <a16:creationId xmlns:a16="http://schemas.microsoft.com/office/drawing/2014/main" id="{DEB69821-3598-443C-9C58-DE5D5D83F5B3}"/>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46">
                  <a:extLst>
                    <a:ext uri="{FF2B5EF4-FFF2-40B4-BE49-F238E27FC236}">
                      <a16:creationId xmlns:a16="http://schemas.microsoft.com/office/drawing/2014/main" id="{533DC2EA-8453-459A-B2A0-1F360A58E98A}"/>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47">
                  <a:extLst>
                    <a:ext uri="{FF2B5EF4-FFF2-40B4-BE49-F238E27FC236}">
                      <a16:creationId xmlns:a16="http://schemas.microsoft.com/office/drawing/2014/main" id="{D997DC8B-C38D-4D1D-90C5-323BC846CAA1}"/>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48">
                  <a:extLst>
                    <a:ext uri="{FF2B5EF4-FFF2-40B4-BE49-F238E27FC236}">
                      <a16:creationId xmlns:a16="http://schemas.microsoft.com/office/drawing/2014/main" id="{19883F9D-F14C-46F3-B3DE-5ECB025B7F24}"/>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49">
                  <a:extLst>
                    <a:ext uri="{FF2B5EF4-FFF2-40B4-BE49-F238E27FC236}">
                      <a16:creationId xmlns:a16="http://schemas.microsoft.com/office/drawing/2014/main" id="{1800FB1C-21CB-49A8-896C-C6561A94838E}"/>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50">
                  <a:extLst>
                    <a:ext uri="{FF2B5EF4-FFF2-40B4-BE49-F238E27FC236}">
                      <a16:creationId xmlns:a16="http://schemas.microsoft.com/office/drawing/2014/main" id="{AC4766A8-6BCC-4117-B4A2-2D2F3C4C04AD}"/>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51">
                  <a:extLst>
                    <a:ext uri="{FF2B5EF4-FFF2-40B4-BE49-F238E27FC236}">
                      <a16:creationId xmlns:a16="http://schemas.microsoft.com/office/drawing/2014/main" id="{DC29721F-5DBC-41AC-BEE9-755DCC87EAB7}"/>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52">
                  <a:extLst>
                    <a:ext uri="{FF2B5EF4-FFF2-40B4-BE49-F238E27FC236}">
                      <a16:creationId xmlns:a16="http://schemas.microsoft.com/office/drawing/2014/main" id="{6F3A8F15-2FAC-4F8A-9237-27294CA499E7}"/>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53">
                  <a:extLst>
                    <a:ext uri="{FF2B5EF4-FFF2-40B4-BE49-F238E27FC236}">
                      <a16:creationId xmlns:a16="http://schemas.microsoft.com/office/drawing/2014/main" id="{319B929B-9D9B-482C-B721-8A04E0841F7D}"/>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54">
                  <a:extLst>
                    <a:ext uri="{FF2B5EF4-FFF2-40B4-BE49-F238E27FC236}">
                      <a16:creationId xmlns:a16="http://schemas.microsoft.com/office/drawing/2014/main" id="{BB09298C-BA23-45DB-A743-57B29BEA19D6}"/>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55">
                  <a:extLst>
                    <a:ext uri="{FF2B5EF4-FFF2-40B4-BE49-F238E27FC236}">
                      <a16:creationId xmlns:a16="http://schemas.microsoft.com/office/drawing/2014/main" id="{F427824D-6548-43DA-945F-E985B90B55AF}"/>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56">
                  <a:extLst>
                    <a:ext uri="{FF2B5EF4-FFF2-40B4-BE49-F238E27FC236}">
                      <a16:creationId xmlns:a16="http://schemas.microsoft.com/office/drawing/2014/main" id="{A4E76AB3-E63D-4DDF-9EF0-9E76D1E548F3}"/>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57">
                  <a:extLst>
                    <a:ext uri="{FF2B5EF4-FFF2-40B4-BE49-F238E27FC236}">
                      <a16:creationId xmlns:a16="http://schemas.microsoft.com/office/drawing/2014/main" id="{153224AC-9379-4D79-BEC9-2337453B4712}"/>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58">
                  <a:extLst>
                    <a:ext uri="{FF2B5EF4-FFF2-40B4-BE49-F238E27FC236}">
                      <a16:creationId xmlns:a16="http://schemas.microsoft.com/office/drawing/2014/main" id="{A1D45C76-559D-4E2B-B6EC-67C1132E89A3}"/>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59">
                  <a:extLst>
                    <a:ext uri="{FF2B5EF4-FFF2-40B4-BE49-F238E27FC236}">
                      <a16:creationId xmlns:a16="http://schemas.microsoft.com/office/drawing/2014/main" id="{434B3665-BF60-4DA2-8D0F-56750CE3784D}"/>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60">
                  <a:extLst>
                    <a:ext uri="{FF2B5EF4-FFF2-40B4-BE49-F238E27FC236}">
                      <a16:creationId xmlns:a16="http://schemas.microsoft.com/office/drawing/2014/main" id="{6B6C01A4-7CFD-4257-B0BA-3DE8CA351055}"/>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61">
                  <a:extLst>
                    <a:ext uri="{FF2B5EF4-FFF2-40B4-BE49-F238E27FC236}">
                      <a16:creationId xmlns:a16="http://schemas.microsoft.com/office/drawing/2014/main" id="{4FAD73B0-93D6-4D0F-A822-FD96C0BCA245}"/>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62">
                  <a:extLst>
                    <a:ext uri="{FF2B5EF4-FFF2-40B4-BE49-F238E27FC236}">
                      <a16:creationId xmlns:a16="http://schemas.microsoft.com/office/drawing/2014/main" id="{18AB470C-99F5-46D8-94EB-49B80F342C8E}"/>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63">
                  <a:extLst>
                    <a:ext uri="{FF2B5EF4-FFF2-40B4-BE49-F238E27FC236}">
                      <a16:creationId xmlns:a16="http://schemas.microsoft.com/office/drawing/2014/main" id="{F7DC7A81-CD68-4935-B9A5-FEC4847C3EBF}"/>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64">
                  <a:extLst>
                    <a:ext uri="{FF2B5EF4-FFF2-40B4-BE49-F238E27FC236}">
                      <a16:creationId xmlns:a16="http://schemas.microsoft.com/office/drawing/2014/main" id="{9978BB35-0A5B-4A16-BD36-C74DCF751649}"/>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65">
                  <a:extLst>
                    <a:ext uri="{FF2B5EF4-FFF2-40B4-BE49-F238E27FC236}">
                      <a16:creationId xmlns:a16="http://schemas.microsoft.com/office/drawing/2014/main" id="{A347871E-FAF3-4FCF-8291-CB575B76A956}"/>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66">
                  <a:extLst>
                    <a:ext uri="{FF2B5EF4-FFF2-40B4-BE49-F238E27FC236}">
                      <a16:creationId xmlns:a16="http://schemas.microsoft.com/office/drawing/2014/main" id="{391E3463-BC53-415F-84F2-E3405A95A73E}"/>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67">
                  <a:extLst>
                    <a:ext uri="{FF2B5EF4-FFF2-40B4-BE49-F238E27FC236}">
                      <a16:creationId xmlns:a16="http://schemas.microsoft.com/office/drawing/2014/main" id="{C4488895-11C5-412A-B209-413FFEB238F3}"/>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68">
                  <a:extLst>
                    <a:ext uri="{FF2B5EF4-FFF2-40B4-BE49-F238E27FC236}">
                      <a16:creationId xmlns:a16="http://schemas.microsoft.com/office/drawing/2014/main" id="{20420B55-656B-485B-9E8F-9AF12B1BAE10}"/>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69">
                  <a:extLst>
                    <a:ext uri="{FF2B5EF4-FFF2-40B4-BE49-F238E27FC236}">
                      <a16:creationId xmlns:a16="http://schemas.microsoft.com/office/drawing/2014/main" id="{754516D1-9507-473F-BA20-9036F932D6DB}"/>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70">
                  <a:extLst>
                    <a:ext uri="{FF2B5EF4-FFF2-40B4-BE49-F238E27FC236}">
                      <a16:creationId xmlns:a16="http://schemas.microsoft.com/office/drawing/2014/main" id="{FE1FABD6-6ED4-4915-9AB1-B9B08B8A1168}"/>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72" name="文本框 558">
              <a:extLst>
                <a:ext uri="{FF2B5EF4-FFF2-40B4-BE49-F238E27FC236}">
                  <a16:creationId xmlns:a16="http://schemas.microsoft.com/office/drawing/2014/main" id="{6E7CFC7B-364B-4089-A789-907A5ED162E2}"/>
                </a:ext>
              </a:extLst>
            </p:cNvPr>
            <p:cNvSpPr txBox="1"/>
            <p:nvPr/>
          </p:nvSpPr>
          <p:spPr>
            <a:xfrm>
              <a:off x="2199920" y="2233755"/>
              <a:ext cx="3463784" cy="707886"/>
            </a:xfrm>
            <a:prstGeom prst="rect">
              <a:avLst/>
            </a:prstGeom>
            <a:noFill/>
          </p:spPr>
          <p:txBody>
            <a:bodyPr wrap="square" rtlCol="0">
              <a:spAutoFit/>
              <a:scene3d>
                <a:camera prst="orthographicFront"/>
                <a:lightRig rig="threePt" dir="t"/>
              </a:scene3d>
              <a:sp3d contourW="12700"/>
            </a:bodyPr>
            <a:lstStyle/>
            <a:p>
              <a:pPr>
                <a:spcBef>
                  <a:spcPts val="500"/>
                </a:spcBef>
                <a:spcAft>
                  <a:spcPts val="500"/>
                </a:spcAft>
              </a:pP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Các</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bức</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tranh</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vẽ</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cảnh</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gì</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a:t>
              </a:r>
            </a:p>
          </p:txBody>
        </p:sp>
      </p:grpSp>
      <p:grpSp>
        <p:nvGrpSpPr>
          <p:cNvPr id="132" name="组合 567">
            <a:extLst>
              <a:ext uri="{FF2B5EF4-FFF2-40B4-BE49-F238E27FC236}">
                <a16:creationId xmlns:a16="http://schemas.microsoft.com/office/drawing/2014/main" id="{65BB8B70-451B-482E-A9F6-D96CBB109917}"/>
              </a:ext>
            </a:extLst>
          </p:cNvPr>
          <p:cNvGrpSpPr/>
          <p:nvPr/>
        </p:nvGrpSpPr>
        <p:grpSpPr>
          <a:xfrm>
            <a:off x="1473693" y="5005539"/>
            <a:ext cx="10990556" cy="1211173"/>
            <a:chOff x="1330899" y="1678703"/>
            <a:chExt cx="4506713" cy="1211173"/>
          </a:xfrm>
        </p:grpSpPr>
        <p:grpSp>
          <p:nvGrpSpPr>
            <p:cNvPr id="133" name="组合 376">
              <a:extLst>
                <a:ext uri="{FF2B5EF4-FFF2-40B4-BE49-F238E27FC236}">
                  <a16:creationId xmlns:a16="http://schemas.microsoft.com/office/drawing/2014/main" id="{88E7F240-5663-4676-B932-A1867A3369AF}"/>
                </a:ext>
              </a:extLst>
            </p:cNvPr>
            <p:cNvGrpSpPr/>
            <p:nvPr/>
          </p:nvGrpSpPr>
          <p:grpSpPr>
            <a:xfrm>
              <a:off x="1330899" y="1678703"/>
              <a:ext cx="4506713" cy="1211173"/>
              <a:chOff x="2972472" y="1362075"/>
              <a:chExt cx="5830217" cy="1566863"/>
            </a:xfrm>
          </p:grpSpPr>
          <p:sp>
            <p:nvSpPr>
              <p:cNvPr id="135" name="Freeform 5">
                <a:extLst>
                  <a:ext uri="{FF2B5EF4-FFF2-40B4-BE49-F238E27FC236}">
                    <a16:creationId xmlns:a16="http://schemas.microsoft.com/office/drawing/2014/main" id="{3B0B3327-3A3A-49D1-91CF-4CE3CD0F0682}"/>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6">
                <a:extLst>
                  <a:ext uri="{FF2B5EF4-FFF2-40B4-BE49-F238E27FC236}">
                    <a16:creationId xmlns:a16="http://schemas.microsoft.com/office/drawing/2014/main" id="{13FE532C-A814-4FFF-8522-D25E94017BD1}"/>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nvGrpSpPr>
              <p:cNvPr id="137" name="组合 375">
                <a:extLst>
                  <a:ext uri="{FF2B5EF4-FFF2-40B4-BE49-F238E27FC236}">
                    <a16:creationId xmlns:a16="http://schemas.microsoft.com/office/drawing/2014/main" id="{4288BC46-4DDF-46B6-88DC-638938379494}"/>
                  </a:ext>
                </a:extLst>
              </p:cNvPr>
              <p:cNvGrpSpPr/>
              <p:nvPr/>
            </p:nvGrpSpPr>
            <p:grpSpPr>
              <a:xfrm>
                <a:off x="2972472" y="1362075"/>
                <a:ext cx="1164099" cy="1506537"/>
                <a:chOff x="2105026" y="333375"/>
                <a:chExt cx="1958975" cy="2535238"/>
              </a:xfrm>
            </p:grpSpPr>
            <p:sp>
              <p:nvSpPr>
                <p:cNvPr id="138" name="Freeform 15">
                  <a:extLst>
                    <a:ext uri="{FF2B5EF4-FFF2-40B4-BE49-F238E27FC236}">
                      <a16:creationId xmlns:a16="http://schemas.microsoft.com/office/drawing/2014/main" id="{942804FC-203C-464C-8686-0C1D3384C993}"/>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 name="Freeform 16">
                  <a:extLst>
                    <a:ext uri="{FF2B5EF4-FFF2-40B4-BE49-F238E27FC236}">
                      <a16:creationId xmlns:a16="http://schemas.microsoft.com/office/drawing/2014/main" id="{2FBD227F-218E-4770-9303-6B71C21753C8}"/>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 name="Freeform 17">
                  <a:extLst>
                    <a:ext uri="{FF2B5EF4-FFF2-40B4-BE49-F238E27FC236}">
                      <a16:creationId xmlns:a16="http://schemas.microsoft.com/office/drawing/2014/main" id="{1EF14C4C-A18B-4B1A-8EBA-781AF65EC1AD}"/>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 name="Freeform 18">
                  <a:extLst>
                    <a:ext uri="{FF2B5EF4-FFF2-40B4-BE49-F238E27FC236}">
                      <a16:creationId xmlns:a16="http://schemas.microsoft.com/office/drawing/2014/main" id="{81566EF0-FB2D-4E56-9499-907E2A82D3A8}"/>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 name="Freeform 19">
                  <a:extLst>
                    <a:ext uri="{FF2B5EF4-FFF2-40B4-BE49-F238E27FC236}">
                      <a16:creationId xmlns:a16="http://schemas.microsoft.com/office/drawing/2014/main" id="{70A05572-B96C-423D-A980-ACEE8653AD96}"/>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3" name="Freeform 20">
                  <a:extLst>
                    <a:ext uri="{FF2B5EF4-FFF2-40B4-BE49-F238E27FC236}">
                      <a16:creationId xmlns:a16="http://schemas.microsoft.com/office/drawing/2014/main" id="{317A344D-45CF-404A-B131-2CCD2A381D22}"/>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4" name="Freeform 21">
                  <a:extLst>
                    <a:ext uri="{FF2B5EF4-FFF2-40B4-BE49-F238E27FC236}">
                      <a16:creationId xmlns:a16="http://schemas.microsoft.com/office/drawing/2014/main" id="{39B0CB35-77ED-49F5-AFB9-93BEE9EBE114}"/>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5" name="Freeform 22">
                  <a:extLst>
                    <a:ext uri="{FF2B5EF4-FFF2-40B4-BE49-F238E27FC236}">
                      <a16:creationId xmlns:a16="http://schemas.microsoft.com/office/drawing/2014/main" id="{9E1078D0-2A8B-4DFC-8BDA-80F1566EBDEB}"/>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6" name="Freeform 23">
                  <a:extLst>
                    <a:ext uri="{FF2B5EF4-FFF2-40B4-BE49-F238E27FC236}">
                      <a16:creationId xmlns:a16="http://schemas.microsoft.com/office/drawing/2014/main" id="{3AA87B31-C989-4AB2-A797-143B78174D38}"/>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7" name="Freeform 24">
                  <a:extLst>
                    <a:ext uri="{FF2B5EF4-FFF2-40B4-BE49-F238E27FC236}">
                      <a16:creationId xmlns:a16="http://schemas.microsoft.com/office/drawing/2014/main" id="{BAD873F1-A975-499C-A455-EDE60DD85F61}"/>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8" name="Freeform 25">
                  <a:extLst>
                    <a:ext uri="{FF2B5EF4-FFF2-40B4-BE49-F238E27FC236}">
                      <a16:creationId xmlns:a16="http://schemas.microsoft.com/office/drawing/2014/main" id="{E3B0E016-2E37-488D-B0D9-FB6EEF8F3F59}"/>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9" name="Freeform 26">
                  <a:extLst>
                    <a:ext uri="{FF2B5EF4-FFF2-40B4-BE49-F238E27FC236}">
                      <a16:creationId xmlns:a16="http://schemas.microsoft.com/office/drawing/2014/main" id="{6A87685C-87EF-4F10-AB90-E24ECA9C8829}"/>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0" name="Freeform 27">
                  <a:extLst>
                    <a:ext uri="{FF2B5EF4-FFF2-40B4-BE49-F238E27FC236}">
                      <a16:creationId xmlns:a16="http://schemas.microsoft.com/office/drawing/2014/main" id="{E818635D-5930-4877-A0B6-98463D1FF82B}"/>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1" name="Freeform 28">
                  <a:extLst>
                    <a:ext uri="{FF2B5EF4-FFF2-40B4-BE49-F238E27FC236}">
                      <a16:creationId xmlns:a16="http://schemas.microsoft.com/office/drawing/2014/main" id="{988A3546-A948-422D-8F0A-6646A31E91CD}"/>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2" name="Freeform 29">
                  <a:extLst>
                    <a:ext uri="{FF2B5EF4-FFF2-40B4-BE49-F238E27FC236}">
                      <a16:creationId xmlns:a16="http://schemas.microsoft.com/office/drawing/2014/main" id="{8B4528E9-3745-44D2-9FCD-87BD4BE311FC}"/>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3" name="Freeform 30">
                  <a:extLst>
                    <a:ext uri="{FF2B5EF4-FFF2-40B4-BE49-F238E27FC236}">
                      <a16:creationId xmlns:a16="http://schemas.microsoft.com/office/drawing/2014/main" id="{AC36726A-3137-4710-A3F1-7A2D10631C39}"/>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4" name="Freeform 31">
                  <a:extLst>
                    <a:ext uri="{FF2B5EF4-FFF2-40B4-BE49-F238E27FC236}">
                      <a16:creationId xmlns:a16="http://schemas.microsoft.com/office/drawing/2014/main" id="{75E18478-80FA-4D3E-AE05-7D5DF1547363}"/>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5" name="Freeform 32">
                  <a:extLst>
                    <a:ext uri="{FF2B5EF4-FFF2-40B4-BE49-F238E27FC236}">
                      <a16:creationId xmlns:a16="http://schemas.microsoft.com/office/drawing/2014/main" id="{CF1A34FC-C50A-4849-88D3-1D810659280E}"/>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6" name="Freeform 33">
                  <a:extLst>
                    <a:ext uri="{FF2B5EF4-FFF2-40B4-BE49-F238E27FC236}">
                      <a16:creationId xmlns:a16="http://schemas.microsoft.com/office/drawing/2014/main" id="{8BDAE1DE-8205-4502-B6D5-86BDEF4927C0}"/>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7" name="Freeform 34">
                  <a:extLst>
                    <a:ext uri="{FF2B5EF4-FFF2-40B4-BE49-F238E27FC236}">
                      <a16:creationId xmlns:a16="http://schemas.microsoft.com/office/drawing/2014/main" id="{1F8062C7-572C-434A-BDA0-A1BD8F13A76C}"/>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8" name="Freeform 35">
                  <a:extLst>
                    <a:ext uri="{FF2B5EF4-FFF2-40B4-BE49-F238E27FC236}">
                      <a16:creationId xmlns:a16="http://schemas.microsoft.com/office/drawing/2014/main" id="{726A37A3-4C34-4102-BD18-CF74D97B0178}"/>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9" name="Freeform 36">
                  <a:extLst>
                    <a:ext uri="{FF2B5EF4-FFF2-40B4-BE49-F238E27FC236}">
                      <a16:creationId xmlns:a16="http://schemas.microsoft.com/office/drawing/2014/main" id="{29695BE8-96EE-4795-B9A9-C4EF5F1DB875}"/>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0" name="Freeform 37">
                  <a:extLst>
                    <a:ext uri="{FF2B5EF4-FFF2-40B4-BE49-F238E27FC236}">
                      <a16:creationId xmlns:a16="http://schemas.microsoft.com/office/drawing/2014/main" id="{4215CD33-C6F3-4F38-96FD-F44062BA28AE}"/>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1" name="Freeform 38">
                  <a:extLst>
                    <a:ext uri="{FF2B5EF4-FFF2-40B4-BE49-F238E27FC236}">
                      <a16:creationId xmlns:a16="http://schemas.microsoft.com/office/drawing/2014/main" id="{A1FD3D42-B565-423A-809D-BCA8D90621B7}"/>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2" name="Freeform 39">
                  <a:extLst>
                    <a:ext uri="{FF2B5EF4-FFF2-40B4-BE49-F238E27FC236}">
                      <a16:creationId xmlns:a16="http://schemas.microsoft.com/office/drawing/2014/main" id="{322598B9-0762-42C6-BD84-FBFD7D0D6687}"/>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3" name="Freeform 40">
                  <a:extLst>
                    <a:ext uri="{FF2B5EF4-FFF2-40B4-BE49-F238E27FC236}">
                      <a16:creationId xmlns:a16="http://schemas.microsoft.com/office/drawing/2014/main" id="{59AE48BA-C7DE-49E0-B4BC-8E6A99DB2497}"/>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4" name="Freeform 41">
                  <a:extLst>
                    <a:ext uri="{FF2B5EF4-FFF2-40B4-BE49-F238E27FC236}">
                      <a16:creationId xmlns:a16="http://schemas.microsoft.com/office/drawing/2014/main" id="{F23F87A9-ABDD-408F-AAE5-4E0D0EEDC385}"/>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5" name="Freeform 42">
                  <a:extLst>
                    <a:ext uri="{FF2B5EF4-FFF2-40B4-BE49-F238E27FC236}">
                      <a16:creationId xmlns:a16="http://schemas.microsoft.com/office/drawing/2014/main" id="{4E76F04D-8586-466A-A962-1B51788AF20B}"/>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6" name="Freeform 43">
                  <a:extLst>
                    <a:ext uri="{FF2B5EF4-FFF2-40B4-BE49-F238E27FC236}">
                      <a16:creationId xmlns:a16="http://schemas.microsoft.com/office/drawing/2014/main" id="{CEC54B46-5D4B-402E-9489-AC631732E0E5}"/>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7" name="Freeform 44">
                  <a:extLst>
                    <a:ext uri="{FF2B5EF4-FFF2-40B4-BE49-F238E27FC236}">
                      <a16:creationId xmlns:a16="http://schemas.microsoft.com/office/drawing/2014/main" id="{1879F0AC-E8D1-44E8-B47F-443DD648B79C}"/>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8" name="Freeform 45">
                  <a:extLst>
                    <a:ext uri="{FF2B5EF4-FFF2-40B4-BE49-F238E27FC236}">
                      <a16:creationId xmlns:a16="http://schemas.microsoft.com/office/drawing/2014/main" id="{1C786AE2-BD67-4757-8382-98AEB6464434}"/>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9" name="Freeform 46">
                  <a:extLst>
                    <a:ext uri="{FF2B5EF4-FFF2-40B4-BE49-F238E27FC236}">
                      <a16:creationId xmlns:a16="http://schemas.microsoft.com/office/drawing/2014/main" id="{79E028F0-001F-4C1A-B44B-091D00BE4E49}"/>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0" name="Freeform 47">
                  <a:extLst>
                    <a:ext uri="{FF2B5EF4-FFF2-40B4-BE49-F238E27FC236}">
                      <a16:creationId xmlns:a16="http://schemas.microsoft.com/office/drawing/2014/main" id="{9E485F94-0EF5-4DA9-953B-D31E6132DA5C}"/>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1" name="Freeform 48">
                  <a:extLst>
                    <a:ext uri="{FF2B5EF4-FFF2-40B4-BE49-F238E27FC236}">
                      <a16:creationId xmlns:a16="http://schemas.microsoft.com/office/drawing/2014/main" id="{C2FC3F86-7F2B-4AF6-983C-7B00D1662704}"/>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2" name="Freeform 49">
                  <a:extLst>
                    <a:ext uri="{FF2B5EF4-FFF2-40B4-BE49-F238E27FC236}">
                      <a16:creationId xmlns:a16="http://schemas.microsoft.com/office/drawing/2014/main" id="{538E37C8-9E2F-4AD2-9301-EA03025D65F1}"/>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3" name="Freeform 50">
                  <a:extLst>
                    <a:ext uri="{FF2B5EF4-FFF2-40B4-BE49-F238E27FC236}">
                      <a16:creationId xmlns:a16="http://schemas.microsoft.com/office/drawing/2014/main" id="{DAF07E13-1745-4EEC-AE22-47BAB739D700}"/>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4" name="Freeform 51">
                  <a:extLst>
                    <a:ext uri="{FF2B5EF4-FFF2-40B4-BE49-F238E27FC236}">
                      <a16:creationId xmlns:a16="http://schemas.microsoft.com/office/drawing/2014/main" id="{DFF82D2B-CF7F-4E13-B56D-6E27408A0F8F}"/>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5" name="Freeform 52">
                  <a:extLst>
                    <a:ext uri="{FF2B5EF4-FFF2-40B4-BE49-F238E27FC236}">
                      <a16:creationId xmlns:a16="http://schemas.microsoft.com/office/drawing/2014/main" id="{6429AE59-3363-4AE1-977B-5DF08191B108}"/>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6" name="Freeform 53">
                  <a:extLst>
                    <a:ext uri="{FF2B5EF4-FFF2-40B4-BE49-F238E27FC236}">
                      <a16:creationId xmlns:a16="http://schemas.microsoft.com/office/drawing/2014/main" id="{14F9F5C1-00EE-4D12-9DB0-80FCD75F7240}"/>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7" name="Freeform 54">
                  <a:extLst>
                    <a:ext uri="{FF2B5EF4-FFF2-40B4-BE49-F238E27FC236}">
                      <a16:creationId xmlns:a16="http://schemas.microsoft.com/office/drawing/2014/main" id="{F01083F6-6D33-4A14-95BC-F6CB3F3A7FEA}"/>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8" name="Freeform 55">
                  <a:extLst>
                    <a:ext uri="{FF2B5EF4-FFF2-40B4-BE49-F238E27FC236}">
                      <a16:creationId xmlns:a16="http://schemas.microsoft.com/office/drawing/2014/main" id="{B9BB1F9C-C2E0-47D8-B4B3-88AD54299B75}"/>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9" name="Freeform 56">
                  <a:extLst>
                    <a:ext uri="{FF2B5EF4-FFF2-40B4-BE49-F238E27FC236}">
                      <a16:creationId xmlns:a16="http://schemas.microsoft.com/office/drawing/2014/main" id="{73596F8F-E52B-46D8-8EA6-FAFDFAA77874}"/>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0" name="Freeform 57">
                  <a:extLst>
                    <a:ext uri="{FF2B5EF4-FFF2-40B4-BE49-F238E27FC236}">
                      <a16:creationId xmlns:a16="http://schemas.microsoft.com/office/drawing/2014/main" id="{1A7BE628-5EFF-487D-BC75-F68DC6E0B630}"/>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1" name="Freeform 58">
                  <a:extLst>
                    <a:ext uri="{FF2B5EF4-FFF2-40B4-BE49-F238E27FC236}">
                      <a16:creationId xmlns:a16="http://schemas.microsoft.com/office/drawing/2014/main" id="{3AA1DB3E-D21F-454A-9643-A6211581B88D}"/>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2" name="Freeform 59">
                  <a:extLst>
                    <a:ext uri="{FF2B5EF4-FFF2-40B4-BE49-F238E27FC236}">
                      <a16:creationId xmlns:a16="http://schemas.microsoft.com/office/drawing/2014/main" id="{80C6F685-F2C9-423F-B73D-6E83B4454B70}"/>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3" name="Freeform 60">
                  <a:extLst>
                    <a:ext uri="{FF2B5EF4-FFF2-40B4-BE49-F238E27FC236}">
                      <a16:creationId xmlns:a16="http://schemas.microsoft.com/office/drawing/2014/main" id="{964C6899-B183-43D8-B184-DDE9A3C10035}"/>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4" name="Freeform 61">
                  <a:extLst>
                    <a:ext uri="{FF2B5EF4-FFF2-40B4-BE49-F238E27FC236}">
                      <a16:creationId xmlns:a16="http://schemas.microsoft.com/office/drawing/2014/main" id="{1384180B-0EB6-486D-B743-11DB09812CE1}"/>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5" name="Freeform 62">
                  <a:extLst>
                    <a:ext uri="{FF2B5EF4-FFF2-40B4-BE49-F238E27FC236}">
                      <a16:creationId xmlns:a16="http://schemas.microsoft.com/office/drawing/2014/main" id="{04CC4C74-EFB8-44DC-852A-B74A4FFFC046}"/>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6" name="Freeform 63">
                  <a:extLst>
                    <a:ext uri="{FF2B5EF4-FFF2-40B4-BE49-F238E27FC236}">
                      <a16:creationId xmlns:a16="http://schemas.microsoft.com/office/drawing/2014/main" id="{9F176540-07E7-4801-B88B-4A8AA63E3520}"/>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7" name="Freeform 64">
                  <a:extLst>
                    <a:ext uri="{FF2B5EF4-FFF2-40B4-BE49-F238E27FC236}">
                      <a16:creationId xmlns:a16="http://schemas.microsoft.com/office/drawing/2014/main" id="{E30BB31C-AFB6-4917-B428-40EDE295054F}"/>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8" name="Freeform 65">
                  <a:extLst>
                    <a:ext uri="{FF2B5EF4-FFF2-40B4-BE49-F238E27FC236}">
                      <a16:creationId xmlns:a16="http://schemas.microsoft.com/office/drawing/2014/main" id="{8ED355B9-60AB-4BDD-ADAF-18E0E5AEF54B}"/>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9" name="Freeform 66">
                  <a:extLst>
                    <a:ext uri="{FF2B5EF4-FFF2-40B4-BE49-F238E27FC236}">
                      <a16:creationId xmlns:a16="http://schemas.microsoft.com/office/drawing/2014/main" id="{D0597BF0-AEAD-46FF-8B62-03CFB2A23614}"/>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0" name="Freeform 67">
                  <a:extLst>
                    <a:ext uri="{FF2B5EF4-FFF2-40B4-BE49-F238E27FC236}">
                      <a16:creationId xmlns:a16="http://schemas.microsoft.com/office/drawing/2014/main" id="{8A0C7EC2-FCB5-4E49-BD15-893A2CD79886}"/>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1" name="Freeform 68">
                  <a:extLst>
                    <a:ext uri="{FF2B5EF4-FFF2-40B4-BE49-F238E27FC236}">
                      <a16:creationId xmlns:a16="http://schemas.microsoft.com/office/drawing/2014/main" id="{0C693AED-3113-4CE9-9A0E-1FF439BE9513}"/>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2" name="Freeform 69">
                  <a:extLst>
                    <a:ext uri="{FF2B5EF4-FFF2-40B4-BE49-F238E27FC236}">
                      <a16:creationId xmlns:a16="http://schemas.microsoft.com/office/drawing/2014/main" id="{F22424F1-0AF8-4847-AEC5-190C11DFDD7F}"/>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3" name="Freeform 70">
                  <a:extLst>
                    <a:ext uri="{FF2B5EF4-FFF2-40B4-BE49-F238E27FC236}">
                      <a16:creationId xmlns:a16="http://schemas.microsoft.com/office/drawing/2014/main" id="{546DD2A8-81A4-4EDB-BD24-4F6644336913}"/>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134" name="文本框 558">
              <a:extLst>
                <a:ext uri="{FF2B5EF4-FFF2-40B4-BE49-F238E27FC236}">
                  <a16:creationId xmlns:a16="http://schemas.microsoft.com/office/drawing/2014/main" id="{5A1A5567-0863-46DA-A619-DFFA3C33157E}"/>
                </a:ext>
              </a:extLst>
            </p:cNvPr>
            <p:cNvSpPr txBox="1"/>
            <p:nvPr/>
          </p:nvSpPr>
          <p:spPr>
            <a:xfrm>
              <a:off x="2199920" y="2233755"/>
              <a:ext cx="3463784" cy="584775"/>
            </a:xfrm>
            <a:prstGeom prst="rect">
              <a:avLst/>
            </a:prstGeom>
            <a:noFill/>
          </p:spPr>
          <p:txBody>
            <a:bodyPr wrap="square" rtlCol="0">
              <a:spAutoFit/>
              <a:scene3d>
                <a:camera prst="orthographicFront"/>
                <a:lightRig rig="threePt" dir="t"/>
              </a:scene3d>
              <a:sp3d contourW="12700"/>
            </a:bodyPr>
            <a:lstStyle/>
            <a:p>
              <a:pPr>
                <a:spcBef>
                  <a:spcPts val="500"/>
                </a:spcBef>
                <a:spcAft>
                  <a:spcPts val="500"/>
                </a:spcAft>
              </a:pPr>
              <a:r>
                <a:rPr lang="en-US" sz="3200" dirty="0" err="1">
                  <a:effectLst/>
                  <a:latin typeface="Calibri" panose="020F0502020204030204" pitchFamily="34" charset="0"/>
                  <a:ea typeface="SimSun" panose="02010600030101010101" pitchFamily="2" charset="-122"/>
                  <a:cs typeface="Calibri" panose="020F0502020204030204" pitchFamily="34" charset="0"/>
                </a:rPr>
                <a:t>Nêu</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nhận</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xét</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của</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em</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khi</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quan</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sát</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bức</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tranh</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trên</a:t>
              </a:r>
              <a:r>
                <a:rPr lang="en-US" sz="3200" dirty="0">
                  <a:effectLst/>
                  <a:latin typeface="Calibri" panose="020F0502020204030204" pitchFamily="34" charset="0"/>
                  <a:ea typeface="SimSun" panose="02010600030101010101" pitchFamily="2" charset="-122"/>
                  <a:cs typeface="Calibri" panose="020F0502020204030204" pitchFamily="34" charset="0"/>
                </a:rPr>
                <a:t>.</a:t>
              </a:r>
            </a:p>
          </p:txBody>
        </p:sp>
      </p:grpSp>
    </p:spTree>
    <p:extLst>
      <p:ext uri="{BB962C8B-B14F-4D97-AF65-F5344CB8AC3E}">
        <p14:creationId xmlns:p14="http://schemas.microsoft.com/office/powerpoint/2010/main" val="346523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down)">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0"/>
                                        </p:tgtEl>
                                      </p:cBhvr>
                                    </p:animEffect>
                                    <p:set>
                                      <p:cBhvr>
                                        <p:cTn id="23" dur="1" fill="hold">
                                          <p:stCondLst>
                                            <p:cond delay="499"/>
                                          </p:stCondLst>
                                        </p:cTn>
                                        <p:tgtEl>
                                          <p:spTgt spid="7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wipe(down)">
                                      <p:cBhvr>
                                        <p:cTn id="28" dur="5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32"/>
                                        </p:tgtEl>
                                      </p:cBhvr>
                                    </p:animEffect>
                                    <p:set>
                                      <p:cBhvr>
                                        <p:cTn id="33" dur="1" fill="hold">
                                          <p:stCondLst>
                                            <p:cond delay="4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37A3E7-29E9-4F01-97C2-2958906F965A}"/>
              </a:ext>
            </a:extLst>
          </p:cNvPr>
          <p:cNvSpPr txBox="1"/>
          <p:nvPr/>
        </p:nvSpPr>
        <p:spPr>
          <a:xfrm>
            <a:off x="186431" y="0"/>
            <a:ext cx="10697592" cy="646331"/>
          </a:xfrm>
          <a:prstGeom prst="rect">
            <a:avLst/>
          </a:prstGeom>
          <a:noFill/>
        </p:spPr>
        <p:txBody>
          <a:bodyPr wrap="square" rtlCol="0">
            <a:spAutoFit/>
          </a:bodyPr>
          <a:lstStyle/>
          <a:p>
            <a:pPr lvl="0"/>
            <a:r>
              <a:rPr lang="en-US" sz="3600" dirty="0">
                <a:solidFill>
                  <a:srgbClr val="000000"/>
                </a:solidFill>
                <a:highlight>
                  <a:srgbClr val="FFFF00"/>
                </a:highlight>
              </a:rPr>
              <a:t>2. </a:t>
            </a:r>
            <a:r>
              <a:rPr lang="vi-VN" sz="3600" dirty="0">
                <a:solidFill>
                  <a:srgbClr val="000000"/>
                </a:solidFill>
                <a:highlight>
                  <a:srgbClr val="FFFF00"/>
                </a:highlight>
              </a:rPr>
              <a:t>Khám phá vẻ đẹp thiên nhiên quê hương em</a:t>
            </a:r>
            <a:endParaRPr kumimoji="0" lang="en-US" sz="3600" b="0" i="0" u="none" strike="noStrike" kern="1200" cap="none" spc="0" normalizeH="0" baseline="0" noProof="0" dirty="0">
              <a:ln>
                <a:noFill/>
              </a:ln>
              <a:solidFill>
                <a:srgbClr val="000000"/>
              </a:solidFill>
              <a:effectLst/>
              <a:highlight>
                <a:srgbClr val="FFFF00"/>
              </a:highlight>
              <a:uLnTx/>
              <a:uFillTx/>
              <a:latin typeface="Arial"/>
              <a:ea typeface="微软雅黑"/>
            </a:endParaRPr>
          </a:p>
        </p:txBody>
      </p:sp>
      <p:pic>
        <p:nvPicPr>
          <p:cNvPr id="5" name="Picture 4">
            <a:extLst>
              <a:ext uri="{FF2B5EF4-FFF2-40B4-BE49-F238E27FC236}">
                <a16:creationId xmlns:a16="http://schemas.microsoft.com/office/drawing/2014/main" id="{4EAE0945-9346-4E74-B4D6-0648DA8D3923}"/>
              </a:ext>
            </a:extLst>
          </p:cNvPr>
          <p:cNvPicPr>
            <a:picLocks noChangeAspect="1"/>
          </p:cNvPicPr>
          <p:nvPr/>
        </p:nvPicPr>
        <p:blipFill>
          <a:blip r:embed="rId2"/>
          <a:stretch>
            <a:fillRect/>
          </a:stretch>
        </p:blipFill>
        <p:spPr>
          <a:xfrm>
            <a:off x="2258954" y="690304"/>
            <a:ext cx="7696200" cy="4772025"/>
          </a:xfrm>
          <a:prstGeom prst="rect">
            <a:avLst/>
          </a:prstGeom>
        </p:spPr>
      </p:pic>
      <p:grpSp>
        <p:nvGrpSpPr>
          <p:cNvPr id="6" name="组合 567">
            <a:extLst>
              <a:ext uri="{FF2B5EF4-FFF2-40B4-BE49-F238E27FC236}">
                <a16:creationId xmlns:a16="http://schemas.microsoft.com/office/drawing/2014/main" id="{925ECBEF-A54D-40F8-ADB1-7E1087AB879F}"/>
              </a:ext>
            </a:extLst>
          </p:cNvPr>
          <p:cNvGrpSpPr/>
          <p:nvPr/>
        </p:nvGrpSpPr>
        <p:grpSpPr>
          <a:xfrm>
            <a:off x="2121763" y="5021559"/>
            <a:ext cx="9847768" cy="1262938"/>
            <a:chOff x="1330899" y="1678703"/>
            <a:chExt cx="4506713" cy="1262938"/>
          </a:xfrm>
        </p:grpSpPr>
        <p:grpSp>
          <p:nvGrpSpPr>
            <p:cNvPr id="7" name="组合 376">
              <a:extLst>
                <a:ext uri="{FF2B5EF4-FFF2-40B4-BE49-F238E27FC236}">
                  <a16:creationId xmlns:a16="http://schemas.microsoft.com/office/drawing/2014/main" id="{EA11DE9E-F329-464D-8D4D-C2D4D113DB17}"/>
                </a:ext>
              </a:extLst>
            </p:cNvPr>
            <p:cNvGrpSpPr/>
            <p:nvPr/>
          </p:nvGrpSpPr>
          <p:grpSpPr>
            <a:xfrm>
              <a:off x="1330899" y="1678703"/>
              <a:ext cx="4506713" cy="1211173"/>
              <a:chOff x="2972472" y="1362075"/>
              <a:chExt cx="5830217" cy="1566863"/>
            </a:xfrm>
          </p:grpSpPr>
          <p:sp>
            <p:nvSpPr>
              <p:cNvPr id="9" name="Freeform 5">
                <a:extLst>
                  <a:ext uri="{FF2B5EF4-FFF2-40B4-BE49-F238E27FC236}">
                    <a16:creationId xmlns:a16="http://schemas.microsoft.com/office/drawing/2014/main" id="{06B18053-9FE5-4C4A-B16A-C1F86F9BAECE}"/>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Freeform 6">
                <a:extLst>
                  <a:ext uri="{FF2B5EF4-FFF2-40B4-BE49-F238E27FC236}">
                    <a16:creationId xmlns:a16="http://schemas.microsoft.com/office/drawing/2014/main" id="{A0D706AA-7708-438C-A529-81A090C21082}"/>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nvGrpSpPr>
              <p:cNvPr id="11" name="组合 375">
                <a:extLst>
                  <a:ext uri="{FF2B5EF4-FFF2-40B4-BE49-F238E27FC236}">
                    <a16:creationId xmlns:a16="http://schemas.microsoft.com/office/drawing/2014/main" id="{40DB48D0-4C5D-43A8-B411-726CA26C424A}"/>
                  </a:ext>
                </a:extLst>
              </p:cNvPr>
              <p:cNvGrpSpPr/>
              <p:nvPr/>
            </p:nvGrpSpPr>
            <p:grpSpPr>
              <a:xfrm>
                <a:off x="2972472" y="1362075"/>
                <a:ext cx="1164099" cy="1506537"/>
                <a:chOff x="2105026" y="333375"/>
                <a:chExt cx="1958975" cy="2535238"/>
              </a:xfrm>
            </p:grpSpPr>
            <p:sp>
              <p:nvSpPr>
                <p:cNvPr id="12" name="Freeform 15">
                  <a:extLst>
                    <a:ext uri="{FF2B5EF4-FFF2-40B4-BE49-F238E27FC236}">
                      <a16:creationId xmlns:a16="http://schemas.microsoft.com/office/drawing/2014/main" id="{A7DFAC9A-2247-406C-A5AB-9F27792BF852}"/>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6">
                  <a:extLst>
                    <a:ext uri="{FF2B5EF4-FFF2-40B4-BE49-F238E27FC236}">
                      <a16:creationId xmlns:a16="http://schemas.microsoft.com/office/drawing/2014/main" id="{5A87E253-49D2-490E-AA17-BE73C0688654}"/>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Freeform 17">
                  <a:extLst>
                    <a:ext uri="{FF2B5EF4-FFF2-40B4-BE49-F238E27FC236}">
                      <a16:creationId xmlns:a16="http://schemas.microsoft.com/office/drawing/2014/main" id="{E25B991F-151E-43F4-9CC1-EE8E5F540082}"/>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8">
                  <a:extLst>
                    <a:ext uri="{FF2B5EF4-FFF2-40B4-BE49-F238E27FC236}">
                      <a16:creationId xmlns:a16="http://schemas.microsoft.com/office/drawing/2014/main" id="{70DFE502-B553-4A2C-9D60-3CEA8D399050}"/>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9">
                  <a:extLst>
                    <a:ext uri="{FF2B5EF4-FFF2-40B4-BE49-F238E27FC236}">
                      <a16:creationId xmlns:a16="http://schemas.microsoft.com/office/drawing/2014/main" id="{66625FAD-DB67-4955-8F2C-F0BEFB664CC7}"/>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20">
                  <a:extLst>
                    <a:ext uri="{FF2B5EF4-FFF2-40B4-BE49-F238E27FC236}">
                      <a16:creationId xmlns:a16="http://schemas.microsoft.com/office/drawing/2014/main" id="{4723BBE9-0517-43C4-9F40-609255174E03}"/>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Freeform 21">
                  <a:extLst>
                    <a:ext uri="{FF2B5EF4-FFF2-40B4-BE49-F238E27FC236}">
                      <a16:creationId xmlns:a16="http://schemas.microsoft.com/office/drawing/2014/main" id="{13179CEA-0036-4ACC-9110-D1B1DD4DAD95}"/>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Freeform 22">
                  <a:extLst>
                    <a:ext uri="{FF2B5EF4-FFF2-40B4-BE49-F238E27FC236}">
                      <a16:creationId xmlns:a16="http://schemas.microsoft.com/office/drawing/2014/main" id="{520934CF-DCF7-492D-9131-D275612F6290}"/>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3">
                  <a:extLst>
                    <a:ext uri="{FF2B5EF4-FFF2-40B4-BE49-F238E27FC236}">
                      <a16:creationId xmlns:a16="http://schemas.microsoft.com/office/drawing/2014/main" id="{59F35BB8-4432-44DF-9BC0-213BD6BC89F0}"/>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Freeform 24">
                  <a:extLst>
                    <a:ext uri="{FF2B5EF4-FFF2-40B4-BE49-F238E27FC236}">
                      <a16:creationId xmlns:a16="http://schemas.microsoft.com/office/drawing/2014/main" id="{B0662C17-F8CB-44D0-B551-740D05803EF3}"/>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5">
                  <a:extLst>
                    <a:ext uri="{FF2B5EF4-FFF2-40B4-BE49-F238E27FC236}">
                      <a16:creationId xmlns:a16="http://schemas.microsoft.com/office/drawing/2014/main" id="{AF7A085D-DFC7-41CD-A013-E7CD35BDA688}"/>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Freeform 26">
                  <a:extLst>
                    <a:ext uri="{FF2B5EF4-FFF2-40B4-BE49-F238E27FC236}">
                      <a16:creationId xmlns:a16="http://schemas.microsoft.com/office/drawing/2014/main" id="{847579CE-9093-4F69-8CFD-C6CE27D82709}"/>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7">
                  <a:extLst>
                    <a:ext uri="{FF2B5EF4-FFF2-40B4-BE49-F238E27FC236}">
                      <a16:creationId xmlns:a16="http://schemas.microsoft.com/office/drawing/2014/main" id="{E2DE4658-125A-4C03-88A0-BCD4B99E790A}"/>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Freeform 28">
                  <a:extLst>
                    <a:ext uri="{FF2B5EF4-FFF2-40B4-BE49-F238E27FC236}">
                      <a16:creationId xmlns:a16="http://schemas.microsoft.com/office/drawing/2014/main" id="{29EE4B77-5362-4FFC-A933-001C106D68E6}"/>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Freeform 29">
                  <a:extLst>
                    <a:ext uri="{FF2B5EF4-FFF2-40B4-BE49-F238E27FC236}">
                      <a16:creationId xmlns:a16="http://schemas.microsoft.com/office/drawing/2014/main" id="{6F9F7977-5E26-459A-99F4-60A5AE88DDCA}"/>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Freeform 30">
                  <a:extLst>
                    <a:ext uri="{FF2B5EF4-FFF2-40B4-BE49-F238E27FC236}">
                      <a16:creationId xmlns:a16="http://schemas.microsoft.com/office/drawing/2014/main" id="{93CDAA68-15C3-48F8-BF5E-9E45D25A56C5}"/>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Freeform 31">
                  <a:extLst>
                    <a:ext uri="{FF2B5EF4-FFF2-40B4-BE49-F238E27FC236}">
                      <a16:creationId xmlns:a16="http://schemas.microsoft.com/office/drawing/2014/main" id="{7A0F6E1B-B9FF-40A1-8899-73689E194434}"/>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Freeform 32">
                  <a:extLst>
                    <a:ext uri="{FF2B5EF4-FFF2-40B4-BE49-F238E27FC236}">
                      <a16:creationId xmlns:a16="http://schemas.microsoft.com/office/drawing/2014/main" id="{788D6A16-48AC-4FB8-8BCB-D8C59A8890F0}"/>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Freeform 33">
                  <a:extLst>
                    <a:ext uri="{FF2B5EF4-FFF2-40B4-BE49-F238E27FC236}">
                      <a16:creationId xmlns:a16="http://schemas.microsoft.com/office/drawing/2014/main" id="{6DEE5867-6C95-4676-9BA3-8B94953D1EA6}"/>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Freeform 34">
                  <a:extLst>
                    <a:ext uri="{FF2B5EF4-FFF2-40B4-BE49-F238E27FC236}">
                      <a16:creationId xmlns:a16="http://schemas.microsoft.com/office/drawing/2014/main" id="{36BDD22B-EE24-4935-9B56-352A5DBFCEA4}"/>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5">
                  <a:extLst>
                    <a:ext uri="{FF2B5EF4-FFF2-40B4-BE49-F238E27FC236}">
                      <a16:creationId xmlns:a16="http://schemas.microsoft.com/office/drawing/2014/main" id="{116C32BC-A6D7-4AD6-96A3-61E10371EC26}"/>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Freeform 36">
                  <a:extLst>
                    <a:ext uri="{FF2B5EF4-FFF2-40B4-BE49-F238E27FC236}">
                      <a16:creationId xmlns:a16="http://schemas.microsoft.com/office/drawing/2014/main" id="{8BFC27ED-7D9B-4B86-853B-923CD167CCA7}"/>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Freeform 37">
                  <a:extLst>
                    <a:ext uri="{FF2B5EF4-FFF2-40B4-BE49-F238E27FC236}">
                      <a16:creationId xmlns:a16="http://schemas.microsoft.com/office/drawing/2014/main" id="{B51257C5-80A2-487D-B29C-7F3CE89B21CD}"/>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8">
                  <a:extLst>
                    <a:ext uri="{FF2B5EF4-FFF2-40B4-BE49-F238E27FC236}">
                      <a16:creationId xmlns:a16="http://schemas.microsoft.com/office/drawing/2014/main" id="{3D56F9D3-A90B-4EF8-8297-110DC51F3E8C}"/>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Freeform 39">
                  <a:extLst>
                    <a:ext uri="{FF2B5EF4-FFF2-40B4-BE49-F238E27FC236}">
                      <a16:creationId xmlns:a16="http://schemas.microsoft.com/office/drawing/2014/main" id="{D8370B60-E6DD-4C24-8FF7-489638152C45}"/>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40">
                  <a:extLst>
                    <a:ext uri="{FF2B5EF4-FFF2-40B4-BE49-F238E27FC236}">
                      <a16:creationId xmlns:a16="http://schemas.microsoft.com/office/drawing/2014/main" id="{1BC97CDC-A441-4429-A6F8-5C2F516763BB}"/>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Freeform 41">
                  <a:extLst>
                    <a:ext uri="{FF2B5EF4-FFF2-40B4-BE49-F238E27FC236}">
                      <a16:creationId xmlns:a16="http://schemas.microsoft.com/office/drawing/2014/main" id="{21871AF0-98E5-4D17-9BFC-4134D117059D}"/>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42">
                  <a:extLst>
                    <a:ext uri="{FF2B5EF4-FFF2-40B4-BE49-F238E27FC236}">
                      <a16:creationId xmlns:a16="http://schemas.microsoft.com/office/drawing/2014/main" id="{215694E3-C0E6-4917-AE6A-4545590D411A}"/>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3">
                  <a:extLst>
                    <a:ext uri="{FF2B5EF4-FFF2-40B4-BE49-F238E27FC236}">
                      <a16:creationId xmlns:a16="http://schemas.microsoft.com/office/drawing/2014/main" id="{6E692879-C233-4728-ADAC-8B5A639F896E}"/>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4">
                  <a:extLst>
                    <a:ext uri="{FF2B5EF4-FFF2-40B4-BE49-F238E27FC236}">
                      <a16:creationId xmlns:a16="http://schemas.microsoft.com/office/drawing/2014/main" id="{EB890869-071A-47AD-A799-D1446EE1A8BB}"/>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Freeform 45">
                  <a:extLst>
                    <a:ext uri="{FF2B5EF4-FFF2-40B4-BE49-F238E27FC236}">
                      <a16:creationId xmlns:a16="http://schemas.microsoft.com/office/drawing/2014/main" id="{F4043752-75CB-4283-9774-4F5B399AC905}"/>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6">
                  <a:extLst>
                    <a:ext uri="{FF2B5EF4-FFF2-40B4-BE49-F238E27FC236}">
                      <a16:creationId xmlns:a16="http://schemas.microsoft.com/office/drawing/2014/main" id="{74A15801-B496-482C-8643-3F0145CD4DCE}"/>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Freeform 47">
                  <a:extLst>
                    <a:ext uri="{FF2B5EF4-FFF2-40B4-BE49-F238E27FC236}">
                      <a16:creationId xmlns:a16="http://schemas.microsoft.com/office/drawing/2014/main" id="{D73689BB-B435-450E-8BA6-E44298D6ABB5}"/>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8">
                  <a:extLst>
                    <a:ext uri="{FF2B5EF4-FFF2-40B4-BE49-F238E27FC236}">
                      <a16:creationId xmlns:a16="http://schemas.microsoft.com/office/drawing/2014/main" id="{122D08F1-A470-4426-B365-E5E4E4F1262F}"/>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Freeform 49">
                  <a:extLst>
                    <a:ext uri="{FF2B5EF4-FFF2-40B4-BE49-F238E27FC236}">
                      <a16:creationId xmlns:a16="http://schemas.microsoft.com/office/drawing/2014/main" id="{CC920F3A-A484-4690-B0D9-EA46BE93AC1F}"/>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50">
                  <a:extLst>
                    <a:ext uri="{FF2B5EF4-FFF2-40B4-BE49-F238E27FC236}">
                      <a16:creationId xmlns:a16="http://schemas.microsoft.com/office/drawing/2014/main" id="{26F5CEEC-A5CE-414A-9377-7D49ADFB4D3E}"/>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51">
                  <a:extLst>
                    <a:ext uri="{FF2B5EF4-FFF2-40B4-BE49-F238E27FC236}">
                      <a16:creationId xmlns:a16="http://schemas.microsoft.com/office/drawing/2014/main" id="{9F2F7655-A9A8-4D26-8C0D-327B3629745E}"/>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52">
                  <a:extLst>
                    <a:ext uri="{FF2B5EF4-FFF2-40B4-BE49-F238E27FC236}">
                      <a16:creationId xmlns:a16="http://schemas.microsoft.com/office/drawing/2014/main" id="{B1065A76-15FC-4366-A4A0-A467120527A3}"/>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3">
                  <a:extLst>
                    <a:ext uri="{FF2B5EF4-FFF2-40B4-BE49-F238E27FC236}">
                      <a16:creationId xmlns:a16="http://schemas.microsoft.com/office/drawing/2014/main" id="{0108239E-CB17-47EB-88D4-C03C42C1760B}"/>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4">
                  <a:extLst>
                    <a:ext uri="{FF2B5EF4-FFF2-40B4-BE49-F238E27FC236}">
                      <a16:creationId xmlns:a16="http://schemas.microsoft.com/office/drawing/2014/main" id="{9F2F3898-35CC-47D3-B911-CE9FA160375A}"/>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5">
                  <a:extLst>
                    <a:ext uri="{FF2B5EF4-FFF2-40B4-BE49-F238E27FC236}">
                      <a16:creationId xmlns:a16="http://schemas.microsoft.com/office/drawing/2014/main" id="{A7D5B510-95CE-4D51-A35C-A5AF6915F1AA}"/>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6">
                  <a:extLst>
                    <a:ext uri="{FF2B5EF4-FFF2-40B4-BE49-F238E27FC236}">
                      <a16:creationId xmlns:a16="http://schemas.microsoft.com/office/drawing/2014/main" id="{F6928CB1-D8A9-4F8A-8A22-3B143DD211A5}"/>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7">
                  <a:extLst>
                    <a:ext uri="{FF2B5EF4-FFF2-40B4-BE49-F238E27FC236}">
                      <a16:creationId xmlns:a16="http://schemas.microsoft.com/office/drawing/2014/main" id="{A06FB31E-3AC2-4855-B08E-3AECE19F89E4}"/>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8">
                  <a:extLst>
                    <a:ext uri="{FF2B5EF4-FFF2-40B4-BE49-F238E27FC236}">
                      <a16:creationId xmlns:a16="http://schemas.microsoft.com/office/drawing/2014/main" id="{DFB0E9E7-48D4-4914-AE93-3A5E07474EDB}"/>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9">
                  <a:extLst>
                    <a:ext uri="{FF2B5EF4-FFF2-40B4-BE49-F238E27FC236}">
                      <a16:creationId xmlns:a16="http://schemas.microsoft.com/office/drawing/2014/main" id="{33A83DD3-1578-4C7E-A958-03BF2E9DBDC6}"/>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60">
                  <a:extLst>
                    <a:ext uri="{FF2B5EF4-FFF2-40B4-BE49-F238E27FC236}">
                      <a16:creationId xmlns:a16="http://schemas.microsoft.com/office/drawing/2014/main" id="{C8F66168-8678-4494-80B2-1971872B16D6}"/>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61">
                  <a:extLst>
                    <a:ext uri="{FF2B5EF4-FFF2-40B4-BE49-F238E27FC236}">
                      <a16:creationId xmlns:a16="http://schemas.microsoft.com/office/drawing/2014/main" id="{22E6751B-4AF2-4299-881D-5536D143431E}"/>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62">
                  <a:extLst>
                    <a:ext uri="{FF2B5EF4-FFF2-40B4-BE49-F238E27FC236}">
                      <a16:creationId xmlns:a16="http://schemas.microsoft.com/office/drawing/2014/main" id="{47F70685-8F5C-49EA-8B98-B25746BE8F52}"/>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3">
                  <a:extLst>
                    <a:ext uri="{FF2B5EF4-FFF2-40B4-BE49-F238E27FC236}">
                      <a16:creationId xmlns:a16="http://schemas.microsoft.com/office/drawing/2014/main" id="{6237803B-101B-4280-BF26-40359B40EA5F}"/>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4">
                  <a:extLst>
                    <a:ext uri="{FF2B5EF4-FFF2-40B4-BE49-F238E27FC236}">
                      <a16:creationId xmlns:a16="http://schemas.microsoft.com/office/drawing/2014/main" id="{95832067-DDBB-40CF-8C93-98BAD1763A77}"/>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5">
                  <a:extLst>
                    <a:ext uri="{FF2B5EF4-FFF2-40B4-BE49-F238E27FC236}">
                      <a16:creationId xmlns:a16="http://schemas.microsoft.com/office/drawing/2014/main" id="{19196727-7845-48BB-97DF-EDF466EFB273}"/>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6">
                  <a:extLst>
                    <a:ext uri="{FF2B5EF4-FFF2-40B4-BE49-F238E27FC236}">
                      <a16:creationId xmlns:a16="http://schemas.microsoft.com/office/drawing/2014/main" id="{23757E8E-6352-441C-8291-F8D6A7B35461}"/>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7">
                  <a:extLst>
                    <a:ext uri="{FF2B5EF4-FFF2-40B4-BE49-F238E27FC236}">
                      <a16:creationId xmlns:a16="http://schemas.microsoft.com/office/drawing/2014/main" id="{834104A7-424E-4B8B-85E4-AD209E4D1887}"/>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8">
                  <a:extLst>
                    <a:ext uri="{FF2B5EF4-FFF2-40B4-BE49-F238E27FC236}">
                      <a16:creationId xmlns:a16="http://schemas.microsoft.com/office/drawing/2014/main" id="{B320A1D1-F57B-4CA9-AAAD-B362006FA5A1}"/>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9">
                  <a:extLst>
                    <a:ext uri="{FF2B5EF4-FFF2-40B4-BE49-F238E27FC236}">
                      <a16:creationId xmlns:a16="http://schemas.microsoft.com/office/drawing/2014/main" id="{8743233D-1A3E-435F-A265-3E07908DE21B}"/>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70">
                  <a:extLst>
                    <a:ext uri="{FF2B5EF4-FFF2-40B4-BE49-F238E27FC236}">
                      <a16:creationId xmlns:a16="http://schemas.microsoft.com/office/drawing/2014/main" id="{32421610-3EBC-4E4A-88EF-1F7AA37DE69A}"/>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8" name="文本框 558">
              <a:extLst>
                <a:ext uri="{FF2B5EF4-FFF2-40B4-BE49-F238E27FC236}">
                  <a16:creationId xmlns:a16="http://schemas.microsoft.com/office/drawing/2014/main" id="{92C51788-7E6A-493E-9933-185858D24216}"/>
                </a:ext>
              </a:extLst>
            </p:cNvPr>
            <p:cNvSpPr txBox="1"/>
            <p:nvPr/>
          </p:nvSpPr>
          <p:spPr>
            <a:xfrm>
              <a:off x="2199920" y="2233755"/>
              <a:ext cx="3463784" cy="707886"/>
            </a:xfrm>
            <a:prstGeom prst="rect">
              <a:avLst/>
            </a:prstGeom>
            <a:noFill/>
          </p:spPr>
          <p:txBody>
            <a:bodyPr wrap="square" rtlCol="0">
              <a:spAutoFit/>
              <a:scene3d>
                <a:camera prst="orthographicFront"/>
                <a:lightRig rig="threePt" dir="t"/>
              </a:scene3d>
              <a:sp3d contourW="12700"/>
            </a:bodyPr>
            <a:lstStyle/>
            <a:p>
              <a:pPr>
                <a:spcBef>
                  <a:spcPts val="500"/>
                </a:spcBef>
                <a:spcAft>
                  <a:spcPts val="500"/>
                </a:spcAft>
              </a:pP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Các</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bức</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tranh</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vẽ</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cảnh</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 </a:t>
              </a:r>
              <a:r>
                <a:rPr lang="en-US" sz="4000" dirty="0" err="1">
                  <a:solidFill>
                    <a:srgbClr val="002060"/>
                  </a:solidFill>
                  <a:effectLst/>
                  <a:latin typeface="Calibri" panose="020F0502020204030204" pitchFamily="34" charset="0"/>
                  <a:ea typeface="SimSun" panose="02010600030101010101" pitchFamily="2" charset="-122"/>
                  <a:cs typeface="Calibri" panose="020F0502020204030204" pitchFamily="34" charset="0"/>
                </a:rPr>
                <a:t>gì</a:t>
              </a:r>
              <a:r>
                <a:rPr lang="en-US" sz="4000" dirty="0">
                  <a:solidFill>
                    <a:srgbClr val="002060"/>
                  </a:solidFill>
                  <a:effectLst/>
                  <a:latin typeface="Calibri" panose="020F0502020204030204" pitchFamily="34" charset="0"/>
                  <a:ea typeface="SimSun" panose="02010600030101010101" pitchFamily="2" charset="-122"/>
                  <a:cs typeface="Calibri" panose="020F0502020204030204" pitchFamily="34" charset="0"/>
                </a:rPr>
                <a:t>?</a:t>
              </a:r>
            </a:p>
          </p:txBody>
        </p:sp>
      </p:grpSp>
      <p:grpSp>
        <p:nvGrpSpPr>
          <p:cNvPr id="73" name="组合 567">
            <a:extLst>
              <a:ext uri="{FF2B5EF4-FFF2-40B4-BE49-F238E27FC236}">
                <a16:creationId xmlns:a16="http://schemas.microsoft.com/office/drawing/2014/main" id="{25EB91F5-4FE2-4C7B-9635-F1A8061F3359}"/>
              </a:ext>
            </a:extLst>
          </p:cNvPr>
          <p:cNvGrpSpPr/>
          <p:nvPr/>
        </p:nvGrpSpPr>
        <p:grpSpPr>
          <a:xfrm>
            <a:off x="1514333" y="4956523"/>
            <a:ext cx="10990556" cy="1211173"/>
            <a:chOff x="1330899" y="1678703"/>
            <a:chExt cx="4506713" cy="1211173"/>
          </a:xfrm>
        </p:grpSpPr>
        <p:grpSp>
          <p:nvGrpSpPr>
            <p:cNvPr id="74" name="组合 376">
              <a:extLst>
                <a:ext uri="{FF2B5EF4-FFF2-40B4-BE49-F238E27FC236}">
                  <a16:creationId xmlns:a16="http://schemas.microsoft.com/office/drawing/2014/main" id="{12517A2A-3F9D-4F70-9595-A7FBCEE46B1F}"/>
                </a:ext>
              </a:extLst>
            </p:cNvPr>
            <p:cNvGrpSpPr/>
            <p:nvPr/>
          </p:nvGrpSpPr>
          <p:grpSpPr>
            <a:xfrm>
              <a:off x="1330899" y="1678703"/>
              <a:ext cx="4506713" cy="1211173"/>
              <a:chOff x="2972472" y="1362075"/>
              <a:chExt cx="5830217" cy="1566863"/>
            </a:xfrm>
          </p:grpSpPr>
          <p:sp>
            <p:nvSpPr>
              <p:cNvPr id="76" name="Freeform 5">
                <a:extLst>
                  <a:ext uri="{FF2B5EF4-FFF2-40B4-BE49-F238E27FC236}">
                    <a16:creationId xmlns:a16="http://schemas.microsoft.com/office/drawing/2014/main" id="{644F02F2-BE6C-4A81-ADB5-23208A7331FA}"/>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6">
                <a:extLst>
                  <a:ext uri="{FF2B5EF4-FFF2-40B4-BE49-F238E27FC236}">
                    <a16:creationId xmlns:a16="http://schemas.microsoft.com/office/drawing/2014/main" id="{8A3157DA-F91A-4EDA-BC23-D0048EDC139F}"/>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nvGrpSpPr>
              <p:cNvPr id="78" name="组合 375">
                <a:extLst>
                  <a:ext uri="{FF2B5EF4-FFF2-40B4-BE49-F238E27FC236}">
                    <a16:creationId xmlns:a16="http://schemas.microsoft.com/office/drawing/2014/main" id="{CBAB8E31-029E-4CD3-9577-14BB1FAD0479}"/>
                  </a:ext>
                </a:extLst>
              </p:cNvPr>
              <p:cNvGrpSpPr/>
              <p:nvPr/>
            </p:nvGrpSpPr>
            <p:grpSpPr>
              <a:xfrm>
                <a:off x="2972472" y="1362075"/>
                <a:ext cx="1164099" cy="1506537"/>
                <a:chOff x="2105026" y="333375"/>
                <a:chExt cx="1958975" cy="2535238"/>
              </a:xfrm>
            </p:grpSpPr>
            <p:sp>
              <p:nvSpPr>
                <p:cNvPr id="79" name="Freeform 15">
                  <a:extLst>
                    <a:ext uri="{FF2B5EF4-FFF2-40B4-BE49-F238E27FC236}">
                      <a16:creationId xmlns:a16="http://schemas.microsoft.com/office/drawing/2014/main" id="{2A3C008C-85CF-4A4A-9FCA-586DC5AD279E}"/>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16">
                  <a:extLst>
                    <a:ext uri="{FF2B5EF4-FFF2-40B4-BE49-F238E27FC236}">
                      <a16:creationId xmlns:a16="http://schemas.microsoft.com/office/drawing/2014/main" id="{D07A3BF9-86F2-4037-BF64-B661D16729D6}"/>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17">
                  <a:extLst>
                    <a:ext uri="{FF2B5EF4-FFF2-40B4-BE49-F238E27FC236}">
                      <a16:creationId xmlns:a16="http://schemas.microsoft.com/office/drawing/2014/main" id="{3B2D21F8-8511-47A9-A6B7-F5768B2651EC}"/>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18">
                  <a:extLst>
                    <a:ext uri="{FF2B5EF4-FFF2-40B4-BE49-F238E27FC236}">
                      <a16:creationId xmlns:a16="http://schemas.microsoft.com/office/drawing/2014/main" id="{FE2E28E7-E9AF-45B3-8072-2DBB89812C8F}"/>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19">
                  <a:extLst>
                    <a:ext uri="{FF2B5EF4-FFF2-40B4-BE49-F238E27FC236}">
                      <a16:creationId xmlns:a16="http://schemas.microsoft.com/office/drawing/2014/main" id="{B5B5BAEE-08F3-4F5C-A7F8-5808650FA482}"/>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20">
                  <a:extLst>
                    <a:ext uri="{FF2B5EF4-FFF2-40B4-BE49-F238E27FC236}">
                      <a16:creationId xmlns:a16="http://schemas.microsoft.com/office/drawing/2014/main" id="{042B1156-985F-4AD4-B3AC-94891C269BEA}"/>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21">
                  <a:extLst>
                    <a:ext uri="{FF2B5EF4-FFF2-40B4-BE49-F238E27FC236}">
                      <a16:creationId xmlns:a16="http://schemas.microsoft.com/office/drawing/2014/main" id="{A1FD7AAF-3358-4FB4-BE64-C860C735219C}"/>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22">
                  <a:extLst>
                    <a:ext uri="{FF2B5EF4-FFF2-40B4-BE49-F238E27FC236}">
                      <a16:creationId xmlns:a16="http://schemas.microsoft.com/office/drawing/2014/main" id="{EEFAB3C1-E8FF-4A21-8B95-CCC8BAE6A111}"/>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23">
                  <a:extLst>
                    <a:ext uri="{FF2B5EF4-FFF2-40B4-BE49-F238E27FC236}">
                      <a16:creationId xmlns:a16="http://schemas.microsoft.com/office/drawing/2014/main" id="{CE595F01-D45E-4BD6-9E01-D3895DD1EB56}"/>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24">
                  <a:extLst>
                    <a:ext uri="{FF2B5EF4-FFF2-40B4-BE49-F238E27FC236}">
                      <a16:creationId xmlns:a16="http://schemas.microsoft.com/office/drawing/2014/main" id="{09C7B1DA-D56C-4897-8444-17C7D859F804}"/>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25">
                  <a:extLst>
                    <a:ext uri="{FF2B5EF4-FFF2-40B4-BE49-F238E27FC236}">
                      <a16:creationId xmlns:a16="http://schemas.microsoft.com/office/drawing/2014/main" id="{72DBD6D4-9455-4012-9BFF-F01779E8CDAA}"/>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26">
                  <a:extLst>
                    <a:ext uri="{FF2B5EF4-FFF2-40B4-BE49-F238E27FC236}">
                      <a16:creationId xmlns:a16="http://schemas.microsoft.com/office/drawing/2014/main" id="{FE717099-5783-41A1-B9C4-48F3670EBB28}"/>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27">
                  <a:extLst>
                    <a:ext uri="{FF2B5EF4-FFF2-40B4-BE49-F238E27FC236}">
                      <a16:creationId xmlns:a16="http://schemas.microsoft.com/office/drawing/2014/main" id="{15FAF1A5-815E-45B0-92DA-8CCDA05B7626}"/>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28">
                  <a:extLst>
                    <a:ext uri="{FF2B5EF4-FFF2-40B4-BE49-F238E27FC236}">
                      <a16:creationId xmlns:a16="http://schemas.microsoft.com/office/drawing/2014/main" id="{AC0F709C-1232-45C3-84D2-4AD5C769D183}"/>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29">
                  <a:extLst>
                    <a:ext uri="{FF2B5EF4-FFF2-40B4-BE49-F238E27FC236}">
                      <a16:creationId xmlns:a16="http://schemas.microsoft.com/office/drawing/2014/main" id="{4D84431D-D1E6-4047-A51F-07838447C8CB}"/>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30">
                  <a:extLst>
                    <a:ext uri="{FF2B5EF4-FFF2-40B4-BE49-F238E27FC236}">
                      <a16:creationId xmlns:a16="http://schemas.microsoft.com/office/drawing/2014/main" id="{364A0D15-1017-499A-BEF5-D58985E0CB9D}"/>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31">
                  <a:extLst>
                    <a:ext uri="{FF2B5EF4-FFF2-40B4-BE49-F238E27FC236}">
                      <a16:creationId xmlns:a16="http://schemas.microsoft.com/office/drawing/2014/main" id="{8EECAB9F-31A3-4030-AC38-BE89F752056A}"/>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32">
                  <a:extLst>
                    <a:ext uri="{FF2B5EF4-FFF2-40B4-BE49-F238E27FC236}">
                      <a16:creationId xmlns:a16="http://schemas.microsoft.com/office/drawing/2014/main" id="{AA84166D-5FAA-47F0-B8C4-F8288EB21D6F}"/>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33">
                  <a:extLst>
                    <a:ext uri="{FF2B5EF4-FFF2-40B4-BE49-F238E27FC236}">
                      <a16:creationId xmlns:a16="http://schemas.microsoft.com/office/drawing/2014/main" id="{FC589D9E-E272-4FBE-A35E-99BA84E60D48}"/>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34">
                  <a:extLst>
                    <a:ext uri="{FF2B5EF4-FFF2-40B4-BE49-F238E27FC236}">
                      <a16:creationId xmlns:a16="http://schemas.microsoft.com/office/drawing/2014/main" id="{D66B347F-2AE9-465C-94FB-525232EB2AE9}"/>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35">
                  <a:extLst>
                    <a:ext uri="{FF2B5EF4-FFF2-40B4-BE49-F238E27FC236}">
                      <a16:creationId xmlns:a16="http://schemas.microsoft.com/office/drawing/2014/main" id="{7D22794B-FF33-441E-BAA6-3A352A60F082}"/>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36">
                  <a:extLst>
                    <a:ext uri="{FF2B5EF4-FFF2-40B4-BE49-F238E27FC236}">
                      <a16:creationId xmlns:a16="http://schemas.microsoft.com/office/drawing/2014/main" id="{BE854255-249C-4505-8191-076938418AD4}"/>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37">
                  <a:extLst>
                    <a:ext uri="{FF2B5EF4-FFF2-40B4-BE49-F238E27FC236}">
                      <a16:creationId xmlns:a16="http://schemas.microsoft.com/office/drawing/2014/main" id="{1066D79C-7B6A-43D8-A3F8-87BB292354AA}"/>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38">
                  <a:extLst>
                    <a:ext uri="{FF2B5EF4-FFF2-40B4-BE49-F238E27FC236}">
                      <a16:creationId xmlns:a16="http://schemas.microsoft.com/office/drawing/2014/main" id="{12738FF7-A4E4-4058-92E1-EAD5FB89C470}"/>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39">
                  <a:extLst>
                    <a:ext uri="{FF2B5EF4-FFF2-40B4-BE49-F238E27FC236}">
                      <a16:creationId xmlns:a16="http://schemas.microsoft.com/office/drawing/2014/main" id="{EF0FAC57-ADDD-42DD-8B61-9DF6ECBF7CDC}"/>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40">
                  <a:extLst>
                    <a:ext uri="{FF2B5EF4-FFF2-40B4-BE49-F238E27FC236}">
                      <a16:creationId xmlns:a16="http://schemas.microsoft.com/office/drawing/2014/main" id="{1E49E186-03D8-4C66-A179-CBF68AF62CB9}"/>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41">
                  <a:extLst>
                    <a:ext uri="{FF2B5EF4-FFF2-40B4-BE49-F238E27FC236}">
                      <a16:creationId xmlns:a16="http://schemas.microsoft.com/office/drawing/2014/main" id="{7AD69E1F-A933-48DD-89A1-9D57FBBB2677}"/>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42">
                  <a:extLst>
                    <a:ext uri="{FF2B5EF4-FFF2-40B4-BE49-F238E27FC236}">
                      <a16:creationId xmlns:a16="http://schemas.microsoft.com/office/drawing/2014/main" id="{F9225829-3FEF-4B2A-933A-7272F24BF8F8}"/>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43">
                  <a:extLst>
                    <a:ext uri="{FF2B5EF4-FFF2-40B4-BE49-F238E27FC236}">
                      <a16:creationId xmlns:a16="http://schemas.microsoft.com/office/drawing/2014/main" id="{A6B98B78-0019-49B9-9964-9053817B1EC3}"/>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44">
                  <a:extLst>
                    <a:ext uri="{FF2B5EF4-FFF2-40B4-BE49-F238E27FC236}">
                      <a16:creationId xmlns:a16="http://schemas.microsoft.com/office/drawing/2014/main" id="{74B6E21A-4E95-4AA3-B925-E5C28306BB2C}"/>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45">
                  <a:extLst>
                    <a:ext uri="{FF2B5EF4-FFF2-40B4-BE49-F238E27FC236}">
                      <a16:creationId xmlns:a16="http://schemas.microsoft.com/office/drawing/2014/main" id="{02D22DD4-030B-4DED-8EA7-FEE5387B727A}"/>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46">
                  <a:extLst>
                    <a:ext uri="{FF2B5EF4-FFF2-40B4-BE49-F238E27FC236}">
                      <a16:creationId xmlns:a16="http://schemas.microsoft.com/office/drawing/2014/main" id="{1D8A8D87-6874-4FE6-BB63-B87AC5D2CEF0}"/>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47">
                  <a:extLst>
                    <a:ext uri="{FF2B5EF4-FFF2-40B4-BE49-F238E27FC236}">
                      <a16:creationId xmlns:a16="http://schemas.microsoft.com/office/drawing/2014/main" id="{8451B7ED-2313-4080-958C-1769900B709A}"/>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48">
                  <a:extLst>
                    <a:ext uri="{FF2B5EF4-FFF2-40B4-BE49-F238E27FC236}">
                      <a16:creationId xmlns:a16="http://schemas.microsoft.com/office/drawing/2014/main" id="{1A5D9437-ACFF-4DA7-87B6-72717337A4B9}"/>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49">
                  <a:extLst>
                    <a:ext uri="{FF2B5EF4-FFF2-40B4-BE49-F238E27FC236}">
                      <a16:creationId xmlns:a16="http://schemas.microsoft.com/office/drawing/2014/main" id="{7E14BCDD-E88A-47F5-A728-E03B6417F2CB}"/>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50">
                  <a:extLst>
                    <a:ext uri="{FF2B5EF4-FFF2-40B4-BE49-F238E27FC236}">
                      <a16:creationId xmlns:a16="http://schemas.microsoft.com/office/drawing/2014/main" id="{7C341778-C154-4A9B-A339-2F76B953BEFC}"/>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51">
                  <a:extLst>
                    <a:ext uri="{FF2B5EF4-FFF2-40B4-BE49-F238E27FC236}">
                      <a16:creationId xmlns:a16="http://schemas.microsoft.com/office/drawing/2014/main" id="{26FD0E78-27B2-4FA3-9E9A-37BDA040B2BD}"/>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52">
                  <a:extLst>
                    <a:ext uri="{FF2B5EF4-FFF2-40B4-BE49-F238E27FC236}">
                      <a16:creationId xmlns:a16="http://schemas.microsoft.com/office/drawing/2014/main" id="{F3A65469-333A-4789-8342-3A65441D7BA8}"/>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53">
                  <a:extLst>
                    <a:ext uri="{FF2B5EF4-FFF2-40B4-BE49-F238E27FC236}">
                      <a16:creationId xmlns:a16="http://schemas.microsoft.com/office/drawing/2014/main" id="{61F97CDD-73A9-4D75-8706-4B58F18DDC11}"/>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54">
                  <a:extLst>
                    <a:ext uri="{FF2B5EF4-FFF2-40B4-BE49-F238E27FC236}">
                      <a16:creationId xmlns:a16="http://schemas.microsoft.com/office/drawing/2014/main" id="{02E649C1-5475-45E2-B144-B51F8FDE9A52}"/>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55">
                  <a:extLst>
                    <a:ext uri="{FF2B5EF4-FFF2-40B4-BE49-F238E27FC236}">
                      <a16:creationId xmlns:a16="http://schemas.microsoft.com/office/drawing/2014/main" id="{1B941E1D-3919-4CE5-A0EA-FD5A24237FE4}"/>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56">
                  <a:extLst>
                    <a:ext uri="{FF2B5EF4-FFF2-40B4-BE49-F238E27FC236}">
                      <a16:creationId xmlns:a16="http://schemas.microsoft.com/office/drawing/2014/main" id="{51E5688E-68E7-4637-B51F-1AE99AF312E8}"/>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57">
                  <a:extLst>
                    <a:ext uri="{FF2B5EF4-FFF2-40B4-BE49-F238E27FC236}">
                      <a16:creationId xmlns:a16="http://schemas.microsoft.com/office/drawing/2014/main" id="{A306B226-76BA-4A4D-99CE-E2F4F5F5C4CD}"/>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58">
                  <a:extLst>
                    <a:ext uri="{FF2B5EF4-FFF2-40B4-BE49-F238E27FC236}">
                      <a16:creationId xmlns:a16="http://schemas.microsoft.com/office/drawing/2014/main" id="{9928ACB5-2507-40F9-8959-CE8CEAEB4809}"/>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59">
                  <a:extLst>
                    <a:ext uri="{FF2B5EF4-FFF2-40B4-BE49-F238E27FC236}">
                      <a16:creationId xmlns:a16="http://schemas.microsoft.com/office/drawing/2014/main" id="{5439517C-229B-4948-9A30-256534AFD2B0}"/>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60">
                  <a:extLst>
                    <a:ext uri="{FF2B5EF4-FFF2-40B4-BE49-F238E27FC236}">
                      <a16:creationId xmlns:a16="http://schemas.microsoft.com/office/drawing/2014/main" id="{2351994F-5E9A-4B7D-9FCE-32306D565CE1}"/>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61">
                  <a:extLst>
                    <a:ext uri="{FF2B5EF4-FFF2-40B4-BE49-F238E27FC236}">
                      <a16:creationId xmlns:a16="http://schemas.microsoft.com/office/drawing/2014/main" id="{C7824D50-F8D5-4E88-87F1-EC1D80DD6378}"/>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62">
                  <a:extLst>
                    <a:ext uri="{FF2B5EF4-FFF2-40B4-BE49-F238E27FC236}">
                      <a16:creationId xmlns:a16="http://schemas.microsoft.com/office/drawing/2014/main" id="{CF9ADA14-95E7-4EC1-B83B-03BE10EB3E89}"/>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63">
                  <a:extLst>
                    <a:ext uri="{FF2B5EF4-FFF2-40B4-BE49-F238E27FC236}">
                      <a16:creationId xmlns:a16="http://schemas.microsoft.com/office/drawing/2014/main" id="{06FC9835-9C49-43E1-A2E9-E9E676347D64}"/>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64">
                  <a:extLst>
                    <a:ext uri="{FF2B5EF4-FFF2-40B4-BE49-F238E27FC236}">
                      <a16:creationId xmlns:a16="http://schemas.microsoft.com/office/drawing/2014/main" id="{2E09F3AF-1668-45B9-9F55-DAC5CD00FC5B}"/>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65">
                  <a:extLst>
                    <a:ext uri="{FF2B5EF4-FFF2-40B4-BE49-F238E27FC236}">
                      <a16:creationId xmlns:a16="http://schemas.microsoft.com/office/drawing/2014/main" id="{F070A995-DFBF-4B5B-9457-0D42CEE9CD8E}"/>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66">
                  <a:extLst>
                    <a:ext uri="{FF2B5EF4-FFF2-40B4-BE49-F238E27FC236}">
                      <a16:creationId xmlns:a16="http://schemas.microsoft.com/office/drawing/2014/main" id="{EE87CB4B-9A11-4608-A174-8497FC750012}"/>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67">
                  <a:extLst>
                    <a:ext uri="{FF2B5EF4-FFF2-40B4-BE49-F238E27FC236}">
                      <a16:creationId xmlns:a16="http://schemas.microsoft.com/office/drawing/2014/main" id="{2C52F5D8-CEA0-4D95-9FE2-D0638B677E76}"/>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68">
                  <a:extLst>
                    <a:ext uri="{FF2B5EF4-FFF2-40B4-BE49-F238E27FC236}">
                      <a16:creationId xmlns:a16="http://schemas.microsoft.com/office/drawing/2014/main" id="{4C45E003-7BCF-4503-91C8-375E04678EB3}"/>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69">
                  <a:extLst>
                    <a:ext uri="{FF2B5EF4-FFF2-40B4-BE49-F238E27FC236}">
                      <a16:creationId xmlns:a16="http://schemas.microsoft.com/office/drawing/2014/main" id="{4AC9C484-13A3-4A10-8B7C-AC3844EC6C5D}"/>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70">
                  <a:extLst>
                    <a:ext uri="{FF2B5EF4-FFF2-40B4-BE49-F238E27FC236}">
                      <a16:creationId xmlns:a16="http://schemas.microsoft.com/office/drawing/2014/main" id="{F3E8156F-BA27-409E-8EAB-676622E71878}"/>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75" name="文本框 558">
              <a:extLst>
                <a:ext uri="{FF2B5EF4-FFF2-40B4-BE49-F238E27FC236}">
                  <a16:creationId xmlns:a16="http://schemas.microsoft.com/office/drawing/2014/main" id="{90578701-C52D-4979-A4E7-282140F98DCA}"/>
                </a:ext>
              </a:extLst>
            </p:cNvPr>
            <p:cNvSpPr txBox="1"/>
            <p:nvPr/>
          </p:nvSpPr>
          <p:spPr>
            <a:xfrm>
              <a:off x="2199920" y="2233755"/>
              <a:ext cx="3463784" cy="584775"/>
            </a:xfrm>
            <a:prstGeom prst="rect">
              <a:avLst/>
            </a:prstGeom>
            <a:noFill/>
          </p:spPr>
          <p:txBody>
            <a:bodyPr wrap="square" rtlCol="0">
              <a:spAutoFit/>
              <a:scene3d>
                <a:camera prst="orthographicFront"/>
                <a:lightRig rig="threePt" dir="t"/>
              </a:scene3d>
              <a:sp3d contourW="12700"/>
            </a:bodyPr>
            <a:lstStyle/>
            <a:p>
              <a:pPr>
                <a:spcBef>
                  <a:spcPts val="500"/>
                </a:spcBef>
                <a:spcAft>
                  <a:spcPts val="500"/>
                </a:spcAft>
              </a:pPr>
              <a:r>
                <a:rPr lang="en-US" sz="3200" dirty="0" err="1">
                  <a:effectLst/>
                  <a:latin typeface="Calibri" panose="020F0502020204030204" pitchFamily="34" charset="0"/>
                  <a:ea typeface="SimSun" panose="02010600030101010101" pitchFamily="2" charset="-122"/>
                  <a:cs typeface="Calibri" panose="020F0502020204030204" pitchFamily="34" charset="0"/>
                </a:rPr>
                <a:t>Nêu</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nhận</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xét</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của</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em</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khi</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quan</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sát</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bức</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tranh</a:t>
              </a:r>
              <a:r>
                <a:rPr lang="en-US" sz="3200" dirty="0">
                  <a:effectLst/>
                  <a:latin typeface="Calibri" panose="020F0502020204030204" pitchFamily="34" charset="0"/>
                  <a:ea typeface="SimSun" panose="02010600030101010101" pitchFamily="2" charset="-122"/>
                  <a:cs typeface="Calibri" panose="020F0502020204030204" pitchFamily="34" charset="0"/>
                </a:rPr>
                <a:t> </a:t>
              </a:r>
              <a:r>
                <a:rPr lang="en-US" sz="3200" dirty="0" err="1">
                  <a:effectLst/>
                  <a:latin typeface="Calibri" panose="020F0502020204030204" pitchFamily="34" charset="0"/>
                  <a:ea typeface="SimSun" panose="02010600030101010101" pitchFamily="2" charset="-122"/>
                  <a:cs typeface="Calibri" panose="020F0502020204030204" pitchFamily="34" charset="0"/>
                </a:rPr>
                <a:t>trên</a:t>
              </a:r>
              <a:r>
                <a:rPr lang="en-US" sz="3200" dirty="0">
                  <a:effectLst/>
                  <a:latin typeface="Calibri" panose="020F0502020204030204" pitchFamily="34" charset="0"/>
                  <a:ea typeface="SimSun" panose="02010600030101010101" pitchFamily="2" charset="-122"/>
                  <a:cs typeface="Calibri" panose="020F0502020204030204" pitchFamily="34" charset="0"/>
                </a:rPr>
                <a:t>.</a:t>
              </a:r>
            </a:p>
          </p:txBody>
        </p:sp>
      </p:grpSp>
    </p:spTree>
    <p:extLst>
      <p:ext uri="{BB962C8B-B14F-4D97-AF65-F5344CB8AC3E}">
        <p14:creationId xmlns:p14="http://schemas.microsoft.com/office/powerpoint/2010/main" val="3805238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arn(inVertical)">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37A3E7-29E9-4F01-97C2-2958906F965A}"/>
              </a:ext>
            </a:extLst>
          </p:cNvPr>
          <p:cNvSpPr txBox="1"/>
          <p:nvPr/>
        </p:nvSpPr>
        <p:spPr>
          <a:xfrm>
            <a:off x="186431" y="0"/>
            <a:ext cx="10697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rPr>
              <a:t>2. </a:t>
            </a:r>
            <a:r>
              <a:rPr kumimoji="0" lang="vi-VN"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rPr>
              <a:t>Khám phá vẻ đẹp thiên nhiên quê hương em</a:t>
            </a:r>
            <a:endParaRPr kumimoji="0" lang="en-US"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endParaRPr>
          </a:p>
        </p:txBody>
      </p:sp>
      <p:pic>
        <p:nvPicPr>
          <p:cNvPr id="5" name="Picture 4">
            <a:extLst>
              <a:ext uri="{FF2B5EF4-FFF2-40B4-BE49-F238E27FC236}">
                <a16:creationId xmlns:a16="http://schemas.microsoft.com/office/drawing/2014/main" id="{4EAE0945-9346-4E74-B4D6-0648DA8D39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8954" y="1072098"/>
            <a:ext cx="7696200" cy="4008437"/>
          </a:xfrm>
          <a:prstGeom prst="rect">
            <a:avLst/>
          </a:prstGeom>
        </p:spPr>
      </p:pic>
      <p:grpSp>
        <p:nvGrpSpPr>
          <p:cNvPr id="6" name="组合 567">
            <a:extLst>
              <a:ext uri="{FF2B5EF4-FFF2-40B4-BE49-F238E27FC236}">
                <a16:creationId xmlns:a16="http://schemas.microsoft.com/office/drawing/2014/main" id="{925ECBEF-A54D-40F8-ADB1-7E1087AB879F}"/>
              </a:ext>
            </a:extLst>
          </p:cNvPr>
          <p:cNvGrpSpPr/>
          <p:nvPr/>
        </p:nvGrpSpPr>
        <p:grpSpPr>
          <a:xfrm>
            <a:off x="2121763" y="5021559"/>
            <a:ext cx="9847768" cy="1262938"/>
            <a:chOff x="1330899" y="1678703"/>
            <a:chExt cx="4506713" cy="1262938"/>
          </a:xfrm>
        </p:grpSpPr>
        <p:grpSp>
          <p:nvGrpSpPr>
            <p:cNvPr id="7" name="组合 376">
              <a:extLst>
                <a:ext uri="{FF2B5EF4-FFF2-40B4-BE49-F238E27FC236}">
                  <a16:creationId xmlns:a16="http://schemas.microsoft.com/office/drawing/2014/main" id="{EA11DE9E-F329-464D-8D4D-C2D4D113DB17}"/>
                </a:ext>
              </a:extLst>
            </p:cNvPr>
            <p:cNvGrpSpPr/>
            <p:nvPr/>
          </p:nvGrpSpPr>
          <p:grpSpPr>
            <a:xfrm>
              <a:off x="1330899" y="1678703"/>
              <a:ext cx="4506713" cy="1211173"/>
              <a:chOff x="2972472" y="1362075"/>
              <a:chExt cx="5830217" cy="1566863"/>
            </a:xfrm>
          </p:grpSpPr>
          <p:sp>
            <p:nvSpPr>
              <p:cNvPr id="9" name="Freeform 5">
                <a:extLst>
                  <a:ext uri="{FF2B5EF4-FFF2-40B4-BE49-F238E27FC236}">
                    <a16:creationId xmlns:a16="http://schemas.microsoft.com/office/drawing/2014/main" id="{06B18053-9FE5-4C4A-B16A-C1F86F9BAECE}"/>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 name="Freeform 6">
                <a:extLst>
                  <a:ext uri="{FF2B5EF4-FFF2-40B4-BE49-F238E27FC236}">
                    <a16:creationId xmlns:a16="http://schemas.microsoft.com/office/drawing/2014/main" id="{A0D706AA-7708-438C-A529-81A090C21082}"/>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11" name="组合 375">
                <a:extLst>
                  <a:ext uri="{FF2B5EF4-FFF2-40B4-BE49-F238E27FC236}">
                    <a16:creationId xmlns:a16="http://schemas.microsoft.com/office/drawing/2014/main" id="{40DB48D0-4C5D-43A8-B411-726CA26C424A}"/>
                  </a:ext>
                </a:extLst>
              </p:cNvPr>
              <p:cNvGrpSpPr/>
              <p:nvPr/>
            </p:nvGrpSpPr>
            <p:grpSpPr>
              <a:xfrm>
                <a:off x="2972472" y="1362075"/>
                <a:ext cx="1164099" cy="1506537"/>
                <a:chOff x="2105026" y="333375"/>
                <a:chExt cx="1958975" cy="2535238"/>
              </a:xfrm>
            </p:grpSpPr>
            <p:sp>
              <p:nvSpPr>
                <p:cNvPr id="12" name="Freeform 15">
                  <a:extLst>
                    <a:ext uri="{FF2B5EF4-FFF2-40B4-BE49-F238E27FC236}">
                      <a16:creationId xmlns:a16="http://schemas.microsoft.com/office/drawing/2014/main" id="{A7DFAC9A-2247-406C-A5AB-9F27792BF852}"/>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 name="Freeform 16">
                  <a:extLst>
                    <a:ext uri="{FF2B5EF4-FFF2-40B4-BE49-F238E27FC236}">
                      <a16:creationId xmlns:a16="http://schemas.microsoft.com/office/drawing/2014/main" id="{5A87E253-49D2-490E-AA17-BE73C0688654}"/>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Freeform 17">
                  <a:extLst>
                    <a:ext uri="{FF2B5EF4-FFF2-40B4-BE49-F238E27FC236}">
                      <a16:creationId xmlns:a16="http://schemas.microsoft.com/office/drawing/2014/main" id="{E25B991F-151E-43F4-9CC1-EE8E5F540082}"/>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 name="Freeform 18">
                  <a:extLst>
                    <a:ext uri="{FF2B5EF4-FFF2-40B4-BE49-F238E27FC236}">
                      <a16:creationId xmlns:a16="http://schemas.microsoft.com/office/drawing/2014/main" id="{70DFE502-B553-4A2C-9D60-3CEA8D399050}"/>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 name="Freeform 19">
                  <a:extLst>
                    <a:ext uri="{FF2B5EF4-FFF2-40B4-BE49-F238E27FC236}">
                      <a16:creationId xmlns:a16="http://schemas.microsoft.com/office/drawing/2014/main" id="{66625FAD-DB67-4955-8F2C-F0BEFB664CC7}"/>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Freeform 20">
                  <a:extLst>
                    <a:ext uri="{FF2B5EF4-FFF2-40B4-BE49-F238E27FC236}">
                      <a16:creationId xmlns:a16="http://schemas.microsoft.com/office/drawing/2014/main" id="{4723BBE9-0517-43C4-9F40-609255174E03}"/>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Freeform 21">
                  <a:extLst>
                    <a:ext uri="{FF2B5EF4-FFF2-40B4-BE49-F238E27FC236}">
                      <a16:creationId xmlns:a16="http://schemas.microsoft.com/office/drawing/2014/main" id="{13179CEA-0036-4ACC-9110-D1B1DD4DAD95}"/>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Freeform 22">
                  <a:extLst>
                    <a:ext uri="{FF2B5EF4-FFF2-40B4-BE49-F238E27FC236}">
                      <a16:creationId xmlns:a16="http://schemas.microsoft.com/office/drawing/2014/main" id="{520934CF-DCF7-492D-9131-D275612F6290}"/>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Freeform 23">
                  <a:extLst>
                    <a:ext uri="{FF2B5EF4-FFF2-40B4-BE49-F238E27FC236}">
                      <a16:creationId xmlns:a16="http://schemas.microsoft.com/office/drawing/2014/main" id="{59F35BB8-4432-44DF-9BC0-213BD6BC89F0}"/>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Freeform 24">
                  <a:extLst>
                    <a:ext uri="{FF2B5EF4-FFF2-40B4-BE49-F238E27FC236}">
                      <a16:creationId xmlns:a16="http://schemas.microsoft.com/office/drawing/2014/main" id="{B0662C17-F8CB-44D0-B551-740D05803EF3}"/>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Freeform 25">
                  <a:extLst>
                    <a:ext uri="{FF2B5EF4-FFF2-40B4-BE49-F238E27FC236}">
                      <a16:creationId xmlns:a16="http://schemas.microsoft.com/office/drawing/2014/main" id="{AF7A085D-DFC7-41CD-A013-E7CD35BDA688}"/>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Freeform 26">
                  <a:extLst>
                    <a:ext uri="{FF2B5EF4-FFF2-40B4-BE49-F238E27FC236}">
                      <a16:creationId xmlns:a16="http://schemas.microsoft.com/office/drawing/2014/main" id="{847579CE-9093-4F69-8CFD-C6CE27D82709}"/>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Freeform 27">
                  <a:extLst>
                    <a:ext uri="{FF2B5EF4-FFF2-40B4-BE49-F238E27FC236}">
                      <a16:creationId xmlns:a16="http://schemas.microsoft.com/office/drawing/2014/main" id="{E2DE4658-125A-4C03-88A0-BCD4B99E790A}"/>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Freeform 28">
                  <a:extLst>
                    <a:ext uri="{FF2B5EF4-FFF2-40B4-BE49-F238E27FC236}">
                      <a16:creationId xmlns:a16="http://schemas.microsoft.com/office/drawing/2014/main" id="{29EE4B77-5362-4FFC-A933-001C106D68E6}"/>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Freeform 29">
                  <a:extLst>
                    <a:ext uri="{FF2B5EF4-FFF2-40B4-BE49-F238E27FC236}">
                      <a16:creationId xmlns:a16="http://schemas.microsoft.com/office/drawing/2014/main" id="{6F9F7977-5E26-459A-99F4-60A5AE88DDCA}"/>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Freeform 30">
                  <a:extLst>
                    <a:ext uri="{FF2B5EF4-FFF2-40B4-BE49-F238E27FC236}">
                      <a16:creationId xmlns:a16="http://schemas.microsoft.com/office/drawing/2014/main" id="{93CDAA68-15C3-48F8-BF5E-9E45D25A56C5}"/>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Freeform 31">
                  <a:extLst>
                    <a:ext uri="{FF2B5EF4-FFF2-40B4-BE49-F238E27FC236}">
                      <a16:creationId xmlns:a16="http://schemas.microsoft.com/office/drawing/2014/main" id="{7A0F6E1B-B9FF-40A1-8899-73689E194434}"/>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Freeform 32">
                  <a:extLst>
                    <a:ext uri="{FF2B5EF4-FFF2-40B4-BE49-F238E27FC236}">
                      <a16:creationId xmlns:a16="http://schemas.microsoft.com/office/drawing/2014/main" id="{788D6A16-48AC-4FB8-8BCB-D8C59A8890F0}"/>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Freeform 33">
                  <a:extLst>
                    <a:ext uri="{FF2B5EF4-FFF2-40B4-BE49-F238E27FC236}">
                      <a16:creationId xmlns:a16="http://schemas.microsoft.com/office/drawing/2014/main" id="{6DEE5867-6C95-4676-9BA3-8B94953D1EA6}"/>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34">
                  <a:extLst>
                    <a:ext uri="{FF2B5EF4-FFF2-40B4-BE49-F238E27FC236}">
                      <a16:creationId xmlns:a16="http://schemas.microsoft.com/office/drawing/2014/main" id="{36BDD22B-EE24-4935-9B56-352A5DBFCEA4}"/>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35">
                  <a:extLst>
                    <a:ext uri="{FF2B5EF4-FFF2-40B4-BE49-F238E27FC236}">
                      <a16:creationId xmlns:a16="http://schemas.microsoft.com/office/drawing/2014/main" id="{116C32BC-A6D7-4AD6-96A3-61E10371EC26}"/>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3" name="Freeform 36">
                  <a:extLst>
                    <a:ext uri="{FF2B5EF4-FFF2-40B4-BE49-F238E27FC236}">
                      <a16:creationId xmlns:a16="http://schemas.microsoft.com/office/drawing/2014/main" id="{8BFC27ED-7D9B-4B86-853B-923CD167CCA7}"/>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4" name="Freeform 37">
                  <a:extLst>
                    <a:ext uri="{FF2B5EF4-FFF2-40B4-BE49-F238E27FC236}">
                      <a16:creationId xmlns:a16="http://schemas.microsoft.com/office/drawing/2014/main" id="{B51257C5-80A2-487D-B29C-7F3CE89B21CD}"/>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5" name="Freeform 38">
                  <a:extLst>
                    <a:ext uri="{FF2B5EF4-FFF2-40B4-BE49-F238E27FC236}">
                      <a16:creationId xmlns:a16="http://schemas.microsoft.com/office/drawing/2014/main" id="{3D56F9D3-A90B-4EF8-8297-110DC51F3E8C}"/>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Freeform 39">
                  <a:extLst>
                    <a:ext uri="{FF2B5EF4-FFF2-40B4-BE49-F238E27FC236}">
                      <a16:creationId xmlns:a16="http://schemas.microsoft.com/office/drawing/2014/main" id="{D8370B60-E6DD-4C24-8FF7-489638152C45}"/>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Freeform 40">
                  <a:extLst>
                    <a:ext uri="{FF2B5EF4-FFF2-40B4-BE49-F238E27FC236}">
                      <a16:creationId xmlns:a16="http://schemas.microsoft.com/office/drawing/2014/main" id="{1BC97CDC-A441-4429-A6F8-5C2F516763BB}"/>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Freeform 41">
                  <a:extLst>
                    <a:ext uri="{FF2B5EF4-FFF2-40B4-BE49-F238E27FC236}">
                      <a16:creationId xmlns:a16="http://schemas.microsoft.com/office/drawing/2014/main" id="{21871AF0-98E5-4D17-9BFC-4134D117059D}"/>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Freeform 42">
                  <a:extLst>
                    <a:ext uri="{FF2B5EF4-FFF2-40B4-BE49-F238E27FC236}">
                      <a16:creationId xmlns:a16="http://schemas.microsoft.com/office/drawing/2014/main" id="{215694E3-C0E6-4917-AE6A-4545590D411A}"/>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Freeform 43">
                  <a:extLst>
                    <a:ext uri="{FF2B5EF4-FFF2-40B4-BE49-F238E27FC236}">
                      <a16:creationId xmlns:a16="http://schemas.microsoft.com/office/drawing/2014/main" id="{6E692879-C233-4728-ADAC-8B5A639F896E}"/>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Freeform 44">
                  <a:extLst>
                    <a:ext uri="{FF2B5EF4-FFF2-40B4-BE49-F238E27FC236}">
                      <a16:creationId xmlns:a16="http://schemas.microsoft.com/office/drawing/2014/main" id="{EB890869-071A-47AD-A799-D1446EE1A8BB}"/>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Freeform 45">
                  <a:extLst>
                    <a:ext uri="{FF2B5EF4-FFF2-40B4-BE49-F238E27FC236}">
                      <a16:creationId xmlns:a16="http://schemas.microsoft.com/office/drawing/2014/main" id="{F4043752-75CB-4283-9774-4F5B399AC905}"/>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Freeform 46">
                  <a:extLst>
                    <a:ext uri="{FF2B5EF4-FFF2-40B4-BE49-F238E27FC236}">
                      <a16:creationId xmlns:a16="http://schemas.microsoft.com/office/drawing/2014/main" id="{74A15801-B496-482C-8643-3F0145CD4DCE}"/>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Freeform 47">
                  <a:extLst>
                    <a:ext uri="{FF2B5EF4-FFF2-40B4-BE49-F238E27FC236}">
                      <a16:creationId xmlns:a16="http://schemas.microsoft.com/office/drawing/2014/main" id="{D73689BB-B435-450E-8BA6-E44298D6ABB5}"/>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Freeform 48">
                  <a:extLst>
                    <a:ext uri="{FF2B5EF4-FFF2-40B4-BE49-F238E27FC236}">
                      <a16:creationId xmlns:a16="http://schemas.microsoft.com/office/drawing/2014/main" id="{122D08F1-A470-4426-B365-E5E4E4F1262F}"/>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Freeform 49">
                  <a:extLst>
                    <a:ext uri="{FF2B5EF4-FFF2-40B4-BE49-F238E27FC236}">
                      <a16:creationId xmlns:a16="http://schemas.microsoft.com/office/drawing/2014/main" id="{CC920F3A-A484-4690-B0D9-EA46BE93AC1F}"/>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Freeform 50">
                  <a:extLst>
                    <a:ext uri="{FF2B5EF4-FFF2-40B4-BE49-F238E27FC236}">
                      <a16:creationId xmlns:a16="http://schemas.microsoft.com/office/drawing/2014/main" id="{26F5CEEC-A5CE-414A-9377-7D49ADFB4D3E}"/>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51">
                  <a:extLst>
                    <a:ext uri="{FF2B5EF4-FFF2-40B4-BE49-F238E27FC236}">
                      <a16:creationId xmlns:a16="http://schemas.microsoft.com/office/drawing/2014/main" id="{9F2F7655-A9A8-4D26-8C0D-327B3629745E}"/>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52">
                  <a:extLst>
                    <a:ext uri="{FF2B5EF4-FFF2-40B4-BE49-F238E27FC236}">
                      <a16:creationId xmlns:a16="http://schemas.microsoft.com/office/drawing/2014/main" id="{B1065A76-15FC-4366-A4A0-A467120527A3}"/>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Freeform 53">
                  <a:extLst>
                    <a:ext uri="{FF2B5EF4-FFF2-40B4-BE49-F238E27FC236}">
                      <a16:creationId xmlns:a16="http://schemas.microsoft.com/office/drawing/2014/main" id="{0108239E-CB17-47EB-88D4-C03C42C1760B}"/>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Freeform 54">
                  <a:extLst>
                    <a:ext uri="{FF2B5EF4-FFF2-40B4-BE49-F238E27FC236}">
                      <a16:creationId xmlns:a16="http://schemas.microsoft.com/office/drawing/2014/main" id="{9F2F3898-35CC-47D3-B911-CE9FA160375A}"/>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Freeform 55">
                  <a:extLst>
                    <a:ext uri="{FF2B5EF4-FFF2-40B4-BE49-F238E27FC236}">
                      <a16:creationId xmlns:a16="http://schemas.microsoft.com/office/drawing/2014/main" id="{A7D5B510-95CE-4D51-A35C-A5AF6915F1AA}"/>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56">
                  <a:extLst>
                    <a:ext uri="{FF2B5EF4-FFF2-40B4-BE49-F238E27FC236}">
                      <a16:creationId xmlns:a16="http://schemas.microsoft.com/office/drawing/2014/main" id="{F6928CB1-D8A9-4F8A-8A22-3B143DD211A5}"/>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Freeform 57">
                  <a:extLst>
                    <a:ext uri="{FF2B5EF4-FFF2-40B4-BE49-F238E27FC236}">
                      <a16:creationId xmlns:a16="http://schemas.microsoft.com/office/drawing/2014/main" id="{A06FB31E-3AC2-4855-B08E-3AECE19F89E4}"/>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58">
                  <a:extLst>
                    <a:ext uri="{FF2B5EF4-FFF2-40B4-BE49-F238E27FC236}">
                      <a16:creationId xmlns:a16="http://schemas.microsoft.com/office/drawing/2014/main" id="{DFB0E9E7-48D4-4914-AE93-3A5E07474EDB}"/>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59">
                  <a:extLst>
                    <a:ext uri="{FF2B5EF4-FFF2-40B4-BE49-F238E27FC236}">
                      <a16:creationId xmlns:a16="http://schemas.microsoft.com/office/drawing/2014/main" id="{33A83DD3-1578-4C7E-A958-03BF2E9DBDC6}"/>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60">
                  <a:extLst>
                    <a:ext uri="{FF2B5EF4-FFF2-40B4-BE49-F238E27FC236}">
                      <a16:creationId xmlns:a16="http://schemas.microsoft.com/office/drawing/2014/main" id="{C8F66168-8678-4494-80B2-1971872B16D6}"/>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Freeform 61">
                  <a:extLst>
                    <a:ext uri="{FF2B5EF4-FFF2-40B4-BE49-F238E27FC236}">
                      <a16:creationId xmlns:a16="http://schemas.microsoft.com/office/drawing/2014/main" id="{22E6751B-4AF2-4299-881D-5536D143431E}"/>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Freeform 62">
                  <a:extLst>
                    <a:ext uri="{FF2B5EF4-FFF2-40B4-BE49-F238E27FC236}">
                      <a16:creationId xmlns:a16="http://schemas.microsoft.com/office/drawing/2014/main" id="{47F70685-8F5C-49EA-8B98-B25746BE8F52}"/>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63">
                  <a:extLst>
                    <a:ext uri="{FF2B5EF4-FFF2-40B4-BE49-F238E27FC236}">
                      <a16:creationId xmlns:a16="http://schemas.microsoft.com/office/drawing/2014/main" id="{6237803B-101B-4280-BF26-40359B40EA5F}"/>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Freeform 64">
                  <a:extLst>
                    <a:ext uri="{FF2B5EF4-FFF2-40B4-BE49-F238E27FC236}">
                      <a16:creationId xmlns:a16="http://schemas.microsoft.com/office/drawing/2014/main" id="{95832067-DDBB-40CF-8C93-98BAD1763A77}"/>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65">
                  <a:extLst>
                    <a:ext uri="{FF2B5EF4-FFF2-40B4-BE49-F238E27FC236}">
                      <a16:creationId xmlns:a16="http://schemas.microsoft.com/office/drawing/2014/main" id="{19196727-7845-48BB-97DF-EDF466EFB273}"/>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Freeform 66">
                  <a:extLst>
                    <a:ext uri="{FF2B5EF4-FFF2-40B4-BE49-F238E27FC236}">
                      <a16:creationId xmlns:a16="http://schemas.microsoft.com/office/drawing/2014/main" id="{23757E8E-6352-441C-8291-F8D6A7B35461}"/>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67">
                  <a:extLst>
                    <a:ext uri="{FF2B5EF4-FFF2-40B4-BE49-F238E27FC236}">
                      <a16:creationId xmlns:a16="http://schemas.microsoft.com/office/drawing/2014/main" id="{834104A7-424E-4B8B-85E4-AD209E4D1887}"/>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5" name="Freeform 68">
                  <a:extLst>
                    <a:ext uri="{FF2B5EF4-FFF2-40B4-BE49-F238E27FC236}">
                      <a16:creationId xmlns:a16="http://schemas.microsoft.com/office/drawing/2014/main" id="{B320A1D1-F57B-4CA9-AAAD-B362006FA5A1}"/>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Freeform 69">
                  <a:extLst>
                    <a:ext uri="{FF2B5EF4-FFF2-40B4-BE49-F238E27FC236}">
                      <a16:creationId xmlns:a16="http://schemas.microsoft.com/office/drawing/2014/main" id="{8743233D-1A3E-435F-A265-3E07908DE21B}"/>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Freeform 70">
                  <a:extLst>
                    <a:ext uri="{FF2B5EF4-FFF2-40B4-BE49-F238E27FC236}">
                      <a16:creationId xmlns:a16="http://schemas.microsoft.com/office/drawing/2014/main" id="{32421610-3EBC-4E4A-88EF-1F7AA37DE69A}"/>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8" name="文本框 558">
              <a:extLst>
                <a:ext uri="{FF2B5EF4-FFF2-40B4-BE49-F238E27FC236}">
                  <a16:creationId xmlns:a16="http://schemas.microsoft.com/office/drawing/2014/main" id="{92C51788-7E6A-493E-9933-185858D24216}"/>
                </a:ext>
              </a:extLst>
            </p:cNvPr>
            <p:cNvSpPr txBox="1"/>
            <p:nvPr/>
          </p:nvSpPr>
          <p:spPr>
            <a:xfrm>
              <a:off x="2199920" y="2233755"/>
              <a:ext cx="3463784" cy="70788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Các</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bức</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tranh</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vẽ</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cảnh</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gì</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Calibri" panose="020F0502020204030204" pitchFamily="34" charset="0"/>
                </a:rPr>
                <a:t>?</a:t>
              </a:r>
            </a:p>
          </p:txBody>
        </p:sp>
      </p:grpSp>
      <p:grpSp>
        <p:nvGrpSpPr>
          <p:cNvPr id="73" name="组合 567">
            <a:extLst>
              <a:ext uri="{FF2B5EF4-FFF2-40B4-BE49-F238E27FC236}">
                <a16:creationId xmlns:a16="http://schemas.microsoft.com/office/drawing/2014/main" id="{25EB91F5-4FE2-4C7B-9635-F1A8061F3359}"/>
              </a:ext>
            </a:extLst>
          </p:cNvPr>
          <p:cNvGrpSpPr/>
          <p:nvPr/>
        </p:nvGrpSpPr>
        <p:grpSpPr>
          <a:xfrm>
            <a:off x="1544813" y="4986002"/>
            <a:ext cx="10990556" cy="1211173"/>
            <a:chOff x="1330899" y="1678703"/>
            <a:chExt cx="4506713" cy="1211173"/>
          </a:xfrm>
        </p:grpSpPr>
        <p:grpSp>
          <p:nvGrpSpPr>
            <p:cNvPr id="74" name="组合 376">
              <a:extLst>
                <a:ext uri="{FF2B5EF4-FFF2-40B4-BE49-F238E27FC236}">
                  <a16:creationId xmlns:a16="http://schemas.microsoft.com/office/drawing/2014/main" id="{12517A2A-3F9D-4F70-9595-A7FBCEE46B1F}"/>
                </a:ext>
              </a:extLst>
            </p:cNvPr>
            <p:cNvGrpSpPr/>
            <p:nvPr/>
          </p:nvGrpSpPr>
          <p:grpSpPr>
            <a:xfrm>
              <a:off x="1330899" y="1678703"/>
              <a:ext cx="4506713" cy="1211173"/>
              <a:chOff x="2972472" y="1362075"/>
              <a:chExt cx="5830217" cy="1566863"/>
            </a:xfrm>
          </p:grpSpPr>
          <p:sp>
            <p:nvSpPr>
              <p:cNvPr id="76" name="Freeform 5">
                <a:extLst>
                  <a:ext uri="{FF2B5EF4-FFF2-40B4-BE49-F238E27FC236}">
                    <a16:creationId xmlns:a16="http://schemas.microsoft.com/office/drawing/2014/main" id="{644F02F2-BE6C-4A81-ADB5-23208A7331FA}"/>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7" name="Freeform 6">
                <a:extLst>
                  <a:ext uri="{FF2B5EF4-FFF2-40B4-BE49-F238E27FC236}">
                    <a16:creationId xmlns:a16="http://schemas.microsoft.com/office/drawing/2014/main" id="{8A3157DA-F91A-4EDA-BC23-D0048EDC139F}"/>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78" name="组合 375">
                <a:extLst>
                  <a:ext uri="{FF2B5EF4-FFF2-40B4-BE49-F238E27FC236}">
                    <a16:creationId xmlns:a16="http://schemas.microsoft.com/office/drawing/2014/main" id="{CBAB8E31-029E-4CD3-9577-14BB1FAD0479}"/>
                  </a:ext>
                </a:extLst>
              </p:cNvPr>
              <p:cNvGrpSpPr/>
              <p:nvPr/>
            </p:nvGrpSpPr>
            <p:grpSpPr>
              <a:xfrm>
                <a:off x="2972472" y="1362075"/>
                <a:ext cx="1164099" cy="1506537"/>
                <a:chOff x="2105026" y="333375"/>
                <a:chExt cx="1958975" cy="2535238"/>
              </a:xfrm>
            </p:grpSpPr>
            <p:sp>
              <p:nvSpPr>
                <p:cNvPr id="79" name="Freeform 15">
                  <a:extLst>
                    <a:ext uri="{FF2B5EF4-FFF2-40B4-BE49-F238E27FC236}">
                      <a16:creationId xmlns:a16="http://schemas.microsoft.com/office/drawing/2014/main" id="{2A3C008C-85CF-4A4A-9FCA-586DC5AD279E}"/>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16">
                  <a:extLst>
                    <a:ext uri="{FF2B5EF4-FFF2-40B4-BE49-F238E27FC236}">
                      <a16:creationId xmlns:a16="http://schemas.microsoft.com/office/drawing/2014/main" id="{D07A3BF9-86F2-4037-BF64-B661D16729D6}"/>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1" name="Freeform 17">
                  <a:extLst>
                    <a:ext uri="{FF2B5EF4-FFF2-40B4-BE49-F238E27FC236}">
                      <a16:creationId xmlns:a16="http://schemas.microsoft.com/office/drawing/2014/main" id="{3B2D21F8-8511-47A9-A6B7-F5768B2651EC}"/>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Freeform 18">
                  <a:extLst>
                    <a:ext uri="{FF2B5EF4-FFF2-40B4-BE49-F238E27FC236}">
                      <a16:creationId xmlns:a16="http://schemas.microsoft.com/office/drawing/2014/main" id="{FE2E28E7-E9AF-45B3-8072-2DBB89812C8F}"/>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19">
                  <a:extLst>
                    <a:ext uri="{FF2B5EF4-FFF2-40B4-BE49-F238E27FC236}">
                      <a16:creationId xmlns:a16="http://schemas.microsoft.com/office/drawing/2014/main" id="{B5B5BAEE-08F3-4F5C-A7F8-5808650FA482}"/>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Freeform 20">
                  <a:extLst>
                    <a:ext uri="{FF2B5EF4-FFF2-40B4-BE49-F238E27FC236}">
                      <a16:creationId xmlns:a16="http://schemas.microsoft.com/office/drawing/2014/main" id="{042B1156-985F-4AD4-B3AC-94891C269BEA}"/>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21">
                  <a:extLst>
                    <a:ext uri="{FF2B5EF4-FFF2-40B4-BE49-F238E27FC236}">
                      <a16:creationId xmlns:a16="http://schemas.microsoft.com/office/drawing/2014/main" id="{A1FD7AAF-3358-4FB4-BE64-C860C735219C}"/>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Freeform 22">
                  <a:extLst>
                    <a:ext uri="{FF2B5EF4-FFF2-40B4-BE49-F238E27FC236}">
                      <a16:creationId xmlns:a16="http://schemas.microsoft.com/office/drawing/2014/main" id="{EEFAB3C1-E8FF-4A21-8B95-CCC8BAE6A111}"/>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23">
                  <a:extLst>
                    <a:ext uri="{FF2B5EF4-FFF2-40B4-BE49-F238E27FC236}">
                      <a16:creationId xmlns:a16="http://schemas.microsoft.com/office/drawing/2014/main" id="{CE595F01-D45E-4BD6-9E01-D3895DD1EB56}"/>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24">
                  <a:extLst>
                    <a:ext uri="{FF2B5EF4-FFF2-40B4-BE49-F238E27FC236}">
                      <a16:creationId xmlns:a16="http://schemas.microsoft.com/office/drawing/2014/main" id="{09C7B1DA-D56C-4897-8444-17C7D859F804}"/>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25">
                  <a:extLst>
                    <a:ext uri="{FF2B5EF4-FFF2-40B4-BE49-F238E27FC236}">
                      <a16:creationId xmlns:a16="http://schemas.microsoft.com/office/drawing/2014/main" id="{72DBD6D4-9455-4012-9BFF-F01779E8CDAA}"/>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26">
                  <a:extLst>
                    <a:ext uri="{FF2B5EF4-FFF2-40B4-BE49-F238E27FC236}">
                      <a16:creationId xmlns:a16="http://schemas.microsoft.com/office/drawing/2014/main" id="{FE717099-5783-41A1-B9C4-48F3670EBB28}"/>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27">
                  <a:extLst>
                    <a:ext uri="{FF2B5EF4-FFF2-40B4-BE49-F238E27FC236}">
                      <a16:creationId xmlns:a16="http://schemas.microsoft.com/office/drawing/2014/main" id="{15FAF1A5-815E-45B0-92DA-8CCDA05B7626}"/>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2" name="Freeform 28">
                  <a:extLst>
                    <a:ext uri="{FF2B5EF4-FFF2-40B4-BE49-F238E27FC236}">
                      <a16:creationId xmlns:a16="http://schemas.microsoft.com/office/drawing/2014/main" id="{AC0F709C-1232-45C3-84D2-4AD5C769D183}"/>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3" name="Freeform 29">
                  <a:extLst>
                    <a:ext uri="{FF2B5EF4-FFF2-40B4-BE49-F238E27FC236}">
                      <a16:creationId xmlns:a16="http://schemas.microsoft.com/office/drawing/2014/main" id="{4D84431D-D1E6-4047-A51F-07838447C8CB}"/>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4" name="Freeform 30">
                  <a:extLst>
                    <a:ext uri="{FF2B5EF4-FFF2-40B4-BE49-F238E27FC236}">
                      <a16:creationId xmlns:a16="http://schemas.microsoft.com/office/drawing/2014/main" id="{364A0D15-1017-499A-BEF5-D58985E0CB9D}"/>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5" name="Freeform 31">
                  <a:extLst>
                    <a:ext uri="{FF2B5EF4-FFF2-40B4-BE49-F238E27FC236}">
                      <a16:creationId xmlns:a16="http://schemas.microsoft.com/office/drawing/2014/main" id="{8EECAB9F-31A3-4030-AC38-BE89F752056A}"/>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6" name="Freeform 32">
                  <a:extLst>
                    <a:ext uri="{FF2B5EF4-FFF2-40B4-BE49-F238E27FC236}">
                      <a16:creationId xmlns:a16="http://schemas.microsoft.com/office/drawing/2014/main" id="{AA84166D-5FAA-47F0-B8C4-F8288EB21D6F}"/>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7" name="Freeform 33">
                  <a:extLst>
                    <a:ext uri="{FF2B5EF4-FFF2-40B4-BE49-F238E27FC236}">
                      <a16:creationId xmlns:a16="http://schemas.microsoft.com/office/drawing/2014/main" id="{FC589D9E-E272-4FBE-A35E-99BA84E60D48}"/>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8" name="Freeform 34">
                  <a:extLst>
                    <a:ext uri="{FF2B5EF4-FFF2-40B4-BE49-F238E27FC236}">
                      <a16:creationId xmlns:a16="http://schemas.microsoft.com/office/drawing/2014/main" id="{D66B347F-2AE9-465C-94FB-525232EB2AE9}"/>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9" name="Freeform 35">
                  <a:extLst>
                    <a:ext uri="{FF2B5EF4-FFF2-40B4-BE49-F238E27FC236}">
                      <a16:creationId xmlns:a16="http://schemas.microsoft.com/office/drawing/2014/main" id="{7D22794B-FF33-441E-BAA6-3A352A60F082}"/>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0" name="Freeform 36">
                  <a:extLst>
                    <a:ext uri="{FF2B5EF4-FFF2-40B4-BE49-F238E27FC236}">
                      <a16:creationId xmlns:a16="http://schemas.microsoft.com/office/drawing/2014/main" id="{BE854255-249C-4505-8191-076938418AD4}"/>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1" name="Freeform 37">
                  <a:extLst>
                    <a:ext uri="{FF2B5EF4-FFF2-40B4-BE49-F238E27FC236}">
                      <a16:creationId xmlns:a16="http://schemas.microsoft.com/office/drawing/2014/main" id="{1066D79C-7B6A-43D8-A3F8-87BB292354AA}"/>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2" name="Freeform 38">
                  <a:extLst>
                    <a:ext uri="{FF2B5EF4-FFF2-40B4-BE49-F238E27FC236}">
                      <a16:creationId xmlns:a16="http://schemas.microsoft.com/office/drawing/2014/main" id="{12738FF7-A4E4-4058-92E1-EAD5FB89C470}"/>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3" name="Freeform 39">
                  <a:extLst>
                    <a:ext uri="{FF2B5EF4-FFF2-40B4-BE49-F238E27FC236}">
                      <a16:creationId xmlns:a16="http://schemas.microsoft.com/office/drawing/2014/main" id="{EF0FAC57-ADDD-42DD-8B61-9DF6ECBF7CDC}"/>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4" name="Freeform 40">
                  <a:extLst>
                    <a:ext uri="{FF2B5EF4-FFF2-40B4-BE49-F238E27FC236}">
                      <a16:creationId xmlns:a16="http://schemas.microsoft.com/office/drawing/2014/main" id="{1E49E186-03D8-4C66-A179-CBF68AF62CB9}"/>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5" name="Freeform 41">
                  <a:extLst>
                    <a:ext uri="{FF2B5EF4-FFF2-40B4-BE49-F238E27FC236}">
                      <a16:creationId xmlns:a16="http://schemas.microsoft.com/office/drawing/2014/main" id="{7AD69E1F-A933-48DD-89A1-9D57FBBB2677}"/>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6" name="Freeform 42">
                  <a:extLst>
                    <a:ext uri="{FF2B5EF4-FFF2-40B4-BE49-F238E27FC236}">
                      <a16:creationId xmlns:a16="http://schemas.microsoft.com/office/drawing/2014/main" id="{F9225829-3FEF-4B2A-933A-7272F24BF8F8}"/>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7" name="Freeform 43">
                  <a:extLst>
                    <a:ext uri="{FF2B5EF4-FFF2-40B4-BE49-F238E27FC236}">
                      <a16:creationId xmlns:a16="http://schemas.microsoft.com/office/drawing/2014/main" id="{A6B98B78-0019-49B9-9964-9053817B1EC3}"/>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8" name="Freeform 44">
                  <a:extLst>
                    <a:ext uri="{FF2B5EF4-FFF2-40B4-BE49-F238E27FC236}">
                      <a16:creationId xmlns:a16="http://schemas.microsoft.com/office/drawing/2014/main" id="{74B6E21A-4E95-4AA3-B925-E5C28306BB2C}"/>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9" name="Freeform 45">
                  <a:extLst>
                    <a:ext uri="{FF2B5EF4-FFF2-40B4-BE49-F238E27FC236}">
                      <a16:creationId xmlns:a16="http://schemas.microsoft.com/office/drawing/2014/main" id="{02D22DD4-030B-4DED-8EA7-FEE5387B727A}"/>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0" name="Freeform 46">
                  <a:extLst>
                    <a:ext uri="{FF2B5EF4-FFF2-40B4-BE49-F238E27FC236}">
                      <a16:creationId xmlns:a16="http://schemas.microsoft.com/office/drawing/2014/main" id="{1D8A8D87-6874-4FE6-BB63-B87AC5D2CEF0}"/>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1" name="Freeform 47">
                  <a:extLst>
                    <a:ext uri="{FF2B5EF4-FFF2-40B4-BE49-F238E27FC236}">
                      <a16:creationId xmlns:a16="http://schemas.microsoft.com/office/drawing/2014/main" id="{8451B7ED-2313-4080-958C-1769900B709A}"/>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2" name="Freeform 48">
                  <a:extLst>
                    <a:ext uri="{FF2B5EF4-FFF2-40B4-BE49-F238E27FC236}">
                      <a16:creationId xmlns:a16="http://schemas.microsoft.com/office/drawing/2014/main" id="{1A5D9437-ACFF-4DA7-87B6-72717337A4B9}"/>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3" name="Freeform 49">
                  <a:extLst>
                    <a:ext uri="{FF2B5EF4-FFF2-40B4-BE49-F238E27FC236}">
                      <a16:creationId xmlns:a16="http://schemas.microsoft.com/office/drawing/2014/main" id="{7E14BCDD-E88A-47F5-A728-E03B6417F2CB}"/>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4" name="Freeform 50">
                  <a:extLst>
                    <a:ext uri="{FF2B5EF4-FFF2-40B4-BE49-F238E27FC236}">
                      <a16:creationId xmlns:a16="http://schemas.microsoft.com/office/drawing/2014/main" id="{7C341778-C154-4A9B-A339-2F76B953BEFC}"/>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5" name="Freeform 51">
                  <a:extLst>
                    <a:ext uri="{FF2B5EF4-FFF2-40B4-BE49-F238E27FC236}">
                      <a16:creationId xmlns:a16="http://schemas.microsoft.com/office/drawing/2014/main" id="{26FD0E78-27B2-4FA3-9E9A-37BDA040B2BD}"/>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6" name="Freeform 52">
                  <a:extLst>
                    <a:ext uri="{FF2B5EF4-FFF2-40B4-BE49-F238E27FC236}">
                      <a16:creationId xmlns:a16="http://schemas.microsoft.com/office/drawing/2014/main" id="{F3A65469-333A-4789-8342-3A65441D7BA8}"/>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7" name="Freeform 53">
                  <a:extLst>
                    <a:ext uri="{FF2B5EF4-FFF2-40B4-BE49-F238E27FC236}">
                      <a16:creationId xmlns:a16="http://schemas.microsoft.com/office/drawing/2014/main" id="{61F97CDD-73A9-4D75-8706-4B58F18DDC11}"/>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8" name="Freeform 54">
                  <a:extLst>
                    <a:ext uri="{FF2B5EF4-FFF2-40B4-BE49-F238E27FC236}">
                      <a16:creationId xmlns:a16="http://schemas.microsoft.com/office/drawing/2014/main" id="{02E649C1-5475-45E2-B144-B51F8FDE9A52}"/>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9" name="Freeform 55">
                  <a:extLst>
                    <a:ext uri="{FF2B5EF4-FFF2-40B4-BE49-F238E27FC236}">
                      <a16:creationId xmlns:a16="http://schemas.microsoft.com/office/drawing/2014/main" id="{1B941E1D-3919-4CE5-A0EA-FD5A24237FE4}"/>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0" name="Freeform 56">
                  <a:extLst>
                    <a:ext uri="{FF2B5EF4-FFF2-40B4-BE49-F238E27FC236}">
                      <a16:creationId xmlns:a16="http://schemas.microsoft.com/office/drawing/2014/main" id="{51E5688E-68E7-4637-B51F-1AE99AF312E8}"/>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1" name="Freeform 57">
                  <a:extLst>
                    <a:ext uri="{FF2B5EF4-FFF2-40B4-BE49-F238E27FC236}">
                      <a16:creationId xmlns:a16="http://schemas.microsoft.com/office/drawing/2014/main" id="{A306B226-76BA-4A4D-99CE-E2F4F5F5C4CD}"/>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2" name="Freeform 58">
                  <a:extLst>
                    <a:ext uri="{FF2B5EF4-FFF2-40B4-BE49-F238E27FC236}">
                      <a16:creationId xmlns:a16="http://schemas.microsoft.com/office/drawing/2014/main" id="{9928ACB5-2507-40F9-8959-CE8CEAEB4809}"/>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3" name="Freeform 59">
                  <a:extLst>
                    <a:ext uri="{FF2B5EF4-FFF2-40B4-BE49-F238E27FC236}">
                      <a16:creationId xmlns:a16="http://schemas.microsoft.com/office/drawing/2014/main" id="{5439517C-229B-4948-9A30-256534AFD2B0}"/>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4" name="Freeform 60">
                  <a:extLst>
                    <a:ext uri="{FF2B5EF4-FFF2-40B4-BE49-F238E27FC236}">
                      <a16:creationId xmlns:a16="http://schemas.microsoft.com/office/drawing/2014/main" id="{2351994F-5E9A-4B7D-9FCE-32306D565CE1}"/>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5" name="Freeform 61">
                  <a:extLst>
                    <a:ext uri="{FF2B5EF4-FFF2-40B4-BE49-F238E27FC236}">
                      <a16:creationId xmlns:a16="http://schemas.microsoft.com/office/drawing/2014/main" id="{C7824D50-F8D5-4E88-87F1-EC1D80DD6378}"/>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6" name="Freeform 62">
                  <a:extLst>
                    <a:ext uri="{FF2B5EF4-FFF2-40B4-BE49-F238E27FC236}">
                      <a16:creationId xmlns:a16="http://schemas.microsoft.com/office/drawing/2014/main" id="{CF9ADA14-95E7-4EC1-B83B-03BE10EB3E89}"/>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7" name="Freeform 63">
                  <a:extLst>
                    <a:ext uri="{FF2B5EF4-FFF2-40B4-BE49-F238E27FC236}">
                      <a16:creationId xmlns:a16="http://schemas.microsoft.com/office/drawing/2014/main" id="{06FC9835-9C49-43E1-A2E9-E9E676347D64}"/>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8" name="Freeform 64">
                  <a:extLst>
                    <a:ext uri="{FF2B5EF4-FFF2-40B4-BE49-F238E27FC236}">
                      <a16:creationId xmlns:a16="http://schemas.microsoft.com/office/drawing/2014/main" id="{2E09F3AF-1668-45B9-9F55-DAC5CD00FC5B}"/>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9" name="Freeform 65">
                  <a:extLst>
                    <a:ext uri="{FF2B5EF4-FFF2-40B4-BE49-F238E27FC236}">
                      <a16:creationId xmlns:a16="http://schemas.microsoft.com/office/drawing/2014/main" id="{F070A995-DFBF-4B5B-9457-0D42CEE9CD8E}"/>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0" name="Freeform 66">
                  <a:extLst>
                    <a:ext uri="{FF2B5EF4-FFF2-40B4-BE49-F238E27FC236}">
                      <a16:creationId xmlns:a16="http://schemas.microsoft.com/office/drawing/2014/main" id="{EE87CB4B-9A11-4608-A174-8497FC750012}"/>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1" name="Freeform 67">
                  <a:extLst>
                    <a:ext uri="{FF2B5EF4-FFF2-40B4-BE49-F238E27FC236}">
                      <a16:creationId xmlns:a16="http://schemas.microsoft.com/office/drawing/2014/main" id="{2C52F5D8-CEA0-4D95-9FE2-D0638B677E76}"/>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2" name="Freeform 68">
                  <a:extLst>
                    <a:ext uri="{FF2B5EF4-FFF2-40B4-BE49-F238E27FC236}">
                      <a16:creationId xmlns:a16="http://schemas.microsoft.com/office/drawing/2014/main" id="{4C45E003-7BCF-4503-91C8-375E04678EB3}"/>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3" name="Freeform 69">
                  <a:extLst>
                    <a:ext uri="{FF2B5EF4-FFF2-40B4-BE49-F238E27FC236}">
                      <a16:creationId xmlns:a16="http://schemas.microsoft.com/office/drawing/2014/main" id="{4AC9C484-13A3-4A10-8B7C-AC3844EC6C5D}"/>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4" name="Freeform 70">
                  <a:extLst>
                    <a:ext uri="{FF2B5EF4-FFF2-40B4-BE49-F238E27FC236}">
                      <a16:creationId xmlns:a16="http://schemas.microsoft.com/office/drawing/2014/main" id="{F3E8156F-BA27-409E-8EAB-676622E71878}"/>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75" name="文本框 558">
              <a:extLst>
                <a:ext uri="{FF2B5EF4-FFF2-40B4-BE49-F238E27FC236}">
                  <a16:creationId xmlns:a16="http://schemas.microsoft.com/office/drawing/2014/main" id="{90578701-C52D-4979-A4E7-282140F98DCA}"/>
                </a:ext>
              </a:extLst>
            </p:cNvPr>
            <p:cNvSpPr txBox="1"/>
            <p:nvPr/>
          </p:nvSpPr>
          <p:spPr>
            <a:xfrm>
              <a:off x="2199920" y="2233755"/>
              <a:ext cx="3463784"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Nêu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nhận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xét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quan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sát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bức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tranh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trên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spTree>
    <p:extLst>
      <p:ext uri="{BB962C8B-B14F-4D97-AF65-F5344CB8AC3E}">
        <p14:creationId xmlns:p14="http://schemas.microsoft.com/office/powerpoint/2010/main" val="39589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barn(inVertical)">
                                      <p:cBhvr>
                                        <p:cTn id="1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30F33A6B-2B69-4249-B573-7890E89C8401}"/>
              </a:ext>
            </a:extLst>
          </p:cNvPr>
          <p:cNvSpPr/>
          <p:nvPr/>
        </p:nvSpPr>
        <p:spPr>
          <a:xfrm>
            <a:off x="2393456" y="878057"/>
            <a:ext cx="5196952" cy="2057400"/>
          </a:xfrm>
          <a:prstGeom prst="wedgeEllipseCallout">
            <a:avLst>
              <a:gd name="adj1" fmla="val -59946"/>
              <a:gd name="adj2" fmla="val 71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Calibri"/>
                <a:ea typeface="+mn-ea"/>
                <a:cs typeface="+mn-cs"/>
              </a:rPr>
              <a:t>Giới</a:t>
            </a:r>
            <a:r>
              <a:rPr kumimoji="0" lang="en-US" sz="4000" b="0" i="0" u="none" strike="noStrike" kern="1200" cap="none" spc="0" normalizeH="0" noProof="0" dirty="0">
                <a:ln>
                  <a:noFill/>
                </a:ln>
                <a:solidFill>
                  <a:prstClr val="white"/>
                </a:solidFill>
                <a:effectLst/>
                <a:uLnTx/>
                <a:uFillTx/>
                <a:latin typeface="Calibri"/>
                <a:ea typeface="+mn-ea"/>
                <a:cs typeface="+mn-cs"/>
              </a:rPr>
              <a:t> </a:t>
            </a:r>
            <a:r>
              <a:rPr kumimoji="0" lang="en-US" sz="4000" b="0" i="0" u="none" strike="noStrike" kern="1200" cap="none" spc="0" normalizeH="0" noProof="0" dirty="0" err="1">
                <a:ln>
                  <a:noFill/>
                </a:ln>
                <a:solidFill>
                  <a:prstClr val="white"/>
                </a:solidFill>
                <a:effectLst/>
                <a:uLnTx/>
                <a:uFillTx/>
                <a:latin typeface="Calibri"/>
                <a:ea typeface="+mn-ea"/>
                <a:cs typeface="+mn-cs"/>
              </a:rPr>
              <a:t>thiệu</a:t>
            </a:r>
            <a:r>
              <a:rPr kumimoji="0" lang="en-US" sz="4000" b="0" i="0" u="none" strike="noStrike" kern="1200" cap="none" spc="0" normalizeH="0" noProof="0" dirty="0">
                <a:ln>
                  <a:noFill/>
                </a:ln>
                <a:solidFill>
                  <a:prstClr val="white"/>
                </a:solidFill>
                <a:effectLst/>
                <a:uLnTx/>
                <a:uFillTx/>
                <a:latin typeface="Calibri"/>
                <a:ea typeface="+mn-ea"/>
                <a:cs typeface="+mn-cs"/>
              </a:rPr>
              <a:t> </a:t>
            </a:r>
            <a:r>
              <a:rPr kumimoji="0" lang="en-US" sz="4000" b="0" i="0" u="none" strike="noStrike" kern="1200" cap="none" spc="0" normalizeH="0" noProof="0" dirty="0" err="1">
                <a:ln>
                  <a:noFill/>
                </a:ln>
                <a:solidFill>
                  <a:prstClr val="white"/>
                </a:solidFill>
                <a:effectLst/>
                <a:uLnTx/>
                <a:uFillTx/>
                <a:latin typeface="Calibri"/>
                <a:ea typeface="+mn-ea"/>
                <a:cs typeface="+mn-cs"/>
              </a:rPr>
              <a:t>về</a:t>
            </a:r>
            <a:r>
              <a:rPr kumimoji="0" lang="en-US" sz="4000" b="0" i="0" u="none" strike="noStrike" kern="1200" cap="none" spc="0" normalizeH="0" noProof="0" dirty="0">
                <a:ln>
                  <a:noFill/>
                </a:ln>
                <a:solidFill>
                  <a:prstClr val="white"/>
                </a:solidFill>
                <a:effectLst/>
                <a:uLnTx/>
                <a:uFillTx/>
                <a:latin typeface="Calibri"/>
                <a:ea typeface="+mn-ea"/>
                <a:cs typeface="+mn-cs"/>
              </a:rPr>
              <a:t> </a:t>
            </a:r>
            <a:r>
              <a:rPr kumimoji="0" lang="en-US" sz="4000" b="0" i="0" u="none" strike="noStrike" kern="1200" cap="none" spc="0" normalizeH="0" noProof="0" dirty="0" err="1">
                <a:ln>
                  <a:noFill/>
                </a:ln>
                <a:solidFill>
                  <a:prstClr val="white"/>
                </a:solidFill>
                <a:effectLst/>
                <a:uLnTx/>
                <a:uFillTx/>
                <a:latin typeface="Calibri"/>
                <a:ea typeface="+mn-ea"/>
                <a:cs typeface="+mn-cs"/>
              </a:rPr>
              <a:t>cảnh</a:t>
            </a:r>
            <a:r>
              <a:rPr kumimoji="0" lang="en-US" sz="4000" b="0" i="0" u="none" strike="noStrike" kern="1200" cap="none" spc="0" normalizeH="0" noProof="0" dirty="0">
                <a:ln>
                  <a:noFill/>
                </a:ln>
                <a:solidFill>
                  <a:prstClr val="white"/>
                </a:solidFill>
                <a:effectLst/>
                <a:uLnTx/>
                <a:uFillTx/>
                <a:latin typeface="Calibri"/>
                <a:ea typeface="+mn-ea"/>
                <a:cs typeface="+mn-cs"/>
              </a:rPr>
              <a:t> </a:t>
            </a:r>
            <a:r>
              <a:rPr kumimoji="0" lang="en-US" sz="4000" b="0" i="0" u="none" strike="noStrike" kern="1200" cap="none" spc="0" normalizeH="0" noProof="0" dirty="0" err="1">
                <a:ln>
                  <a:noFill/>
                </a:ln>
                <a:solidFill>
                  <a:prstClr val="white"/>
                </a:solidFill>
                <a:effectLst/>
                <a:uLnTx/>
                <a:uFillTx/>
                <a:latin typeface="Calibri"/>
                <a:ea typeface="+mn-ea"/>
                <a:cs typeface="+mn-cs"/>
              </a:rPr>
              <a:t>đẹp</a:t>
            </a:r>
            <a:r>
              <a:rPr kumimoji="0" lang="en-US" sz="4000" b="0" i="0" u="none" strike="noStrike" kern="1200" cap="none" spc="0" normalizeH="0" noProof="0" dirty="0">
                <a:ln>
                  <a:noFill/>
                </a:ln>
                <a:solidFill>
                  <a:prstClr val="white"/>
                </a:solidFill>
                <a:effectLst/>
                <a:uLnTx/>
                <a:uFillTx/>
                <a:latin typeface="Calibri"/>
                <a:ea typeface="+mn-ea"/>
                <a:cs typeface="+mn-cs"/>
              </a:rPr>
              <a:t> </a:t>
            </a:r>
            <a:r>
              <a:rPr kumimoji="0" lang="en-US" sz="4000" b="0" i="0" u="none" strike="noStrike" kern="1200" cap="none" spc="0" normalizeH="0" noProof="0" dirty="0" err="1">
                <a:ln>
                  <a:noFill/>
                </a:ln>
                <a:solidFill>
                  <a:prstClr val="white"/>
                </a:solidFill>
                <a:effectLst/>
                <a:uLnTx/>
                <a:uFillTx/>
                <a:latin typeface="Calibri"/>
                <a:ea typeface="+mn-ea"/>
                <a:cs typeface="+mn-cs"/>
              </a:rPr>
              <a:t>quê</a:t>
            </a:r>
            <a:r>
              <a:rPr kumimoji="0" lang="en-US" sz="4000" b="0" i="0" u="none" strike="noStrike" kern="1200" cap="none" spc="0" normalizeH="0" noProof="0" dirty="0">
                <a:ln>
                  <a:noFill/>
                </a:ln>
                <a:solidFill>
                  <a:prstClr val="white"/>
                </a:solidFill>
                <a:effectLst/>
                <a:uLnTx/>
                <a:uFillTx/>
                <a:latin typeface="Calibri"/>
                <a:ea typeface="+mn-ea"/>
                <a:cs typeface="+mn-cs"/>
              </a:rPr>
              <a:t> </a:t>
            </a:r>
            <a:r>
              <a:rPr kumimoji="0" lang="en-US" sz="4000" b="0" i="0" u="none" strike="noStrike" kern="1200" cap="none" spc="0" normalizeH="0" noProof="0" dirty="0" err="1">
                <a:ln>
                  <a:noFill/>
                </a:ln>
                <a:solidFill>
                  <a:prstClr val="white"/>
                </a:solidFill>
                <a:effectLst/>
                <a:uLnTx/>
                <a:uFillTx/>
                <a:latin typeface="Calibri"/>
                <a:ea typeface="+mn-ea"/>
                <a:cs typeface="+mn-cs"/>
              </a:rPr>
              <a:t>hương</a:t>
            </a:r>
            <a:r>
              <a:rPr kumimoji="0" lang="en-US" sz="4000" b="0" i="0" u="none" strike="noStrike" kern="1200" cap="none" spc="0" normalizeH="0" noProof="0" dirty="0">
                <a:ln>
                  <a:noFill/>
                </a:ln>
                <a:solidFill>
                  <a:prstClr val="white"/>
                </a:solidFill>
                <a:effectLst/>
                <a:uLnTx/>
                <a:uFillTx/>
                <a:latin typeface="Calibri"/>
                <a:ea typeface="+mn-ea"/>
                <a:cs typeface="+mn-cs"/>
              </a:rPr>
              <a:t> </a:t>
            </a:r>
            <a:r>
              <a:rPr kumimoji="0" lang="en-US" sz="4000" b="0" i="0" u="none" strike="noStrike" kern="1200" cap="none" spc="0" normalizeH="0" noProof="0" dirty="0" err="1">
                <a:ln>
                  <a:noFill/>
                </a:ln>
                <a:solidFill>
                  <a:prstClr val="white"/>
                </a:solidFill>
                <a:effectLst/>
                <a:uLnTx/>
                <a:uFillTx/>
                <a:latin typeface="Calibri"/>
                <a:ea typeface="+mn-ea"/>
                <a:cs typeface="+mn-cs"/>
              </a:rPr>
              <a:t>em</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28787" y="5347608"/>
            <a:ext cx="1242085" cy="1239714"/>
          </a:xfrm>
          <a:prstGeom prst="rect">
            <a:avLst/>
          </a:prstGeom>
        </p:spPr>
      </p:pic>
    </p:spTree>
    <p:extLst>
      <p:ext uri="{BB962C8B-B14F-4D97-AF65-F5344CB8AC3E}">
        <p14:creationId xmlns:p14="http://schemas.microsoft.com/office/powerpoint/2010/main" val="20792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2089-9EAE-464D-8035-F6D6D02ACE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576FBA-D079-4F31-B1C6-BD477DDA46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550" y="236420"/>
            <a:ext cx="9296400" cy="6385160"/>
          </a:xfrm>
        </p:spPr>
      </p:pic>
    </p:spTree>
    <p:extLst>
      <p:ext uri="{BB962C8B-B14F-4D97-AF65-F5344CB8AC3E}">
        <p14:creationId xmlns:p14="http://schemas.microsoft.com/office/powerpoint/2010/main" val="32572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2089-9EAE-464D-8035-F6D6D02ACEE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3467339-5D39-4EF3-9F87-14FEE2AA5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6" y="274638"/>
            <a:ext cx="9435000" cy="6269309"/>
          </a:xfrm>
        </p:spPr>
      </p:pic>
    </p:spTree>
    <p:extLst>
      <p:ext uri="{BB962C8B-B14F-4D97-AF65-F5344CB8AC3E}">
        <p14:creationId xmlns:p14="http://schemas.microsoft.com/office/powerpoint/2010/main" val="8723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2451" y="1189922"/>
            <a:ext cx="10793192" cy="4973932"/>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14802" y="3758960"/>
            <a:ext cx="2313945" cy="2495308"/>
          </a:xfrm>
          <a:prstGeom prst="rect">
            <a:avLst/>
          </a:prstGeom>
        </p:spPr>
      </p:pic>
      <p:sp>
        <p:nvSpPr>
          <p:cNvPr id="23" name="文本框 29"/>
          <p:cNvSpPr txBox="1"/>
          <p:nvPr/>
        </p:nvSpPr>
        <p:spPr>
          <a:xfrm>
            <a:off x="1623678" y="2320441"/>
            <a:ext cx="8157811" cy="3416320"/>
          </a:xfrm>
          <a:prstGeom prst="rect">
            <a:avLst/>
          </a:prstGeom>
          <a:noFill/>
        </p:spPr>
        <p:txBody>
          <a:bodyPr wrap="square" rtlCol="0">
            <a:spAutoFit/>
          </a:bodyPr>
          <a:lstStyle/>
          <a:p>
            <a:pPr algn="ctr">
              <a:defRPr/>
            </a:pPr>
            <a:r>
              <a:rPr kumimoji="0" lang="en-US" altLang="zh-CN" sz="3600" b="1" i="0" u="sng" strike="noStrike" kern="1200" cap="none" spc="300" normalizeH="0" baseline="0" noProof="0" dirty="0" err="1">
                <a:ln>
                  <a:noFill/>
                </a:ln>
                <a:solidFill>
                  <a:srgbClr val="002060"/>
                </a:solidFill>
                <a:effectLst/>
                <a:uLnTx/>
                <a:uFillTx/>
                <a:latin typeface="+mj-lt"/>
                <a:ea typeface="Microsoft YaHei" panose="020B0503020204020204" charset="-122"/>
                <a:cs typeface="Arial" panose="020B0604020202020204" pitchFamily="34" charset="0"/>
              </a:rPr>
              <a:t>Kết</a:t>
            </a:r>
            <a:r>
              <a:rPr kumimoji="0" lang="en-US" altLang="zh-CN" sz="3600" b="1" i="0" u="sng" strike="noStrike" kern="1200" cap="none" spc="300" normalizeH="0" baseline="0" noProof="0" dirty="0">
                <a:ln>
                  <a:noFill/>
                </a:ln>
                <a:solidFill>
                  <a:srgbClr val="002060"/>
                </a:solidFill>
                <a:effectLst/>
                <a:uLnTx/>
                <a:uFillTx/>
                <a:latin typeface="+mj-lt"/>
                <a:ea typeface="Microsoft YaHei" panose="020B0503020204020204" charset="-122"/>
                <a:cs typeface="Arial" panose="020B0604020202020204" pitchFamily="34" charset="0"/>
              </a:rPr>
              <a:t> </a:t>
            </a:r>
            <a:r>
              <a:rPr kumimoji="0" lang="en-US" altLang="zh-CN" sz="3600" b="1" i="0" u="sng" strike="noStrike" kern="1200" cap="none" spc="300" normalizeH="0" baseline="0" noProof="0" dirty="0" err="1">
                <a:ln>
                  <a:noFill/>
                </a:ln>
                <a:solidFill>
                  <a:srgbClr val="002060"/>
                </a:solidFill>
                <a:effectLst/>
                <a:uLnTx/>
                <a:uFillTx/>
                <a:latin typeface="+mj-lt"/>
                <a:ea typeface="Microsoft YaHei" panose="020B0503020204020204" charset="-122"/>
                <a:cs typeface="Arial" panose="020B0604020202020204" pitchFamily="34" charset="0"/>
              </a:rPr>
              <a:t>luận</a:t>
            </a:r>
            <a:r>
              <a:rPr kumimoji="0" lang="en-US" altLang="zh-CN" sz="3600" b="1" i="0" u="sng" strike="noStrike" kern="1200" cap="none" spc="300" normalizeH="0" baseline="0" noProof="0" dirty="0">
                <a:ln>
                  <a:noFill/>
                </a:ln>
                <a:solidFill>
                  <a:srgbClr val="002060"/>
                </a:solidFill>
                <a:effectLst/>
                <a:uLnTx/>
                <a:uFillTx/>
                <a:latin typeface="+mj-lt"/>
                <a:ea typeface="Microsoft YaHei" panose="020B0503020204020204" charset="-122"/>
                <a:cs typeface="Arial" panose="020B0604020202020204" pitchFamily="34" charset="0"/>
              </a:rPr>
              <a:t>:</a:t>
            </a:r>
            <a:r>
              <a:rPr kumimoji="0" lang="en-US" altLang="zh-CN" sz="3600" b="1" i="0" strike="noStrike" kern="1200" cap="none" spc="300" normalizeH="0" baseline="0" noProof="0" dirty="0">
                <a:ln>
                  <a:noFill/>
                </a:ln>
                <a:solidFill>
                  <a:srgbClr val="002060"/>
                </a:solidFill>
                <a:effectLst/>
                <a:uLnTx/>
                <a:uFillTx/>
                <a:latin typeface="+mj-lt"/>
                <a:ea typeface="Microsoft YaHei" panose="020B0503020204020204" charset="-122"/>
                <a:cs typeface="Arial" panose="020B0604020202020204" pitchFamily="34" charset="0"/>
              </a:rPr>
              <a:t> </a:t>
            </a:r>
            <a:r>
              <a:rPr lang="vi-VN" sz="3600" dirty="0">
                <a:latin typeface="+mj-lt"/>
              </a:rPr>
              <a:t>Mỗi người được sinh ra ở những vùng quê khác nhau, mỗi vùng quê đều có những cảnh sắc thiên nhiên tươi đẹp. Các em cần tìm hiểu, yêu mến, tự hào về cảnh đẹp thiên nhiên của quê hương mình.</a:t>
            </a:r>
          </a:p>
        </p:txBody>
      </p:sp>
    </p:spTree>
    <p:extLst>
      <p:ext uri="{BB962C8B-B14F-4D97-AF65-F5344CB8AC3E}">
        <p14:creationId xmlns:p14="http://schemas.microsoft.com/office/powerpoint/2010/main" val="2629636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1750"/>
                            </p:stCondLst>
                            <p:childTnLst>
                              <p:par>
                                <p:cTn id="70" presetID="53" presetClass="entr" presetSubtype="16"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750" fill="hold"/>
                                        <p:tgtEl>
                                          <p:spTgt spid="18"/>
                                        </p:tgtEl>
                                        <p:attrNameLst>
                                          <p:attrName>ppt_w</p:attrName>
                                        </p:attrNameLst>
                                      </p:cBhvr>
                                      <p:tavLst>
                                        <p:tav tm="0">
                                          <p:val>
                                            <p:fltVal val="0"/>
                                          </p:val>
                                        </p:tav>
                                        <p:tav tm="100000">
                                          <p:val>
                                            <p:strVal val="#ppt_w"/>
                                          </p:val>
                                        </p:tav>
                                      </p:tavLst>
                                    </p:anim>
                                    <p:anim calcmode="lin" valueType="num">
                                      <p:cBhvr>
                                        <p:cTn id="73" dur="750" fill="hold"/>
                                        <p:tgtEl>
                                          <p:spTgt spid="18"/>
                                        </p:tgtEl>
                                        <p:attrNameLst>
                                          <p:attrName>ppt_h</p:attrName>
                                        </p:attrNameLst>
                                      </p:cBhvr>
                                      <p:tavLst>
                                        <p:tav tm="0">
                                          <p:val>
                                            <p:fltVal val="0"/>
                                          </p:val>
                                        </p:tav>
                                        <p:tav tm="100000">
                                          <p:val>
                                            <p:strVal val="#ppt_h"/>
                                          </p:val>
                                        </p:tav>
                                      </p:tavLst>
                                    </p:anim>
                                    <p:animEffect transition="in" filter="fade">
                                      <p:cBhvr>
                                        <p:cTn id="74" dur="75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par>
                                <p:cTn id="80" presetID="53" presetClass="entr" presetSubtype="16"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750" fill="hold"/>
                                        <p:tgtEl>
                                          <p:spTgt spid="19"/>
                                        </p:tgtEl>
                                        <p:attrNameLst>
                                          <p:attrName>ppt_w</p:attrName>
                                        </p:attrNameLst>
                                      </p:cBhvr>
                                      <p:tavLst>
                                        <p:tav tm="0">
                                          <p:val>
                                            <p:fltVal val="0"/>
                                          </p:val>
                                        </p:tav>
                                        <p:tav tm="100000">
                                          <p:val>
                                            <p:strVal val="#ppt_w"/>
                                          </p:val>
                                        </p:tav>
                                      </p:tavLst>
                                    </p:anim>
                                    <p:anim calcmode="lin" valueType="num">
                                      <p:cBhvr>
                                        <p:cTn id="83" dur="750" fill="hold"/>
                                        <p:tgtEl>
                                          <p:spTgt spid="19"/>
                                        </p:tgtEl>
                                        <p:attrNameLst>
                                          <p:attrName>ppt_h</p:attrName>
                                        </p:attrNameLst>
                                      </p:cBhvr>
                                      <p:tavLst>
                                        <p:tav tm="0">
                                          <p:val>
                                            <p:fltVal val="0"/>
                                          </p:val>
                                        </p:tav>
                                        <p:tav tm="100000">
                                          <p:val>
                                            <p:strVal val="#ppt_h"/>
                                          </p:val>
                                        </p:tav>
                                      </p:tavLst>
                                    </p:anim>
                                    <p:animEffect transition="in" filter="fade">
                                      <p:cBhvr>
                                        <p:cTn id="8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274359-CBCD-4325-A1B6-C00123EB7E54}"/>
              </a:ext>
            </a:extLst>
          </p:cNvPr>
          <p:cNvSpPr txBox="1"/>
          <p:nvPr/>
        </p:nvSpPr>
        <p:spPr>
          <a:xfrm>
            <a:off x="4038600" y="1457325"/>
            <a:ext cx="38290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a:noFill/>
                </a:ln>
                <a:solidFill>
                  <a:prstClr val="white"/>
                </a:solidFill>
                <a:effectLst/>
                <a:uLnTx/>
                <a:uFillTx/>
                <a:latin typeface="Calibri"/>
                <a:ea typeface="+mn-ea"/>
                <a:cs typeface="+mn-cs"/>
              </a:rPr>
              <a:t>Tiết</a:t>
            </a:r>
            <a:r>
              <a:rPr kumimoji="0" lang="en-US" sz="9600" b="1" i="0" u="none" strike="noStrike" kern="1200" cap="none" spc="0" normalizeH="0" baseline="0" noProof="0" dirty="0">
                <a:ln>
                  <a:noFill/>
                </a:ln>
                <a:solidFill>
                  <a:prstClr val="white"/>
                </a:solidFill>
                <a:effectLst/>
                <a:uLnTx/>
                <a:uFillTx/>
                <a:latin typeface="Calibri"/>
                <a:ea typeface="+mn-ea"/>
                <a:cs typeface="+mn-cs"/>
              </a:rPr>
              <a:t> 1</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92073" y="155122"/>
            <a:ext cx="1242085" cy="1239714"/>
          </a:xfrm>
          <a:prstGeom prst="rect">
            <a:avLst/>
          </a:prstGeom>
        </p:spPr>
      </p:pic>
    </p:spTree>
    <p:extLst>
      <p:ext uri="{BB962C8B-B14F-4D97-AF65-F5344CB8AC3E}">
        <p14:creationId xmlns:p14="http://schemas.microsoft.com/office/powerpoint/2010/main" val="2301441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B10397FE-DAAA-4D54-A988-6780308C9FBD}"/>
              </a:ext>
            </a:extLst>
          </p:cNvPr>
          <p:cNvSpPr txBox="1"/>
          <p:nvPr/>
        </p:nvSpPr>
        <p:spPr>
          <a:xfrm>
            <a:off x="186431" y="0"/>
            <a:ext cx="10697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rPr>
              <a:t>2. </a:t>
            </a:r>
            <a:r>
              <a:rPr kumimoji="0" lang="vi-VN"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rPr>
              <a:t>Khám phá vẻ đẹp </a:t>
            </a:r>
            <a:r>
              <a:rPr kumimoji="0" lang="en-US"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rPr>
              <a:t>con </a:t>
            </a:r>
            <a:r>
              <a:rPr kumimoji="0" lang="en-US" sz="3600" b="0" i="0" u="none" strike="noStrike" kern="1200" cap="none" spc="0" normalizeH="0" baseline="0" noProof="0" dirty="0" err="1">
                <a:ln>
                  <a:noFill/>
                </a:ln>
                <a:solidFill>
                  <a:srgbClr val="000000"/>
                </a:solidFill>
                <a:effectLst/>
                <a:highlight>
                  <a:srgbClr val="FFFF00"/>
                </a:highlight>
                <a:uLnTx/>
                <a:uFillTx/>
                <a:latin typeface="Arial"/>
                <a:ea typeface="微软雅黑"/>
                <a:cs typeface="+mn-cs"/>
              </a:rPr>
              <a:t>người</a:t>
            </a:r>
            <a:r>
              <a:rPr kumimoji="0" lang="en-US" sz="3600" b="0" i="0" u="none" strike="noStrike" kern="1200" cap="none" spc="0" normalizeH="0" noProof="0" dirty="0">
                <a:ln>
                  <a:noFill/>
                </a:ln>
                <a:solidFill>
                  <a:srgbClr val="000000"/>
                </a:solidFill>
                <a:effectLst/>
                <a:highlight>
                  <a:srgbClr val="FFFF00"/>
                </a:highlight>
                <a:uLnTx/>
                <a:uFillTx/>
                <a:latin typeface="Arial"/>
                <a:ea typeface="微软雅黑"/>
                <a:cs typeface="+mn-cs"/>
              </a:rPr>
              <a:t> </a:t>
            </a:r>
            <a:r>
              <a:rPr kumimoji="0" lang="vi-VN"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rPr>
              <a:t>quê hương em</a:t>
            </a:r>
            <a:endParaRPr kumimoji="0" lang="en-US" sz="3600" b="0" i="0" u="none" strike="noStrike" kern="1200" cap="none" spc="0" normalizeH="0" baseline="0" noProof="0" dirty="0">
              <a:ln>
                <a:noFill/>
              </a:ln>
              <a:solidFill>
                <a:srgbClr val="000000"/>
              </a:solidFill>
              <a:effectLst/>
              <a:highlight>
                <a:srgbClr val="FFFF00"/>
              </a:highlight>
              <a:uLnTx/>
              <a:uFillTx/>
              <a:latin typeface="Arial"/>
              <a:ea typeface="微软雅黑"/>
              <a:cs typeface="+mn-cs"/>
            </a:endParaRPr>
          </a:p>
        </p:txBody>
      </p:sp>
      <p:pic>
        <p:nvPicPr>
          <p:cNvPr id="3" name="Picture 2">
            <a:extLst>
              <a:ext uri="{FF2B5EF4-FFF2-40B4-BE49-F238E27FC236}">
                <a16:creationId xmlns:a16="http://schemas.microsoft.com/office/drawing/2014/main" id="{21755925-267D-4150-8E8D-BF6A8C8F4821}"/>
              </a:ext>
            </a:extLst>
          </p:cNvPr>
          <p:cNvPicPr>
            <a:picLocks noChangeAspect="1"/>
          </p:cNvPicPr>
          <p:nvPr/>
        </p:nvPicPr>
        <p:blipFill>
          <a:blip r:embed="rId2"/>
          <a:stretch>
            <a:fillRect/>
          </a:stretch>
        </p:blipFill>
        <p:spPr>
          <a:xfrm>
            <a:off x="7758112" y="995362"/>
            <a:ext cx="4143375" cy="3686175"/>
          </a:xfrm>
          <a:prstGeom prst="rect">
            <a:avLst/>
          </a:prstGeom>
        </p:spPr>
      </p:pic>
      <p:sp>
        <p:nvSpPr>
          <p:cNvPr id="4" name="Rectangle 3">
            <a:extLst>
              <a:ext uri="{FF2B5EF4-FFF2-40B4-BE49-F238E27FC236}">
                <a16:creationId xmlns:a16="http://schemas.microsoft.com/office/drawing/2014/main" id="{693EFE66-30DA-4ACA-A85F-E6AAF4BABE1F}"/>
              </a:ext>
            </a:extLst>
          </p:cNvPr>
          <p:cNvSpPr/>
          <p:nvPr/>
        </p:nvSpPr>
        <p:spPr>
          <a:xfrm>
            <a:off x="1057274" y="995362"/>
            <a:ext cx="6486525" cy="344328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3200" dirty="0"/>
              <a:t>  </a:t>
            </a:r>
            <a:r>
              <a:rPr lang="en-US" sz="3200" dirty="0" err="1"/>
              <a:t>Quê</a:t>
            </a:r>
            <a:r>
              <a:rPr lang="en-US" sz="3200" dirty="0"/>
              <a:t> Nam </a:t>
            </a:r>
            <a:r>
              <a:rPr lang="en-US" sz="3200" dirty="0" err="1"/>
              <a:t>nằm</a:t>
            </a:r>
            <a:r>
              <a:rPr lang="en-US" sz="3200" dirty="0"/>
              <a:t> </a:t>
            </a:r>
            <a:r>
              <a:rPr lang="en-US" sz="3200" dirty="0" err="1"/>
              <a:t>ven</a:t>
            </a:r>
            <a:r>
              <a:rPr lang="en-US" sz="3200" dirty="0"/>
              <a:t> </a:t>
            </a:r>
            <a:r>
              <a:rPr lang="en-US" sz="3200" dirty="0" err="1"/>
              <a:t>dòng</a:t>
            </a:r>
            <a:r>
              <a:rPr lang="en-US" sz="3200" dirty="0"/>
              <a:t> </a:t>
            </a:r>
            <a:r>
              <a:rPr lang="en-US" sz="3200" dirty="0" err="1"/>
              <a:t>sông</a:t>
            </a:r>
            <a:r>
              <a:rPr lang="en-US" sz="3200" dirty="0"/>
              <a:t> </a:t>
            </a:r>
            <a:r>
              <a:rPr lang="en-US" sz="3200" dirty="0" err="1"/>
              <a:t>nhỏ</a:t>
            </a:r>
            <a:r>
              <a:rPr lang="en-US" sz="3200" dirty="0"/>
              <a:t> </a:t>
            </a:r>
            <a:r>
              <a:rPr lang="en-US" sz="3200" dirty="0" err="1"/>
              <a:t>êm</a:t>
            </a:r>
            <a:r>
              <a:rPr lang="en-US" sz="3200" dirty="0"/>
              <a:t> </a:t>
            </a:r>
            <a:r>
              <a:rPr lang="en-US" sz="3200" dirty="0" err="1"/>
              <a:t>đềm</a:t>
            </a:r>
            <a:r>
              <a:rPr lang="en-US" sz="3200" dirty="0"/>
              <a:t>. </a:t>
            </a:r>
            <a:r>
              <a:rPr lang="en-US" sz="3200" dirty="0" err="1"/>
              <a:t>Người</a:t>
            </a:r>
            <a:r>
              <a:rPr lang="en-US" sz="3200" dirty="0"/>
              <a:t> </a:t>
            </a:r>
            <a:r>
              <a:rPr lang="en-US" sz="3200" dirty="0" err="1"/>
              <a:t>dân</a:t>
            </a:r>
            <a:r>
              <a:rPr lang="en-US" sz="3200" dirty="0"/>
              <a:t> </a:t>
            </a:r>
            <a:r>
              <a:rPr lang="en-US" sz="3200" dirty="0" err="1"/>
              <a:t>quê</a:t>
            </a:r>
            <a:r>
              <a:rPr lang="en-US" sz="3200" dirty="0"/>
              <a:t> Nam </a:t>
            </a:r>
            <a:r>
              <a:rPr lang="en-US" sz="3200" dirty="0" err="1"/>
              <a:t>luôn</a:t>
            </a:r>
            <a:r>
              <a:rPr lang="en-US" sz="3200" dirty="0"/>
              <a:t> </a:t>
            </a:r>
            <a:r>
              <a:rPr lang="en-US" sz="3200" dirty="0" err="1"/>
              <a:t>yêu</a:t>
            </a:r>
            <a:r>
              <a:rPr lang="en-US" sz="3200" dirty="0"/>
              <a:t> </a:t>
            </a:r>
            <a:r>
              <a:rPr lang="en-US" sz="3200" dirty="0" err="1"/>
              <a:t>thương</a:t>
            </a:r>
            <a:r>
              <a:rPr lang="en-US" sz="3200" dirty="0"/>
              <a:t>, </a:t>
            </a:r>
            <a:r>
              <a:rPr lang="en-US" sz="3200" dirty="0" err="1"/>
              <a:t>giúp</a:t>
            </a:r>
            <a:r>
              <a:rPr lang="en-US" sz="3200" dirty="0"/>
              <a:t> </a:t>
            </a:r>
            <a:r>
              <a:rPr lang="en-US" sz="3200" dirty="0" err="1"/>
              <a:t>đỡ</a:t>
            </a:r>
            <a:r>
              <a:rPr lang="en-US" sz="3200" dirty="0"/>
              <a:t> </a:t>
            </a:r>
            <a:r>
              <a:rPr lang="en-US" sz="3200" dirty="0" err="1"/>
              <a:t>lẫn</a:t>
            </a:r>
            <a:r>
              <a:rPr lang="en-US" sz="3200" dirty="0"/>
              <a:t> </a:t>
            </a:r>
            <a:r>
              <a:rPr lang="en-US" sz="3200" dirty="0" err="1"/>
              <a:t>nhau</a:t>
            </a:r>
            <a:r>
              <a:rPr lang="en-US" sz="3200" dirty="0"/>
              <a:t>. </a:t>
            </a:r>
          </a:p>
          <a:p>
            <a:pPr algn="just"/>
            <a:r>
              <a:rPr lang="en-US" sz="3200" dirty="0"/>
              <a:t>   Nam </a:t>
            </a:r>
            <a:r>
              <a:rPr lang="en-US" sz="3200" dirty="0" err="1"/>
              <a:t>luôn</a:t>
            </a:r>
            <a:r>
              <a:rPr lang="en-US" sz="3200" dirty="0"/>
              <a:t> </a:t>
            </a:r>
            <a:r>
              <a:rPr lang="en-US" sz="3200" dirty="0" err="1"/>
              <a:t>tự</a:t>
            </a:r>
            <a:r>
              <a:rPr lang="en-US" sz="3200" dirty="0"/>
              <a:t> </a:t>
            </a:r>
            <a:r>
              <a:rPr lang="en-US" sz="3200" dirty="0" err="1"/>
              <a:t>hào</a:t>
            </a:r>
            <a:r>
              <a:rPr lang="en-US" sz="3200" dirty="0"/>
              <a:t> </a:t>
            </a:r>
            <a:r>
              <a:rPr lang="en-US" sz="3200" dirty="0" err="1"/>
              <a:t>về</a:t>
            </a:r>
            <a:r>
              <a:rPr lang="en-US" sz="3200" dirty="0"/>
              <a:t> </a:t>
            </a:r>
            <a:r>
              <a:rPr lang="en-US" sz="3200" dirty="0" err="1"/>
              <a:t>những</a:t>
            </a:r>
            <a:r>
              <a:rPr lang="en-US" sz="3200" dirty="0"/>
              <a:t> con </a:t>
            </a:r>
            <a:r>
              <a:rPr lang="en-US" sz="3200" dirty="0" err="1"/>
              <a:t>người</a:t>
            </a:r>
            <a:r>
              <a:rPr lang="en-US" sz="3200" dirty="0"/>
              <a:t> </a:t>
            </a:r>
            <a:r>
              <a:rPr lang="en-US" sz="3200" dirty="0" err="1"/>
              <a:t>quê</a:t>
            </a:r>
            <a:r>
              <a:rPr lang="en-US" sz="3200" dirty="0"/>
              <a:t> </a:t>
            </a:r>
            <a:r>
              <a:rPr lang="en-US" sz="3200" dirty="0" err="1"/>
              <a:t>hương</a:t>
            </a:r>
            <a:r>
              <a:rPr lang="en-US" sz="3200" dirty="0"/>
              <a:t> </a:t>
            </a:r>
            <a:r>
              <a:rPr lang="en-US" sz="3200" dirty="0" err="1"/>
              <a:t>hiếu</a:t>
            </a:r>
            <a:r>
              <a:rPr lang="en-US" sz="3200" dirty="0"/>
              <a:t> </a:t>
            </a:r>
            <a:r>
              <a:rPr lang="en-US" sz="3200" dirty="0" err="1"/>
              <a:t>học</a:t>
            </a:r>
            <a:r>
              <a:rPr lang="en-US" sz="3200" dirty="0"/>
              <a:t>, </a:t>
            </a:r>
            <a:r>
              <a:rPr lang="en-US" sz="3200" dirty="0" err="1"/>
              <a:t>cần</a:t>
            </a:r>
            <a:r>
              <a:rPr lang="en-US" sz="3200" dirty="0"/>
              <a:t> </a:t>
            </a:r>
            <a:r>
              <a:rPr lang="en-US" sz="3200" dirty="0" err="1"/>
              <a:t>cù</a:t>
            </a:r>
            <a:r>
              <a:rPr lang="en-US" sz="3200" dirty="0"/>
              <a:t> </a:t>
            </a:r>
            <a:r>
              <a:rPr lang="en-US" sz="3200" dirty="0" err="1"/>
              <a:t>và</a:t>
            </a:r>
            <a:r>
              <a:rPr lang="en-US" sz="3200" dirty="0"/>
              <a:t> </a:t>
            </a:r>
            <a:r>
              <a:rPr lang="en-US" sz="3200" dirty="0" err="1"/>
              <a:t>thân</a:t>
            </a:r>
            <a:r>
              <a:rPr lang="en-US" sz="3200" dirty="0"/>
              <a:t> </a:t>
            </a:r>
            <a:r>
              <a:rPr lang="en-US" sz="3200" dirty="0" err="1"/>
              <a:t>thiện</a:t>
            </a:r>
            <a:r>
              <a:rPr lang="en-US" sz="3200" dirty="0"/>
              <a:t>.</a:t>
            </a:r>
          </a:p>
        </p:txBody>
      </p:sp>
      <p:sp>
        <p:nvSpPr>
          <p:cNvPr id="5" name="Rectangle: Rounded Corners 4">
            <a:extLst>
              <a:ext uri="{FF2B5EF4-FFF2-40B4-BE49-F238E27FC236}">
                <a16:creationId xmlns:a16="http://schemas.microsoft.com/office/drawing/2014/main" id="{80171B1B-465E-45F2-90C8-E93EEC6EFA13}"/>
              </a:ext>
            </a:extLst>
          </p:cNvPr>
          <p:cNvSpPr/>
          <p:nvPr/>
        </p:nvSpPr>
        <p:spPr>
          <a:xfrm>
            <a:off x="290514" y="4681537"/>
            <a:ext cx="7989886" cy="815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 Người dân quê hương Nam như thế nào?</a:t>
            </a:r>
            <a:endParaRPr lang="en-US" sz="3200" dirty="0"/>
          </a:p>
        </p:txBody>
      </p:sp>
      <p:cxnSp>
        <p:nvCxnSpPr>
          <p:cNvPr id="7" name="Straight Connector 6">
            <a:extLst>
              <a:ext uri="{FF2B5EF4-FFF2-40B4-BE49-F238E27FC236}">
                <a16:creationId xmlns:a16="http://schemas.microsoft.com/office/drawing/2014/main" id="{BD8E8CE3-6EDD-4007-A880-633796FE0138}"/>
              </a:ext>
            </a:extLst>
          </p:cNvPr>
          <p:cNvCxnSpPr>
            <a:cxnSpLocks/>
          </p:cNvCxnSpPr>
          <p:nvPr/>
        </p:nvCxnSpPr>
        <p:spPr>
          <a:xfrm>
            <a:off x="1188720" y="2428240"/>
            <a:ext cx="62280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4" name="Straight Connector 193">
            <a:extLst>
              <a:ext uri="{FF2B5EF4-FFF2-40B4-BE49-F238E27FC236}">
                <a16:creationId xmlns:a16="http://schemas.microsoft.com/office/drawing/2014/main" id="{F3723758-8534-4E37-88E9-62ED842FD21E}"/>
              </a:ext>
            </a:extLst>
          </p:cNvPr>
          <p:cNvCxnSpPr>
            <a:cxnSpLocks/>
          </p:cNvCxnSpPr>
          <p:nvPr/>
        </p:nvCxnSpPr>
        <p:spPr>
          <a:xfrm>
            <a:off x="1137920" y="2976880"/>
            <a:ext cx="10464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6" name="Straight Connector 195">
            <a:extLst>
              <a:ext uri="{FF2B5EF4-FFF2-40B4-BE49-F238E27FC236}">
                <a16:creationId xmlns:a16="http://schemas.microsoft.com/office/drawing/2014/main" id="{98F73FC0-F5A2-4E8C-8C40-41DC4D1DD093}"/>
              </a:ext>
            </a:extLst>
          </p:cNvPr>
          <p:cNvCxnSpPr>
            <a:cxnSpLocks/>
          </p:cNvCxnSpPr>
          <p:nvPr/>
        </p:nvCxnSpPr>
        <p:spPr>
          <a:xfrm>
            <a:off x="6319520" y="3942080"/>
            <a:ext cx="10972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7" name="Straight Connector 196">
            <a:extLst>
              <a:ext uri="{FF2B5EF4-FFF2-40B4-BE49-F238E27FC236}">
                <a16:creationId xmlns:a16="http://schemas.microsoft.com/office/drawing/2014/main" id="{791C79CF-156B-4C6A-A52D-F4FF554AED4B}"/>
              </a:ext>
            </a:extLst>
          </p:cNvPr>
          <p:cNvCxnSpPr>
            <a:cxnSpLocks/>
          </p:cNvCxnSpPr>
          <p:nvPr/>
        </p:nvCxnSpPr>
        <p:spPr>
          <a:xfrm>
            <a:off x="1137920" y="4428489"/>
            <a:ext cx="232664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8449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194"/>
                                        </p:tgtEl>
                                        <p:attrNameLst>
                                          <p:attrName>style.visibility</p:attrName>
                                        </p:attrNameLst>
                                      </p:cBhvr>
                                      <p:to>
                                        <p:strVal val="visible"/>
                                      </p:to>
                                    </p:set>
                                    <p:animEffect transition="in" filter="barn(inVertical)">
                                      <p:cBhvr>
                                        <p:cTn id="31" dur="500"/>
                                        <p:tgtEl>
                                          <p:spTgt spid="194"/>
                                        </p:tgtEl>
                                      </p:cBhvr>
                                    </p:animEffect>
                                  </p:childTnLst>
                                </p:cTn>
                              </p:par>
                              <p:par>
                                <p:cTn id="32" presetID="16" presetClass="entr" presetSubtype="21" fill="hold" nodeType="with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barn(inVertical)">
                                      <p:cBhvr>
                                        <p:cTn id="34" dur="500"/>
                                        <p:tgtEl>
                                          <p:spTgt spid="196"/>
                                        </p:tgtEl>
                                      </p:cBhvr>
                                    </p:animEffect>
                                  </p:childTnLst>
                                </p:cTn>
                              </p:par>
                              <p:par>
                                <p:cTn id="35" presetID="16" presetClass="entr" presetSubtype="21" fill="hold" nodeType="with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barn(inVertical)">
                                      <p:cBhvr>
                                        <p:cTn id="37"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30F33A6B-2B69-4249-B573-7890E89C8401}"/>
              </a:ext>
            </a:extLst>
          </p:cNvPr>
          <p:cNvSpPr/>
          <p:nvPr/>
        </p:nvSpPr>
        <p:spPr>
          <a:xfrm>
            <a:off x="2393456" y="878057"/>
            <a:ext cx="7786864" cy="2057400"/>
          </a:xfrm>
          <a:prstGeom prst="wedgeEllipseCallout">
            <a:avLst>
              <a:gd name="adj1" fmla="val -59946"/>
              <a:gd name="adj2" fmla="val 71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000" b="0" i="0" u="sng" strike="noStrike" kern="1200" cap="none" spc="0" normalizeH="0" baseline="0" noProof="0" dirty="0" err="1">
                <a:ln>
                  <a:noFill/>
                </a:ln>
                <a:solidFill>
                  <a:prstClr val="white"/>
                </a:solidFill>
                <a:effectLst/>
                <a:uLnTx/>
                <a:uFillTx/>
              </a:rPr>
              <a:t>Thảo</a:t>
            </a:r>
            <a:r>
              <a:rPr kumimoji="0" lang="en-US" sz="4000" b="0" i="0" u="sng" strike="noStrike" kern="1200" cap="none" spc="0" normalizeH="0" noProof="0" dirty="0">
                <a:ln>
                  <a:noFill/>
                </a:ln>
                <a:solidFill>
                  <a:prstClr val="white"/>
                </a:solidFill>
                <a:effectLst/>
                <a:uLnTx/>
                <a:uFillTx/>
              </a:rPr>
              <a:t> </a:t>
            </a:r>
            <a:r>
              <a:rPr kumimoji="0" lang="en-US" sz="4000" b="0" i="0" u="sng" strike="noStrike" kern="1200" cap="none" spc="0" normalizeH="0" noProof="0" dirty="0" err="1">
                <a:ln>
                  <a:noFill/>
                </a:ln>
                <a:solidFill>
                  <a:prstClr val="white"/>
                </a:solidFill>
                <a:effectLst/>
                <a:uLnTx/>
                <a:uFillTx/>
              </a:rPr>
              <a:t>luận</a:t>
            </a:r>
            <a:r>
              <a:rPr kumimoji="0" lang="en-US" sz="4000" b="0" i="0" u="sng" strike="noStrike" kern="1200" cap="none" spc="0" normalizeH="0" noProof="0" dirty="0">
                <a:ln>
                  <a:noFill/>
                </a:ln>
                <a:solidFill>
                  <a:prstClr val="white"/>
                </a:solidFill>
                <a:effectLst/>
                <a:uLnTx/>
                <a:uFillTx/>
              </a:rPr>
              <a:t> </a:t>
            </a:r>
            <a:r>
              <a:rPr kumimoji="0" lang="en-US" sz="4000" b="0" i="0" u="sng" strike="noStrike" kern="1200" cap="none" spc="0" normalizeH="0" noProof="0" dirty="0" err="1">
                <a:ln>
                  <a:noFill/>
                </a:ln>
                <a:solidFill>
                  <a:prstClr val="white"/>
                </a:solidFill>
                <a:effectLst/>
                <a:uLnTx/>
                <a:uFillTx/>
              </a:rPr>
              <a:t>nhóm</a:t>
            </a:r>
            <a:r>
              <a:rPr kumimoji="0" lang="en-US" sz="4000" b="0" i="0" u="sng" strike="noStrike" kern="1200" cap="none" spc="0" normalizeH="0" noProof="0" dirty="0">
                <a:ln>
                  <a:noFill/>
                </a:ln>
                <a:solidFill>
                  <a:prstClr val="white"/>
                </a:solidFill>
                <a:effectLst/>
                <a:uLnTx/>
                <a:uFillTx/>
              </a:rPr>
              <a:t>: </a:t>
            </a:r>
          </a:p>
          <a:p>
            <a:pPr algn="ctr"/>
            <a:r>
              <a:rPr lang="en-US" sz="4000" dirty="0"/>
              <a:t>G</a:t>
            </a:r>
            <a:r>
              <a:rPr lang="vi-VN" sz="4000" dirty="0"/>
              <a:t>iới thiệu về con người quê hương em?</a:t>
            </a:r>
          </a:p>
        </p:txBody>
      </p:sp>
    </p:spTree>
    <p:extLst>
      <p:ext uri="{BB962C8B-B14F-4D97-AF65-F5344CB8AC3E}">
        <p14:creationId xmlns:p14="http://schemas.microsoft.com/office/powerpoint/2010/main" val="410353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D1403-B7AB-4440-A9B5-3E71737860DF}"/>
              </a:ext>
            </a:extLst>
          </p:cNvPr>
          <p:cNvSpPr>
            <a:spLocks noGrp="1"/>
          </p:cNvSpPr>
          <p:nvPr>
            <p:ph idx="1"/>
          </p:nvPr>
        </p:nvSpPr>
        <p:spPr>
          <a:xfrm>
            <a:off x="3505199" y="2409825"/>
            <a:ext cx="7572375" cy="3268664"/>
          </a:xfrm>
        </p:spPr>
        <p:txBody>
          <a:bodyPr>
            <a:normAutofit/>
          </a:bodyPr>
          <a:lstStyle/>
          <a:p>
            <a:pPr marL="0" indent="0">
              <a:buNone/>
            </a:pPr>
            <a:r>
              <a:rPr lang="en-US" sz="9600" dirty="0" err="1">
                <a:solidFill>
                  <a:srgbClr val="FF0000"/>
                </a:solidFill>
              </a:rPr>
              <a:t>Khởi</a:t>
            </a:r>
            <a:r>
              <a:rPr lang="en-US" sz="9600" dirty="0">
                <a:solidFill>
                  <a:srgbClr val="FF0000"/>
                </a:solidFill>
              </a:rPr>
              <a:t> </a:t>
            </a:r>
            <a:r>
              <a:rPr lang="en-US" sz="9600" dirty="0" err="1">
                <a:solidFill>
                  <a:srgbClr val="FF0000"/>
                </a:solidFill>
              </a:rPr>
              <a:t>động</a:t>
            </a:r>
            <a:endParaRPr lang="en-US" sz="9600" dirty="0">
              <a:solidFill>
                <a:srgbClr val="FF0000"/>
              </a:solidFill>
            </a:endParaRPr>
          </a:p>
        </p:txBody>
      </p:sp>
    </p:spTree>
    <p:extLst>
      <p:ext uri="{BB962C8B-B14F-4D97-AF65-F5344CB8AC3E}">
        <p14:creationId xmlns:p14="http://schemas.microsoft.com/office/powerpoint/2010/main" val="2141420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30F33A6B-2B69-4249-B573-7890E89C8401}"/>
              </a:ext>
            </a:extLst>
          </p:cNvPr>
          <p:cNvSpPr/>
          <p:nvPr/>
        </p:nvSpPr>
        <p:spPr>
          <a:xfrm>
            <a:off x="2952749" y="771525"/>
            <a:ext cx="5995942" cy="2057400"/>
          </a:xfrm>
          <a:prstGeom prst="wedgeEllipseCallout">
            <a:avLst>
              <a:gd name="adj1" fmla="val -59946"/>
              <a:gd name="adj2" fmla="val 71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Chia </a:t>
            </a:r>
            <a:r>
              <a:rPr lang="en-US" sz="4000" dirty="0" err="1"/>
              <a:t>sẻ</a:t>
            </a:r>
            <a:r>
              <a:rPr lang="en-US" sz="4000" dirty="0"/>
              <a:t> </a:t>
            </a:r>
            <a:r>
              <a:rPr lang="en-US" sz="4000" dirty="0" err="1"/>
              <a:t>cảm</a:t>
            </a:r>
            <a:r>
              <a:rPr lang="en-US" sz="4000" dirty="0"/>
              <a:t> </a:t>
            </a:r>
            <a:r>
              <a:rPr lang="en-US" sz="4000" dirty="0" err="1"/>
              <a:t>xúc</a:t>
            </a:r>
            <a:r>
              <a:rPr lang="en-US" sz="4000" dirty="0"/>
              <a:t> </a:t>
            </a:r>
            <a:r>
              <a:rPr lang="en-US" sz="4000" dirty="0" err="1"/>
              <a:t>của</a:t>
            </a:r>
            <a:r>
              <a:rPr lang="en-US" sz="4000" dirty="0"/>
              <a:t> </a:t>
            </a:r>
            <a:r>
              <a:rPr lang="en-US" sz="4000" dirty="0" err="1"/>
              <a:t>em</a:t>
            </a:r>
            <a:r>
              <a:rPr lang="en-US" sz="4000" dirty="0"/>
              <a:t> </a:t>
            </a:r>
            <a:r>
              <a:rPr lang="en-US" sz="4000" dirty="0" err="1"/>
              <a:t>sau</a:t>
            </a:r>
            <a:r>
              <a:rPr lang="en-US" sz="4000" dirty="0"/>
              <a:t> </a:t>
            </a:r>
            <a:r>
              <a:rPr lang="en-US" sz="4000" dirty="0" err="1"/>
              <a:t>khi</a:t>
            </a:r>
            <a:r>
              <a:rPr lang="en-US" sz="4000" dirty="0"/>
              <a:t> </a:t>
            </a:r>
            <a:r>
              <a:rPr lang="en-US" sz="4000" dirty="0" err="1"/>
              <a:t>nghe</a:t>
            </a:r>
            <a:r>
              <a:rPr lang="en-US" sz="4000" dirty="0"/>
              <a:t> </a:t>
            </a:r>
            <a:r>
              <a:rPr lang="en-US" sz="4000" dirty="0" err="1"/>
              <a:t>bài</a:t>
            </a:r>
            <a:r>
              <a:rPr lang="en-US" sz="4000" dirty="0"/>
              <a:t> </a:t>
            </a:r>
            <a:r>
              <a:rPr lang="en-US" sz="4000" dirty="0" err="1"/>
              <a:t>hát</a:t>
            </a:r>
            <a:r>
              <a:rPr lang="en-US" sz="4000" dirty="0"/>
              <a:t> </a:t>
            </a:r>
            <a:r>
              <a:rPr lang="en-US" sz="4000" dirty="0" err="1"/>
              <a:t>này</a:t>
            </a:r>
            <a:r>
              <a:rPr lang="en-US" sz="4000" dirty="0"/>
              <a:t>?</a:t>
            </a:r>
          </a:p>
        </p:txBody>
      </p:sp>
      <p:sp>
        <p:nvSpPr>
          <p:cNvPr id="6" name="Speech Bubble: Oval 5">
            <a:extLst>
              <a:ext uri="{FF2B5EF4-FFF2-40B4-BE49-F238E27FC236}">
                <a16:creationId xmlns:a16="http://schemas.microsoft.com/office/drawing/2014/main" id="{679CCBCB-B090-44B6-8DF2-FE861FB9BD9E}"/>
              </a:ext>
            </a:extLst>
          </p:cNvPr>
          <p:cNvSpPr/>
          <p:nvPr/>
        </p:nvSpPr>
        <p:spPr>
          <a:xfrm>
            <a:off x="2952749" y="771525"/>
            <a:ext cx="5995942" cy="2057400"/>
          </a:xfrm>
          <a:prstGeom prst="wedgeEllipseCallout">
            <a:avLst>
              <a:gd name="adj1" fmla="val -59946"/>
              <a:gd name="adj2" fmla="val 71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Quê</a:t>
            </a:r>
            <a:r>
              <a:rPr lang="en-US" sz="4000" dirty="0"/>
              <a:t> </a:t>
            </a:r>
            <a:r>
              <a:rPr lang="en-US" sz="4000" dirty="0" err="1"/>
              <a:t>hương</a:t>
            </a:r>
            <a:r>
              <a:rPr lang="en-US" sz="4000" dirty="0"/>
              <a:t> </a:t>
            </a:r>
            <a:r>
              <a:rPr lang="en-US" sz="4000" dirty="0" err="1"/>
              <a:t>em</a:t>
            </a:r>
            <a:r>
              <a:rPr lang="en-US" sz="4000" dirty="0"/>
              <a:t> </a:t>
            </a:r>
            <a:r>
              <a:rPr lang="en-US" sz="4000" dirty="0" err="1"/>
              <a:t>có</a:t>
            </a:r>
            <a:r>
              <a:rPr lang="en-US" sz="4000" dirty="0"/>
              <a:t> </a:t>
            </a:r>
            <a:r>
              <a:rPr lang="en-US" sz="4000" dirty="0" err="1"/>
              <a:t>đẹp</a:t>
            </a:r>
            <a:r>
              <a:rPr lang="en-US" sz="4000" dirty="0"/>
              <a:t> </a:t>
            </a:r>
            <a:r>
              <a:rPr lang="en-US" sz="4000" dirty="0" err="1"/>
              <a:t>không</a:t>
            </a:r>
            <a:r>
              <a:rPr lang="en-US" sz="4000" dirty="0"/>
              <a:t>?</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53280" y="5331280"/>
            <a:ext cx="1242085" cy="1239714"/>
          </a:xfrm>
          <a:prstGeom prst="rect">
            <a:avLst/>
          </a:prstGeom>
        </p:spPr>
      </p:pic>
    </p:spTree>
    <p:extLst>
      <p:ext uri="{BB962C8B-B14F-4D97-AF65-F5344CB8AC3E}">
        <p14:creationId xmlns:p14="http://schemas.microsoft.com/office/powerpoint/2010/main" val="19506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D1403-B7AB-4440-A9B5-3E71737860DF}"/>
              </a:ext>
            </a:extLst>
          </p:cNvPr>
          <p:cNvSpPr>
            <a:spLocks noGrp="1"/>
          </p:cNvSpPr>
          <p:nvPr>
            <p:ph idx="1"/>
          </p:nvPr>
        </p:nvSpPr>
        <p:spPr>
          <a:xfrm>
            <a:off x="2537533" y="2392070"/>
            <a:ext cx="7572375" cy="3268664"/>
          </a:xfrm>
        </p:spPr>
        <p:txBody>
          <a:bodyPr>
            <a:normAutofit/>
          </a:bodyPr>
          <a:lstStyle/>
          <a:p>
            <a:pPr marL="0" indent="0" algn="ctr">
              <a:buNone/>
            </a:pPr>
            <a:r>
              <a:rPr lang="en-US" sz="9600" dirty="0" err="1">
                <a:solidFill>
                  <a:srgbClr val="FF0000"/>
                </a:solidFill>
              </a:rPr>
              <a:t>Khám</a:t>
            </a:r>
            <a:r>
              <a:rPr lang="en-US" sz="9600" dirty="0">
                <a:solidFill>
                  <a:srgbClr val="FF0000"/>
                </a:solidFill>
              </a:rPr>
              <a:t> </a:t>
            </a:r>
            <a:r>
              <a:rPr lang="en-US" sz="9600" dirty="0" err="1">
                <a:solidFill>
                  <a:srgbClr val="FF0000"/>
                </a:solidFill>
              </a:rPr>
              <a:t>phá</a:t>
            </a:r>
            <a:endParaRPr lang="en-US" sz="9600" dirty="0">
              <a:solidFill>
                <a:srgbClr val="FF0000"/>
              </a:solidFill>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2073" y="155122"/>
            <a:ext cx="1242085" cy="1239714"/>
          </a:xfrm>
          <a:prstGeom prst="rect">
            <a:avLst/>
          </a:prstGeom>
        </p:spPr>
      </p:pic>
    </p:spTree>
    <p:extLst>
      <p:ext uri="{BB962C8B-B14F-4D97-AF65-F5344CB8AC3E}">
        <p14:creationId xmlns:p14="http://schemas.microsoft.com/office/powerpoint/2010/main" val="370739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23E4-1D77-49C5-B6A1-496FD59B6FC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13F0D85C-AFAB-4D5A-8B3C-B819FED767AC}"/>
              </a:ext>
            </a:extLst>
          </p:cNvPr>
          <p:cNvSpPr txBox="1"/>
          <p:nvPr/>
        </p:nvSpPr>
        <p:spPr>
          <a:xfrm>
            <a:off x="186431" y="0"/>
            <a:ext cx="7803472" cy="646331"/>
          </a:xfrm>
          <a:prstGeom prst="rect">
            <a:avLst/>
          </a:prstGeom>
          <a:noFill/>
        </p:spPr>
        <p:txBody>
          <a:bodyPr wrap="square" rtlCol="0">
            <a:spAutoFit/>
          </a:bodyPr>
          <a:lstStyle/>
          <a:p>
            <a:r>
              <a:rPr lang="en-US" sz="3600" dirty="0">
                <a:highlight>
                  <a:srgbClr val="FFFF00"/>
                </a:highlight>
              </a:rPr>
              <a:t>1. Quan </a:t>
            </a:r>
            <a:r>
              <a:rPr lang="en-US" sz="3600" dirty="0" err="1">
                <a:highlight>
                  <a:srgbClr val="FFFF00"/>
                </a:highlight>
              </a:rPr>
              <a:t>sát</a:t>
            </a:r>
            <a:r>
              <a:rPr lang="en-US" sz="3600" dirty="0">
                <a:highlight>
                  <a:srgbClr val="FFFF00"/>
                </a:highlight>
              </a:rPr>
              <a:t> </a:t>
            </a:r>
            <a:r>
              <a:rPr lang="en-US" sz="3600" dirty="0" err="1">
                <a:highlight>
                  <a:srgbClr val="FFFF00"/>
                </a:highlight>
              </a:rPr>
              <a:t>tranh</a:t>
            </a:r>
            <a:r>
              <a:rPr lang="en-US" sz="3600" dirty="0">
                <a:highlight>
                  <a:srgbClr val="FFFF00"/>
                </a:highlight>
              </a:rPr>
              <a:t> </a:t>
            </a:r>
            <a:r>
              <a:rPr lang="en-US" sz="3600" dirty="0" err="1">
                <a:highlight>
                  <a:srgbClr val="FFFF00"/>
                </a:highlight>
              </a:rPr>
              <a:t>và</a:t>
            </a:r>
            <a:r>
              <a:rPr lang="en-US" sz="3600" dirty="0">
                <a:highlight>
                  <a:srgbClr val="FFFF00"/>
                </a:highlight>
              </a:rPr>
              <a:t> </a:t>
            </a:r>
            <a:r>
              <a:rPr lang="en-US" sz="3600" dirty="0" err="1">
                <a:highlight>
                  <a:srgbClr val="FFFF00"/>
                </a:highlight>
              </a:rPr>
              <a:t>trả</a:t>
            </a:r>
            <a:r>
              <a:rPr lang="en-US" sz="3600" dirty="0">
                <a:highlight>
                  <a:srgbClr val="FFFF00"/>
                </a:highlight>
              </a:rPr>
              <a:t> </a:t>
            </a:r>
            <a:r>
              <a:rPr lang="en-US" sz="3600" dirty="0" err="1">
                <a:highlight>
                  <a:srgbClr val="FFFF00"/>
                </a:highlight>
              </a:rPr>
              <a:t>lời</a:t>
            </a:r>
            <a:r>
              <a:rPr lang="en-US" sz="3600" dirty="0">
                <a:highlight>
                  <a:srgbClr val="FFFF00"/>
                </a:highlight>
              </a:rPr>
              <a:t> </a:t>
            </a:r>
            <a:r>
              <a:rPr lang="en-US" sz="3600" dirty="0" err="1">
                <a:highlight>
                  <a:srgbClr val="FFFF00"/>
                </a:highlight>
              </a:rPr>
              <a:t>câu</a:t>
            </a:r>
            <a:r>
              <a:rPr lang="en-US" sz="3600" dirty="0">
                <a:highlight>
                  <a:srgbClr val="FFFF00"/>
                </a:highlight>
              </a:rPr>
              <a:t> </a:t>
            </a:r>
            <a:r>
              <a:rPr lang="en-US" sz="3600" dirty="0" err="1">
                <a:highlight>
                  <a:srgbClr val="FFFF00"/>
                </a:highlight>
              </a:rPr>
              <a:t>hỏi</a:t>
            </a:r>
            <a:endParaRPr lang="en-US" sz="3600" dirty="0">
              <a:highlight>
                <a:srgbClr val="FFFF00"/>
              </a:highlight>
            </a:endParaRPr>
          </a:p>
        </p:txBody>
      </p:sp>
      <p:pic>
        <p:nvPicPr>
          <p:cNvPr id="5" name="Picture 4">
            <a:extLst>
              <a:ext uri="{FF2B5EF4-FFF2-40B4-BE49-F238E27FC236}">
                <a16:creationId xmlns:a16="http://schemas.microsoft.com/office/drawing/2014/main" id="{0CC24925-9574-479F-B643-22FDF56D94D0}"/>
              </a:ext>
            </a:extLst>
          </p:cNvPr>
          <p:cNvPicPr>
            <a:picLocks noChangeAspect="1"/>
          </p:cNvPicPr>
          <p:nvPr/>
        </p:nvPicPr>
        <p:blipFill>
          <a:blip r:embed="rId3"/>
          <a:stretch>
            <a:fillRect/>
          </a:stretch>
        </p:blipFill>
        <p:spPr>
          <a:xfrm>
            <a:off x="2462342" y="763480"/>
            <a:ext cx="8040450" cy="3510471"/>
          </a:xfrm>
          <a:prstGeom prst="rect">
            <a:avLst/>
          </a:prstGeom>
        </p:spPr>
      </p:pic>
      <p:grpSp>
        <p:nvGrpSpPr>
          <p:cNvPr id="6" name="组合 567">
            <a:extLst>
              <a:ext uri="{FF2B5EF4-FFF2-40B4-BE49-F238E27FC236}">
                <a16:creationId xmlns:a16="http://schemas.microsoft.com/office/drawing/2014/main" id="{52AA80A8-2133-44C9-B991-D7E5CD44A546}"/>
              </a:ext>
            </a:extLst>
          </p:cNvPr>
          <p:cNvGrpSpPr/>
          <p:nvPr/>
        </p:nvGrpSpPr>
        <p:grpSpPr>
          <a:xfrm>
            <a:off x="2796467" y="4273951"/>
            <a:ext cx="8309498" cy="1211173"/>
            <a:chOff x="1330899" y="1678703"/>
            <a:chExt cx="4506713" cy="1211173"/>
          </a:xfrm>
        </p:grpSpPr>
        <p:grpSp>
          <p:nvGrpSpPr>
            <p:cNvPr id="7" name="组合 376">
              <a:extLst>
                <a:ext uri="{FF2B5EF4-FFF2-40B4-BE49-F238E27FC236}">
                  <a16:creationId xmlns:a16="http://schemas.microsoft.com/office/drawing/2014/main" id="{DDD3E264-E15C-4FC8-A727-6282DD12666F}"/>
                </a:ext>
              </a:extLst>
            </p:cNvPr>
            <p:cNvGrpSpPr/>
            <p:nvPr/>
          </p:nvGrpSpPr>
          <p:grpSpPr>
            <a:xfrm>
              <a:off x="1330899" y="1678703"/>
              <a:ext cx="4506713" cy="1211173"/>
              <a:chOff x="2972472" y="1362075"/>
              <a:chExt cx="5830217" cy="1566863"/>
            </a:xfrm>
          </p:grpSpPr>
          <p:sp>
            <p:nvSpPr>
              <p:cNvPr id="9" name="Freeform 5">
                <a:extLst>
                  <a:ext uri="{FF2B5EF4-FFF2-40B4-BE49-F238E27FC236}">
                    <a16:creationId xmlns:a16="http://schemas.microsoft.com/office/drawing/2014/main" id="{618BBAC1-D141-424B-A320-AD96D9320651}"/>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Freeform 6">
                <a:extLst>
                  <a:ext uri="{FF2B5EF4-FFF2-40B4-BE49-F238E27FC236}">
                    <a16:creationId xmlns:a16="http://schemas.microsoft.com/office/drawing/2014/main" id="{91CCA6C6-47F6-48D6-9628-07837B33E13D}"/>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nvGrpSpPr>
              <p:cNvPr id="11" name="组合 375">
                <a:extLst>
                  <a:ext uri="{FF2B5EF4-FFF2-40B4-BE49-F238E27FC236}">
                    <a16:creationId xmlns:a16="http://schemas.microsoft.com/office/drawing/2014/main" id="{E33C33EA-DA17-475D-BC71-4FC8CB16E784}"/>
                  </a:ext>
                </a:extLst>
              </p:cNvPr>
              <p:cNvGrpSpPr/>
              <p:nvPr/>
            </p:nvGrpSpPr>
            <p:grpSpPr>
              <a:xfrm>
                <a:off x="2972472" y="1362075"/>
                <a:ext cx="1164099" cy="1506537"/>
                <a:chOff x="2105026" y="333375"/>
                <a:chExt cx="1958975" cy="2535238"/>
              </a:xfrm>
            </p:grpSpPr>
            <p:sp>
              <p:nvSpPr>
                <p:cNvPr id="12" name="Freeform 15">
                  <a:extLst>
                    <a:ext uri="{FF2B5EF4-FFF2-40B4-BE49-F238E27FC236}">
                      <a16:creationId xmlns:a16="http://schemas.microsoft.com/office/drawing/2014/main" id="{02832FAA-E067-469D-A672-F258C6C6A548}"/>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6">
                  <a:extLst>
                    <a:ext uri="{FF2B5EF4-FFF2-40B4-BE49-F238E27FC236}">
                      <a16:creationId xmlns:a16="http://schemas.microsoft.com/office/drawing/2014/main" id="{C5682189-9FD0-4D41-8AF5-3F01B2B5D653}"/>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Freeform 17">
                  <a:extLst>
                    <a:ext uri="{FF2B5EF4-FFF2-40B4-BE49-F238E27FC236}">
                      <a16:creationId xmlns:a16="http://schemas.microsoft.com/office/drawing/2014/main" id="{E9D9A634-5FD6-4EBB-8F9A-5D27C5FDEEDE}"/>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8">
                  <a:extLst>
                    <a:ext uri="{FF2B5EF4-FFF2-40B4-BE49-F238E27FC236}">
                      <a16:creationId xmlns:a16="http://schemas.microsoft.com/office/drawing/2014/main" id="{3C977752-D72E-4FA1-B0BB-85E1850971F3}"/>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9">
                  <a:extLst>
                    <a:ext uri="{FF2B5EF4-FFF2-40B4-BE49-F238E27FC236}">
                      <a16:creationId xmlns:a16="http://schemas.microsoft.com/office/drawing/2014/main" id="{715EC238-8F6B-475E-94BA-2F15C498F943}"/>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20">
                  <a:extLst>
                    <a:ext uri="{FF2B5EF4-FFF2-40B4-BE49-F238E27FC236}">
                      <a16:creationId xmlns:a16="http://schemas.microsoft.com/office/drawing/2014/main" id="{6FF378D2-C3D9-474B-BDFB-393C2912B2A4}"/>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Freeform 21">
                  <a:extLst>
                    <a:ext uri="{FF2B5EF4-FFF2-40B4-BE49-F238E27FC236}">
                      <a16:creationId xmlns:a16="http://schemas.microsoft.com/office/drawing/2014/main" id="{3167A417-F0C8-41A2-92B7-46D51BDE3E59}"/>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Freeform 22">
                  <a:extLst>
                    <a:ext uri="{FF2B5EF4-FFF2-40B4-BE49-F238E27FC236}">
                      <a16:creationId xmlns:a16="http://schemas.microsoft.com/office/drawing/2014/main" id="{50859252-1C89-4F73-8E85-A90571AE2EEA}"/>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3">
                  <a:extLst>
                    <a:ext uri="{FF2B5EF4-FFF2-40B4-BE49-F238E27FC236}">
                      <a16:creationId xmlns:a16="http://schemas.microsoft.com/office/drawing/2014/main" id="{25E9DBFD-8F5E-489F-B758-019204B17EC2}"/>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Freeform 24">
                  <a:extLst>
                    <a:ext uri="{FF2B5EF4-FFF2-40B4-BE49-F238E27FC236}">
                      <a16:creationId xmlns:a16="http://schemas.microsoft.com/office/drawing/2014/main" id="{9864F768-C92B-47FB-9F8F-D6216226F146}"/>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5">
                  <a:extLst>
                    <a:ext uri="{FF2B5EF4-FFF2-40B4-BE49-F238E27FC236}">
                      <a16:creationId xmlns:a16="http://schemas.microsoft.com/office/drawing/2014/main" id="{1A51BC03-96FA-4717-B564-95E8DFCEF97C}"/>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Freeform 26">
                  <a:extLst>
                    <a:ext uri="{FF2B5EF4-FFF2-40B4-BE49-F238E27FC236}">
                      <a16:creationId xmlns:a16="http://schemas.microsoft.com/office/drawing/2014/main" id="{EEE785D5-B857-4BE4-A2B5-30F95A585451}"/>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7">
                  <a:extLst>
                    <a:ext uri="{FF2B5EF4-FFF2-40B4-BE49-F238E27FC236}">
                      <a16:creationId xmlns:a16="http://schemas.microsoft.com/office/drawing/2014/main" id="{ED9CD061-098C-456A-AFEE-5C6F1E3793D1}"/>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Freeform 28">
                  <a:extLst>
                    <a:ext uri="{FF2B5EF4-FFF2-40B4-BE49-F238E27FC236}">
                      <a16:creationId xmlns:a16="http://schemas.microsoft.com/office/drawing/2014/main" id="{56A71468-BF51-4AF9-A055-22D510E78976}"/>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Freeform 29">
                  <a:extLst>
                    <a:ext uri="{FF2B5EF4-FFF2-40B4-BE49-F238E27FC236}">
                      <a16:creationId xmlns:a16="http://schemas.microsoft.com/office/drawing/2014/main" id="{CA26BA9D-B856-40D0-9D24-AE893C23AA1E}"/>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Freeform 30">
                  <a:extLst>
                    <a:ext uri="{FF2B5EF4-FFF2-40B4-BE49-F238E27FC236}">
                      <a16:creationId xmlns:a16="http://schemas.microsoft.com/office/drawing/2014/main" id="{7E85183E-1B27-425D-92EC-69B4AD3EE17C}"/>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Freeform 31">
                  <a:extLst>
                    <a:ext uri="{FF2B5EF4-FFF2-40B4-BE49-F238E27FC236}">
                      <a16:creationId xmlns:a16="http://schemas.microsoft.com/office/drawing/2014/main" id="{7201BC39-BEB6-4784-8453-BB20D5BF3AB9}"/>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Freeform 32">
                  <a:extLst>
                    <a:ext uri="{FF2B5EF4-FFF2-40B4-BE49-F238E27FC236}">
                      <a16:creationId xmlns:a16="http://schemas.microsoft.com/office/drawing/2014/main" id="{EF6C751A-F6C2-4456-A7E5-6728E7F60675}"/>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Freeform 33">
                  <a:extLst>
                    <a:ext uri="{FF2B5EF4-FFF2-40B4-BE49-F238E27FC236}">
                      <a16:creationId xmlns:a16="http://schemas.microsoft.com/office/drawing/2014/main" id="{AF7DB0B6-3C5E-41AB-AA00-A68E56990478}"/>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Freeform 34">
                  <a:extLst>
                    <a:ext uri="{FF2B5EF4-FFF2-40B4-BE49-F238E27FC236}">
                      <a16:creationId xmlns:a16="http://schemas.microsoft.com/office/drawing/2014/main" id="{779F96C7-8605-4006-9EC0-B2C6478177B7}"/>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5">
                  <a:extLst>
                    <a:ext uri="{FF2B5EF4-FFF2-40B4-BE49-F238E27FC236}">
                      <a16:creationId xmlns:a16="http://schemas.microsoft.com/office/drawing/2014/main" id="{2ADF6C5E-349E-4994-A3C4-C4957AB8DB4D}"/>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Freeform 36">
                  <a:extLst>
                    <a:ext uri="{FF2B5EF4-FFF2-40B4-BE49-F238E27FC236}">
                      <a16:creationId xmlns:a16="http://schemas.microsoft.com/office/drawing/2014/main" id="{3C17C7B6-B54B-43F7-95DF-BF8D38FE823C}"/>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Freeform 37">
                  <a:extLst>
                    <a:ext uri="{FF2B5EF4-FFF2-40B4-BE49-F238E27FC236}">
                      <a16:creationId xmlns:a16="http://schemas.microsoft.com/office/drawing/2014/main" id="{24B3B0C9-C976-4787-A079-2E6973D2AFB2}"/>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8">
                  <a:extLst>
                    <a:ext uri="{FF2B5EF4-FFF2-40B4-BE49-F238E27FC236}">
                      <a16:creationId xmlns:a16="http://schemas.microsoft.com/office/drawing/2014/main" id="{09C35AA2-454B-45F4-BFD8-E4B70AB56315}"/>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Freeform 39">
                  <a:extLst>
                    <a:ext uri="{FF2B5EF4-FFF2-40B4-BE49-F238E27FC236}">
                      <a16:creationId xmlns:a16="http://schemas.microsoft.com/office/drawing/2014/main" id="{6997AF59-B9DF-4FFE-B696-9E550283C08E}"/>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40">
                  <a:extLst>
                    <a:ext uri="{FF2B5EF4-FFF2-40B4-BE49-F238E27FC236}">
                      <a16:creationId xmlns:a16="http://schemas.microsoft.com/office/drawing/2014/main" id="{F561DA6E-C2DE-4E06-B52B-841130ECC4FA}"/>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Freeform 41">
                  <a:extLst>
                    <a:ext uri="{FF2B5EF4-FFF2-40B4-BE49-F238E27FC236}">
                      <a16:creationId xmlns:a16="http://schemas.microsoft.com/office/drawing/2014/main" id="{1AB24A3F-697D-4F09-BD66-EC0F94812301}"/>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42">
                  <a:extLst>
                    <a:ext uri="{FF2B5EF4-FFF2-40B4-BE49-F238E27FC236}">
                      <a16:creationId xmlns:a16="http://schemas.microsoft.com/office/drawing/2014/main" id="{650D0AF8-5B91-4E0A-902A-3FBF15486620}"/>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3">
                  <a:extLst>
                    <a:ext uri="{FF2B5EF4-FFF2-40B4-BE49-F238E27FC236}">
                      <a16:creationId xmlns:a16="http://schemas.microsoft.com/office/drawing/2014/main" id="{53FC4CF8-5D2E-40E6-B2E0-A71C9BA34578}"/>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4">
                  <a:extLst>
                    <a:ext uri="{FF2B5EF4-FFF2-40B4-BE49-F238E27FC236}">
                      <a16:creationId xmlns:a16="http://schemas.microsoft.com/office/drawing/2014/main" id="{4405E682-EFE0-48E2-A723-ECA247237717}"/>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Freeform 45">
                  <a:extLst>
                    <a:ext uri="{FF2B5EF4-FFF2-40B4-BE49-F238E27FC236}">
                      <a16:creationId xmlns:a16="http://schemas.microsoft.com/office/drawing/2014/main" id="{1128CA6D-EEC8-4B87-B2B8-F06CAA547DD2}"/>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6">
                  <a:extLst>
                    <a:ext uri="{FF2B5EF4-FFF2-40B4-BE49-F238E27FC236}">
                      <a16:creationId xmlns:a16="http://schemas.microsoft.com/office/drawing/2014/main" id="{5BDFCBD1-843A-4E39-97C4-804E90B757AE}"/>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Freeform 47">
                  <a:extLst>
                    <a:ext uri="{FF2B5EF4-FFF2-40B4-BE49-F238E27FC236}">
                      <a16:creationId xmlns:a16="http://schemas.microsoft.com/office/drawing/2014/main" id="{0BEB019E-A402-4974-8171-4441C9063D25}"/>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8">
                  <a:extLst>
                    <a:ext uri="{FF2B5EF4-FFF2-40B4-BE49-F238E27FC236}">
                      <a16:creationId xmlns:a16="http://schemas.microsoft.com/office/drawing/2014/main" id="{A4CAB647-F331-4BE3-92D5-3A3B590A1509}"/>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Freeform 49">
                  <a:extLst>
                    <a:ext uri="{FF2B5EF4-FFF2-40B4-BE49-F238E27FC236}">
                      <a16:creationId xmlns:a16="http://schemas.microsoft.com/office/drawing/2014/main" id="{BB4774A6-1D7D-4BD5-8125-2624C4600509}"/>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50">
                  <a:extLst>
                    <a:ext uri="{FF2B5EF4-FFF2-40B4-BE49-F238E27FC236}">
                      <a16:creationId xmlns:a16="http://schemas.microsoft.com/office/drawing/2014/main" id="{FE1E3B39-1E0F-4EDC-B68A-09FB9E2A8D56}"/>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51">
                  <a:extLst>
                    <a:ext uri="{FF2B5EF4-FFF2-40B4-BE49-F238E27FC236}">
                      <a16:creationId xmlns:a16="http://schemas.microsoft.com/office/drawing/2014/main" id="{0E90404C-778A-47D0-A111-A9C6821F7E20}"/>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52">
                  <a:extLst>
                    <a:ext uri="{FF2B5EF4-FFF2-40B4-BE49-F238E27FC236}">
                      <a16:creationId xmlns:a16="http://schemas.microsoft.com/office/drawing/2014/main" id="{DB87C3CB-1855-4E5B-B174-115ED211745C}"/>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3">
                  <a:extLst>
                    <a:ext uri="{FF2B5EF4-FFF2-40B4-BE49-F238E27FC236}">
                      <a16:creationId xmlns:a16="http://schemas.microsoft.com/office/drawing/2014/main" id="{973D1EA5-7DB6-4DD9-BFE4-9DECC4580FF3}"/>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4">
                  <a:extLst>
                    <a:ext uri="{FF2B5EF4-FFF2-40B4-BE49-F238E27FC236}">
                      <a16:creationId xmlns:a16="http://schemas.microsoft.com/office/drawing/2014/main" id="{F8E0AEF2-A18A-4A9E-B2D2-D66227117293}"/>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5">
                  <a:extLst>
                    <a:ext uri="{FF2B5EF4-FFF2-40B4-BE49-F238E27FC236}">
                      <a16:creationId xmlns:a16="http://schemas.microsoft.com/office/drawing/2014/main" id="{3E09A2D4-0FB3-4DBF-B983-9B35652FB22B}"/>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6">
                  <a:extLst>
                    <a:ext uri="{FF2B5EF4-FFF2-40B4-BE49-F238E27FC236}">
                      <a16:creationId xmlns:a16="http://schemas.microsoft.com/office/drawing/2014/main" id="{A824C353-F4D8-42F9-87BA-A39EFFF81E0B}"/>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7">
                  <a:extLst>
                    <a:ext uri="{FF2B5EF4-FFF2-40B4-BE49-F238E27FC236}">
                      <a16:creationId xmlns:a16="http://schemas.microsoft.com/office/drawing/2014/main" id="{F797D3B0-728B-4BBD-88EB-3CDF9FA37F76}"/>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8">
                  <a:extLst>
                    <a:ext uri="{FF2B5EF4-FFF2-40B4-BE49-F238E27FC236}">
                      <a16:creationId xmlns:a16="http://schemas.microsoft.com/office/drawing/2014/main" id="{D655F037-87F9-44E9-8336-0F132BA5315E}"/>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9">
                  <a:extLst>
                    <a:ext uri="{FF2B5EF4-FFF2-40B4-BE49-F238E27FC236}">
                      <a16:creationId xmlns:a16="http://schemas.microsoft.com/office/drawing/2014/main" id="{ED5739C9-618B-49DD-AD3F-B64D5015536E}"/>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60">
                  <a:extLst>
                    <a:ext uri="{FF2B5EF4-FFF2-40B4-BE49-F238E27FC236}">
                      <a16:creationId xmlns:a16="http://schemas.microsoft.com/office/drawing/2014/main" id="{390A2C40-A59E-4C1D-B8E1-2DBE6D7D14EA}"/>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61">
                  <a:extLst>
                    <a:ext uri="{FF2B5EF4-FFF2-40B4-BE49-F238E27FC236}">
                      <a16:creationId xmlns:a16="http://schemas.microsoft.com/office/drawing/2014/main" id="{E310F277-9CC9-43CD-A4F3-17645B36C72F}"/>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62">
                  <a:extLst>
                    <a:ext uri="{FF2B5EF4-FFF2-40B4-BE49-F238E27FC236}">
                      <a16:creationId xmlns:a16="http://schemas.microsoft.com/office/drawing/2014/main" id="{1C30EAB1-6875-416A-9D10-8824EFF8F7BB}"/>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3">
                  <a:extLst>
                    <a:ext uri="{FF2B5EF4-FFF2-40B4-BE49-F238E27FC236}">
                      <a16:creationId xmlns:a16="http://schemas.microsoft.com/office/drawing/2014/main" id="{6AE72D63-DAAD-4AD9-83CD-6CCC1AE4188A}"/>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4">
                  <a:extLst>
                    <a:ext uri="{FF2B5EF4-FFF2-40B4-BE49-F238E27FC236}">
                      <a16:creationId xmlns:a16="http://schemas.microsoft.com/office/drawing/2014/main" id="{D83F7C5F-135F-4F59-8021-0201D7386DE2}"/>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5">
                  <a:extLst>
                    <a:ext uri="{FF2B5EF4-FFF2-40B4-BE49-F238E27FC236}">
                      <a16:creationId xmlns:a16="http://schemas.microsoft.com/office/drawing/2014/main" id="{B101AF74-7EFD-4AC8-9A79-419F340453CB}"/>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6">
                  <a:extLst>
                    <a:ext uri="{FF2B5EF4-FFF2-40B4-BE49-F238E27FC236}">
                      <a16:creationId xmlns:a16="http://schemas.microsoft.com/office/drawing/2014/main" id="{BF300D3E-C7D7-4781-A19C-94616240B387}"/>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7">
                  <a:extLst>
                    <a:ext uri="{FF2B5EF4-FFF2-40B4-BE49-F238E27FC236}">
                      <a16:creationId xmlns:a16="http://schemas.microsoft.com/office/drawing/2014/main" id="{A85EA701-8AE9-4D8F-BBDB-2138622B3272}"/>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8">
                  <a:extLst>
                    <a:ext uri="{FF2B5EF4-FFF2-40B4-BE49-F238E27FC236}">
                      <a16:creationId xmlns:a16="http://schemas.microsoft.com/office/drawing/2014/main" id="{23430497-1A24-47C7-9F78-A4C16E1FA2A2}"/>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9">
                  <a:extLst>
                    <a:ext uri="{FF2B5EF4-FFF2-40B4-BE49-F238E27FC236}">
                      <a16:creationId xmlns:a16="http://schemas.microsoft.com/office/drawing/2014/main" id="{C704CD49-DD8E-4114-B9D8-14D91B7BC4E9}"/>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70">
                  <a:extLst>
                    <a:ext uri="{FF2B5EF4-FFF2-40B4-BE49-F238E27FC236}">
                      <a16:creationId xmlns:a16="http://schemas.microsoft.com/office/drawing/2014/main" id="{7101B03E-981A-4D78-833A-4515C6E343E4}"/>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8" name="文本框 558">
              <a:extLst>
                <a:ext uri="{FF2B5EF4-FFF2-40B4-BE49-F238E27FC236}">
                  <a16:creationId xmlns:a16="http://schemas.microsoft.com/office/drawing/2014/main" id="{A880DFBD-7074-4FA4-B8CF-750C87C4584C}"/>
                </a:ext>
              </a:extLst>
            </p:cNvPr>
            <p:cNvSpPr txBox="1"/>
            <p:nvPr/>
          </p:nvSpPr>
          <p:spPr>
            <a:xfrm>
              <a:off x="2199920" y="2233755"/>
              <a:ext cx="3463784"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err="1">
                  <a:solidFill>
                    <a:srgbClr val="002060"/>
                  </a:solidFill>
                  <a:latin typeface="Calibri" panose="020F0502020204030204" pitchFamily="34" charset="0"/>
                  <a:ea typeface="字魂36号-正文宋楷" panose="02000000000000000000" pitchFamily="2" charset="-122"/>
                  <a:cs typeface="Calibri" panose="020F0502020204030204" pitchFamily="34" charset="0"/>
                </a:rPr>
                <a:t>Các</a:t>
              </a:r>
              <a:r>
                <a:rPr lang="en-US" altLang="zh-CN"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36号-正文宋楷" panose="02000000000000000000" pitchFamily="2" charset="-122"/>
                  <a:cs typeface="Calibri" panose="020F0502020204030204" pitchFamily="34" charset="0"/>
                </a:rPr>
                <a:t>bạn</a:t>
              </a:r>
              <a:r>
                <a:rPr lang="en-US" altLang="zh-CN"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36号-正文宋楷" panose="02000000000000000000" pitchFamily="2" charset="-122"/>
                  <a:cs typeface="Calibri" panose="020F0502020204030204" pitchFamily="34" charset="0"/>
                </a:rPr>
                <a:t>trong</a:t>
              </a:r>
              <a:r>
                <a:rPr lang="en-US" altLang="zh-CN"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36号-正文宋楷" panose="02000000000000000000" pitchFamily="2" charset="-122"/>
                  <a:cs typeface="Calibri" panose="020F0502020204030204" pitchFamily="34" charset="0"/>
                </a:rPr>
                <a:t>tranh</a:t>
              </a:r>
              <a:r>
                <a:rPr lang="en-US" altLang="zh-CN"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36号-正文宋楷" panose="02000000000000000000" pitchFamily="2" charset="-122"/>
                  <a:cs typeface="Calibri" panose="020F0502020204030204" pitchFamily="34" charset="0"/>
                </a:rPr>
                <a:t>đang</a:t>
              </a:r>
              <a:r>
                <a:rPr lang="en-US" altLang="zh-CN"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36号-正文宋楷" panose="02000000000000000000" pitchFamily="2" charset="-122"/>
                  <a:cs typeface="Calibri" panose="020F0502020204030204" pitchFamily="34" charset="0"/>
                </a:rPr>
                <a:t>làm</a:t>
              </a:r>
              <a:r>
                <a:rPr lang="en-US" altLang="zh-CN"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36号-正文宋楷" panose="02000000000000000000" pitchFamily="2" charset="-122"/>
                  <a:cs typeface="Calibri" panose="020F0502020204030204" pitchFamily="34" charset="0"/>
                </a:rPr>
                <a:t>gì</a:t>
              </a:r>
              <a:r>
                <a:rPr lang="en-US" altLang="zh-CN"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rPr>
                <a:t>?</a:t>
              </a:r>
              <a:endParaRPr lang="zh-CN" altLang="en-US" sz="3200" b="1" dirty="0">
                <a:solidFill>
                  <a:srgbClr val="002060"/>
                </a:solidFill>
                <a:latin typeface="Calibri" panose="020F0502020204030204" pitchFamily="34" charset="0"/>
                <a:ea typeface="字魂36号-正文宋楷" panose="02000000000000000000" pitchFamily="2" charset="-122"/>
                <a:cs typeface="Calibri" panose="020F0502020204030204" pitchFamily="34" charset="0"/>
              </a:endParaRPr>
            </a:p>
          </p:txBody>
        </p:sp>
      </p:grpSp>
      <p:grpSp>
        <p:nvGrpSpPr>
          <p:cNvPr id="68" name="组合 567">
            <a:extLst>
              <a:ext uri="{FF2B5EF4-FFF2-40B4-BE49-F238E27FC236}">
                <a16:creationId xmlns:a16="http://schemas.microsoft.com/office/drawing/2014/main" id="{1AE98D97-0D3F-47DD-93F9-1D7118A0992C}"/>
              </a:ext>
            </a:extLst>
          </p:cNvPr>
          <p:cNvGrpSpPr/>
          <p:nvPr/>
        </p:nvGrpSpPr>
        <p:grpSpPr>
          <a:xfrm>
            <a:off x="959440" y="4891117"/>
            <a:ext cx="11046253" cy="1211173"/>
            <a:chOff x="1330899" y="1678703"/>
            <a:chExt cx="4506713" cy="1211173"/>
          </a:xfrm>
        </p:grpSpPr>
        <p:grpSp>
          <p:nvGrpSpPr>
            <p:cNvPr id="69" name="组合 376">
              <a:extLst>
                <a:ext uri="{FF2B5EF4-FFF2-40B4-BE49-F238E27FC236}">
                  <a16:creationId xmlns:a16="http://schemas.microsoft.com/office/drawing/2014/main" id="{C70B6F5D-F22B-43A9-B7C8-9B48F7363CAC}"/>
                </a:ext>
              </a:extLst>
            </p:cNvPr>
            <p:cNvGrpSpPr/>
            <p:nvPr/>
          </p:nvGrpSpPr>
          <p:grpSpPr>
            <a:xfrm>
              <a:off x="1330899" y="1678703"/>
              <a:ext cx="4506713" cy="1211173"/>
              <a:chOff x="2972472" y="1362075"/>
              <a:chExt cx="5830217" cy="1566863"/>
            </a:xfrm>
          </p:grpSpPr>
          <p:sp>
            <p:nvSpPr>
              <p:cNvPr id="71" name="Freeform 5">
                <a:extLst>
                  <a:ext uri="{FF2B5EF4-FFF2-40B4-BE49-F238E27FC236}">
                    <a16:creationId xmlns:a16="http://schemas.microsoft.com/office/drawing/2014/main" id="{F487783C-32B0-4027-8EAB-CB18CCC46714}"/>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6">
                <a:extLst>
                  <a:ext uri="{FF2B5EF4-FFF2-40B4-BE49-F238E27FC236}">
                    <a16:creationId xmlns:a16="http://schemas.microsoft.com/office/drawing/2014/main" id="{57324A63-40B7-452C-AFA8-B8EAEE234656}"/>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nvGrpSpPr>
              <p:cNvPr id="73" name="组合 375">
                <a:extLst>
                  <a:ext uri="{FF2B5EF4-FFF2-40B4-BE49-F238E27FC236}">
                    <a16:creationId xmlns:a16="http://schemas.microsoft.com/office/drawing/2014/main" id="{EDA42876-3C47-4E4A-B21F-1CEB313E0C67}"/>
                  </a:ext>
                </a:extLst>
              </p:cNvPr>
              <p:cNvGrpSpPr/>
              <p:nvPr/>
            </p:nvGrpSpPr>
            <p:grpSpPr>
              <a:xfrm>
                <a:off x="2972472" y="1362075"/>
                <a:ext cx="1164099" cy="1506537"/>
                <a:chOff x="2105026" y="333375"/>
                <a:chExt cx="1958975" cy="2535238"/>
              </a:xfrm>
            </p:grpSpPr>
            <p:sp>
              <p:nvSpPr>
                <p:cNvPr id="74" name="Freeform 15">
                  <a:extLst>
                    <a:ext uri="{FF2B5EF4-FFF2-40B4-BE49-F238E27FC236}">
                      <a16:creationId xmlns:a16="http://schemas.microsoft.com/office/drawing/2014/main" id="{3BA79C8A-E261-421D-8DB7-A104D00AD300}"/>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16">
                  <a:extLst>
                    <a:ext uri="{FF2B5EF4-FFF2-40B4-BE49-F238E27FC236}">
                      <a16:creationId xmlns:a16="http://schemas.microsoft.com/office/drawing/2014/main" id="{E7656806-C4D4-4C20-A9EA-341867F73512}"/>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17">
                  <a:extLst>
                    <a:ext uri="{FF2B5EF4-FFF2-40B4-BE49-F238E27FC236}">
                      <a16:creationId xmlns:a16="http://schemas.microsoft.com/office/drawing/2014/main" id="{198175D2-9C97-4A26-A0A9-ACBA7C73C5CA}"/>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18">
                  <a:extLst>
                    <a:ext uri="{FF2B5EF4-FFF2-40B4-BE49-F238E27FC236}">
                      <a16:creationId xmlns:a16="http://schemas.microsoft.com/office/drawing/2014/main" id="{6207B65D-9490-4D49-B8EA-24FF99E6D5CA}"/>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19">
                  <a:extLst>
                    <a:ext uri="{FF2B5EF4-FFF2-40B4-BE49-F238E27FC236}">
                      <a16:creationId xmlns:a16="http://schemas.microsoft.com/office/drawing/2014/main" id="{08DE0D54-3406-41F8-AF60-CA436FD885ED}"/>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20">
                  <a:extLst>
                    <a:ext uri="{FF2B5EF4-FFF2-40B4-BE49-F238E27FC236}">
                      <a16:creationId xmlns:a16="http://schemas.microsoft.com/office/drawing/2014/main" id="{3B587AA4-6181-4936-A9D9-F9283A02ECF0}"/>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21">
                  <a:extLst>
                    <a:ext uri="{FF2B5EF4-FFF2-40B4-BE49-F238E27FC236}">
                      <a16:creationId xmlns:a16="http://schemas.microsoft.com/office/drawing/2014/main" id="{921DED2F-E2D5-4780-8A92-C53281995C7F}"/>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22">
                  <a:extLst>
                    <a:ext uri="{FF2B5EF4-FFF2-40B4-BE49-F238E27FC236}">
                      <a16:creationId xmlns:a16="http://schemas.microsoft.com/office/drawing/2014/main" id="{9F3B3111-8AAB-4BF8-ADE7-1CEE7CA2634C}"/>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23">
                  <a:extLst>
                    <a:ext uri="{FF2B5EF4-FFF2-40B4-BE49-F238E27FC236}">
                      <a16:creationId xmlns:a16="http://schemas.microsoft.com/office/drawing/2014/main" id="{B29A6A8E-BC9C-4754-8611-DE115549E4FD}"/>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24">
                  <a:extLst>
                    <a:ext uri="{FF2B5EF4-FFF2-40B4-BE49-F238E27FC236}">
                      <a16:creationId xmlns:a16="http://schemas.microsoft.com/office/drawing/2014/main" id="{1D26AC59-91A9-4E1D-9AA6-47636D2AE176}"/>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25">
                  <a:extLst>
                    <a:ext uri="{FF2B5EF4-FFF2-40B4-BE49-F238E27FC236}">
                      <a16:creationId xmlns:a16="http://schemas.microsoft.com/office/drawing/2014/main" id="{E4AAF4B1-B7CF-4B95-B100-066979C55C9D}"/>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26">
                  <a:extLst>
                    <a:ext uri="{FF2B5EF4-FFF2-40B4-BE49-F238E27FC236}">
                      <a16:creationId xmlns:a16="http://schemas.microsoft.com/office/drawing/2014/main" id="{DA97BAED-2A5E-4FA8-B0E0-0723DADDF59F}"/>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27">
                  <a:extLst>
                    <a:ext uri="{FF2B5EF4-FFF2-40B4-BE49-F238E27FC236}">
                      <a16:creationId xmlns:a16="http://schemas.microsoft.com/office/drawing/2014/main" id="{C75368BE-C1C5-4B39-8835-387B655F6C99}"/>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28">
                  <a:extLst>
                    <a:ext uri="{FF2B5EF4-FFF2-40B4-BE49-F238E27FC236}">
                      <a16:creationId xmlns:a16="http://schemas.microsoft.com/office/drawing/2014/main" id="{09159DEB-CD0F-4470-93E9-6E3417D088B7}"/>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29">
                  <a:extLst>
                    <a:ext uri="{FF2B5EF4-FFF2-40B4-BE49-F238E27FC236}">
                      <a16:creationId xmlns:a16="http://schemas.microsoft.com/office/drawing/2014/main" id="{44ABD129-79C1-4598-9BC2-04CF40C366F1}"/>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30">
                  <a:extLst>
                    <a:ext uri="{FF2B5EF4-FFF2-40B4-BE49-F238E27FC236}">
                      <a16:creationId xmlns:a16="http://schemas.microsoft.com/office/drawing/2014/main" id="{D2AEC4FD-6BAA-4415-AC79-A5AEE1F6219D}"/>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31">
                  <a:extLst>
                    <a:ext uri="{FF2B5EF4-FFF2-40B4-BE49-F238E27FC236}">
                      <a16:creationId xmlns:a16="http://schemas.microsoft.com/office/drawing/2014/main" id="{D1FDDED9-C41A-4EFC-9DEF-C96666E55D96}"/>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32">
                  <a:extLst>
                    <a:ext uri="{FF2B5EF4-FFF2-40B4-BE49-F238E27FC236}">
                      <a16:creationId xmlns:a16="http://schemas.microsoft.com/office/drawing/2014/main" id="{A924C8F1-D92D-4F61-9050-6B3BB45AC4A4}"/>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33">
                  <a:extLst>
                    <a:ext uri="{FF2B5EF4-FFF2-40B4-BE49-F238E27FC236}">
                      <a16:creationId xmlns:a16="http://schemas.microsoft.com/office/drawing/2014/main" id="{9B7CE1BB-2AD2-4CFD-A1B7-5D41E8D8D642}"/>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34">
                  <a:extLst>
                    <a:ext uri="{FF2B5EF4-FFF2-40B4-BE49-F238E27FC236}">
                      <a16:creationId xmlns:a16="http://schemas.microsoft.com/office/drawing/2014/main" id="{B7EFFDDC-9874-4FED-993B-FC54244894F0}"/>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35">
                  <a:extLst>
                    <a:ext uri="{FF2B5EF4-FFF2-40B4-BE49-F238E27FC236}">
                      <a16:creationId xmlns:a16="http://schemas.microsoft.com/office/drawing/2014/main" id="{38D3ED9E-FCBE-4CC4-8471-ADF22D15984B}"/>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36">
                  <a:extLst>
                    <a:ext uri="{FF2B5EF4-FFF2-40B4-BE49-F238E27FC236}">
                      <a16:creationId xmlns:a16="http://schemas.microsoft.com/office/drawing/2014/main" id="{991CEC89-294C-4F54-8FB2-4751FCC2D0BA}"/>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37">
                  <a:extLst>
                    <a:ext uri="{FF2B5EF4-FFF2-40B4-BE49-F238E27FC236}">
                      <a16:creationId xmlns:a16="http://schemas.microsoft.com/office/drawing/2014/main" id="{0C59B3A4-2971-4D53-979C-27324D5B0698}"/>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38">
                  <a:extLst>
                    <a:ext uri="{FF2B5EF4-FFF2-40B4-BE49-F238E27FC236}">
                      <a16:creationId xmlns:a16="http://schemas.microsoft.com/office/drawing/2014/main" id="{C1C731DC-0D4B-48BD-A295-250C9EBE4AA9}"/>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39">
                  <a:extLst>
                    <a:ext uri="{FF2B5EF4-FFF2-40B4-BE49-F238E27FC236}">
                      <a16:creationId xmlns:a16="http://schemas.microsoft.com/office/drawing/2014/main" id="{1CBBB032-7434-4A58-BE69-CB7BED65B766}"/>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40">
                  <a:extLst>
                    <a:ext uri="{FF2B5EF4-FFF2-40B4-BE49-F238E27FC236}">
                      <a16:creationId xmlns:a16="http://schemas.microsoft.com/office/drawing/2014/main" id="{68A90A52-17D4-4109-8F7C-14E7023FF36C}"/>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41">
                  <a:extLst>
                    <a:ext uri="{FF2B5EF4-FFF2-40B4-BE49-F238E27FC236}">
                      <a16:creationId xmlns:a16="http://schemas.microsoft.com/office/drawing/2014/main" id="{F2382EF8-54D8-4154-A896-31812AE1453B}"/>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42">
                  <a:extLst>
                    <a:ext uri="{FF2B5EF4-FFF2-40B4-BE49-F238E27FC236}">
                      <a16:creationId xmlns:a16="http://schemas.microsoft.com/office/drawing/2014/main" id="{8C558820-17FB-4640-8308-5B02E70B2F9F}"/>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43">
                  <a:extLst>
                    <a:ext uri="{FF2B5EF4-FFF2-40B4-BE49-F238E27FC236}">
                      <a16:creationId xmlns:a16="http://schemas.microsoft.com/office/drawing/2014/main" id="{F9116C94-14D6-4919-86B6-1221ACEA081F}"/>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44">
                  <a:extLst>
                    <a:ext uri="{FF2B5EF4-FFF2-40B4-BE49-F238E27FC236}">
                      <a16:creationId xmlns:a16="http://schemas.microsoft.com/office/drawing/2014/main" id="{912301EA-F9A4-4EEF-91A0-502067D581D8}"/>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45">
                  <a:extLst>
                    <a:ext uri="{FF2B5EF4-FFF2-40B4-BE49-F238E27FC236}">
                      <a16:creationId xmlns:a16="http://schemas.microsoft.com/office/drawing/2014/main" id="{BF6C13BE-D3DC-4761-BCA6-10480E7B62E2}"/>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46">
                  <a:extLst>
                    <a:ext uri="{FF2B5EF4-FFF2-40B4-BE49-F238E27FC236}">
                      <a16:creationId xmlns:a16="http://schemas.microsoft.com/office/drawing/2014/main" id="{A819F2E3-2CA8-4574-96D8-1971507C8A2F}"/>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47">
                  <a:extLst>
                    <a:ext uri="{FF2B5EF4-FFF2-40B4-BE49-F238E27FC236}">
                      <a16:creationId xmlns:a16="http://schemas.microsoft.com/office/drawing/2014/main" id="{E38FEAEA-9591-4C49-BD50-DFF7F6F54A0D}"/>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48">
                  <a:extLst>
                    <a:ext uri="{FF2B5EF4-FFF2-40B4-BE49-F238E27FC236}">
                      <a16:creationId xmlns:a16="http://schemas.microsoft.com/office/drawing/2014/main" id="{D1A2734C-DA6D-4059-AEFF-3F85B1C17E14}"/>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49">
                  <a:extLst>
                    <a:ext uri="{FF2B5EF4-FFF2-40B4-BE49-F238E27FC236}">
                      <a16:creationId xmlns:a16="http://schemas.microsoft.com/office/drawing/2014/main" id="{C095822E-AE19-4061-A211-36F48A928DFC}"/>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50">
                  <a:extLst>
                    <a:ext uri="{FF2B5EF4-FFF2-40B4-BE49-F238E27FC236}">
                      <a16:creationId xmlns:a16="http://schemas.microsoft.com/office/drawing/2014/main" id="{AF42E7A1-915C-47AE-BE69-90AB3844B010}"/>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51">
                  <a:extLst>
                    <a:ext uri="{FF2B5EF4-FFF2-40B4-BE49-F238E27FC236}">
                      <a16:creationId xmlns:a16="http://schemas.microsoft.com/office/drawing/2014/main" id="{D0808D95-5F63-4DA8-BFAB-6DBDAC356DFB}"/>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52">
                  <a:extLst>
                    <a:ext uri="{FF2B5EF4-FFF2-40B4-BE49-F238E27FC236}">
                      <a16:creationId xmlns:a16="http://schemas.microsoft.com/office/drawing/2014/main" id="{031ABEAA-E0F7-44F5-B632-8A6889FB1A49}"/>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53">
                  <a:extLst>
                    <a:ext uri="{FF2B5EF4-FFF2-40B4-BE49-F238E27FC236}">
                      <a16:creationId xmlns:a16="http://schemas.microsoft.com/office/drawing/2014/main" id="{F0CA90F5-E037-4ACB-8B0F-A46253A49036}"/>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54">
                  <a:extLst>
                    <a:ext uri="{FF2B5EF4-FFF2-40B4-BE49-F238E27FC236}">
                      <a16:creationId xmlns:a16="http://schemas.microsoft.com/office/drawing/2014/main" id="{97359B03-ED72-4930-AF09-42376FC88833}"/>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55">
                  <a:extLst>
                    <a:ext uri="{FF2B5EF4-FFF2-40B4-BE49-F238E27FC236}">
                      <a16:creationId xmlns:a16="http://schemas.microsoft.com/office/drawing/2014/main" id="{3FC67491-748A-4C4F-B6F5-BCF86EA49D9A}"/>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56">
                  <a:extLst>
                    <a:ext uri="{FF2B5EF4-FFF2-40B4-BE49-F238E27FC236}">
                      <a16:creationId xmlns:a16="http://schemas.microsoft.com/office/drawing/2014/main" id="{FFE9401A-75E2-42AB-AE81-13F5389AA877}"/>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57">
                  <a:extLst>
                    <a:ext uri="{FF2B5EF4-FFF2-40B4-BE49-F238E27FC236}">
                      <a16:creationId xmlns:a16="http://schemas.microsoft.com/office/drawing/2014/main" id="{D7C67E63-227D-466A-9272-B0135679781F}"/>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58">
                  <a:extLst>
                    <a:ext uri="{FF2B5EF4-FFF2-40B4-BE49-F238E27FC236}">
                      <a16:creationId xmlns:a16="http://schemas.microsoft.com/office/drawing/2014/main" id="{6E7E6672-330D-4BC6-8937-EEA5567DC80A}"/>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59">
                  <a:extLst>
                    <a:ext uri="{FF2B5EF4-FFF2-40B4-BE49-F238E27FC236}">
                      <a16:creationId xmlns:a16="http://schemas.microsoft.com/office/drawing/2014/main" id="{5AD3113F-798A-4149-B040-3866A4BF38AB}"/>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60">
                  <a:extLst>
                    <a:ext uri="{FF2B5EF4-FFF2-40B4-BE49-F238E27FC236}">
                      <a16:creationId xmlns:a16="http://schemas.microsoft.com/office/drawing/2014/main" id="{38152ADC-C232-40D3-BB12-777A79FEE100}"/>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61">
                  <a:extLst>
                    <a:ext uri="{FF2B5EF4-FFF2-40B4-BE49-F238E27FC236}">
                      <a16:creationId xmlns:a16="http://schemas.microsoft.com/office/drawing/2014/main" id="{305B8E03-71C2-4DD9-8416-181B31CA5D1C}"/>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62">
                  <a:extLst>
                    <a:ext uri="{FF2B5EF4-FFF2-40B4-BE49-F238E27FC236}">
                      <a16:creationId xmlns:a16="http://schemas.microsoft.com/office/drawing/2014/main" id="{7040BB5C-5EFD-48C0-A56F-F6D3073409F6}"/>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63">
                  <a:extLst>
                    <a:ext uri="{FF2B5EF4-FFF2-40B4-BE49-F238E27FC236}">
                      <a16:creationId xmlns:a16="http://schemas.microsoft.com/office/drawing/2014/main" id="{08690B88-AC55-45AC-B85A-CD592C4BEAB6}"/>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64">
                  <a:extLst>
                    <a:ext uri="{FF2B5EF4-FFF2-40B4-BE49-F238E27FC236}">
                      <a16:creationId xmlns:a16="http://schemas.microsoft.com/office/drawing/2014/main" id="{30111F76-CEDA-4177-B5F3-8DBB0B1AE358}"/>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65">
                  <a:extLst>
                    <a:ext uri="{FF2B5EF4-FFF2-40B4-BE49-F238E27FC236}">
                      <a16:creationId xmlns:a16="http://schemas.microsoft.com/office/drawing/2014/main" id="{FEF109A5-320F-4BEC-94AD-DDBEC9E81DD4}"/>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66">
                  <a:extLst>
                    <a:ext uri="{FF2B5EF4-FFF2-40B4-BE49-F238E27FC236}">
                      <a16:creationId xmlns:a16="http://schemas.microsoft.com/office/drawing/2014/main" id="{803776CE-ACBB-489D-8B60-691D11F97BB3}"/>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67">
                  <a:extLst>
                    <a:ext uri="{FF2B5EF4-FFF2-40B4-BE49-F238E27FC236}">
                      <a16:creationId xmlns:a16="http://schemas.microsoft.com/office/drawing/2014/main" id="{9C38716B-5897-4C41-9695-115634F93BCF}"/>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68">
                  <a:extLst>
                    <a:ext uri="{FF2B5EF4-FFF2-40B4-BE49-F238E27FC236}">
                      <a16:creationId xmlns:a16="http://schemas.microsoft.com/office/drawing/2014/main" id="{C4447F95-86ED-4D34-8C3E-73654E4569A2}"/>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69">
                  <a:extLst>
                    <a:ext uri="{FF2B5EF4-FFF2-40B4-BE49-F238E27FC236}">
                      <a16:creationId xmlns:a16="http://schemas.microsoft.com/office/drawing/2014/main" id="{5ED87E00-2D95-48D1-B84E-F1CB45CE3425}"/>
                    </a:ext>
                  </a:extLst>
                </p:cNvPr>
                <p:cNvSpPr>
                  <a:spLocks/>
                </p:cNvSpPr>
                <p:nvPr/>
              </p:nvSpPr>
              <p:spPr bwMode="auto">
                <a:xfrm>
                  <a:off x="3089276" y="784224"/>
                  <a:ext cx="309563" cy="141287"/>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70">
                  <a:extLst>
                    <a:ext uri="{FF2B5EF4-FFF2-40B4-BE49-F238E27FC236}">
                      <a16:creationId xmlns:a16="http://schemas.microsoft.com/office/drawing/2014/main" id="{6F52D58A-E6A0-4C75-9CFA-3C061E08247F}"/>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70" name="文本框 558">
              <a:extLst>
                <a:ext uri="{FF2B5EF4-FFF2-40B4-BE49-F238E27FC236}">
                  <a16:creationId xmlns:a16="http://schemas.microsoft.com/office/drawing/2014/main" id="{E3225FE5-77A7-4A08-B5DB-31E431B54443}"/>
                </a:ext>
              </a:extLst>
            </p:cNvPr>
            <p:cNvSpPr txBox="1"/>
            <p:nvPr/>
          </p:nvSpPr>
          <p:spPr>
            <a:xfrm>
              <a:off x="2199920" y="2233755"/>
              <a:ext cx="3463784" cy="595932"/>
            </a:xfrm>
            <a:prstGeom prst="rect">
              <a:avLst/>
            </a:prstGeom>
            <a:noFill/>
          </p:spPr>
          <p:txBody>
            <a:bodyPr wrap="square" rtlCol="0">
              <a:spAutoFit/>
              <a:scene3d>
                <a:camera prst="orthographicFront"/>
                <a:lightRig rig="threePt" dir="t"/>
              </a:scene3d>
              <a:sp3d contourW="12700"/>
            </a:bodyPr>
            <a:lstStyle/>
            <a:p>
              <a:pPr algn="just">
                <a:lnSpc>
                  <a:spcPct val="107000"/>
                </a:lnSpc>
                <a:spcAft>
                  <a:spcPts val="0"/>
                </a:spcAft>
              </a:pPr>
              <a:r>
                <a:rPr lang="vi-VN" sz="3200" dirty="0">
                  <a:solidFill>
                    <a:srgbClr val="002060"/>
                  </a:solidFill>
                  <a:effectLst/>
                  <a:latin typeface="Calibri" panose="020F0502020204030204" pitchFamily="34" charset="0"/>
                  <a:cs typeface="Calibri" panose="020F0502020204030204" pitchFamily="34" charset="0"/>
                </a:rPr>
                <a:t>Địa chỉ quê hương của các bạn </a:t>
              </a:r>
              <a:r>
                <a:rPr lang="en-US" sz="3200" dirty="0" err="1">
                  <a:solidFill>
                    <a:srgbClr val="002060"/>
                  </a:solidFill>
                  <a:effectLst/>
                  <a:latin typeface="Calibri" panose="020F0502020204030204" pitchFamily="34" charset="0"/>
                  <a:cs typeface="Calibri" panose="020F0502020204030204" pitchFamily="34" charset="0"/>
                </a:rPr>
                <a:t>trong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tranh</a:t>
              </a:r>
              <a:r>
                <a:rPr lang="en-US" sz="3200" dirty="0">
                  <a:solidFill>
                    <a:srgbClr val="002060"/>
                  </a:solidFill>
                  <a:effectLst/>
                  <a:latin typeface="Calibri" panose="020F0502020204030204" pitchFamily="34" charset="0"/>
                  <a:cs typeface="Calibri" panose="020F0502020204030204" pitchFamily="34" charset="0"/>
                </a:rPr>
                <a:t> </a:t>
              </a:r>
              <a:r>
                <a:rPr lang="vi-VN" sz="3200" dirty="0">
                  <a:solidFill>
                    <a:srgbClr val="002060"/>
                  </a:solidFill>
                  <a:effectLst/>
                  <a:latin typeface="Calibri" panose="020F0502020204030204" pitchFamily="34" charset="0"/>
                  <a:cs typeface="Calibri" panose="020F0502020204030204" pitchFamily="34" charset="0"/>
                </a:rPr>
                <a:t>ở đâu?</a:t>
              </a:r>
            </a:p>
          </p:txBody>
        </p:sp>
      </p:grpSp>
    </p:spTree>
    <p:extLst>
      <p:ext uri="{BB962C8B-B14F-4D97-AF65-F5344CB8AC3E}">
        <p14:creationId xmlns:p14="http://schemas.microsoft.com/office/powerpoint/2010/main" val="8410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A3F681-05C1-4FA2-90B9-1B57E182B689}"/>
              </a:ext>
            </a:extLst>
          </p:cNvPr>
          <p:cNvSpPr/>
          <p:nvPr/>
        </p:nvSpPr>
        <p:spPr>
          <a:xfrm>
            <a:off x="2241643" y="1710836"/>
            <a:ext cx="7969158" cy="7848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w="22225">
                  <a:solidFill>
                    <a:srgbClr val="0064D2"/>
                  </a:solidFill>
                  <a:prstDash val="solid"/>
                </a:ln>
                <a:solidFill>
                  <a:schemeClr val="bg1"/>
                </a:solidFill>
                <a:effectLst/>
                <a:uLnTx/>
                <a:uFillTx/>
                <a:latin typeface="Arial"/>
                <a:ea typeface="微软雅黑"/>
                <a:cs typeface="+mn-cs"/>
              </a:rPr>
              <a:t>Trò</a:t>
            </a:r>
            <a:r>
              <a:rPr kumimoji="0" lang="en-US" sz="4500" b="1" i="0" u="none" strike="noStrike" kern="1200" cap="none" spc="0" normalizeH="0" baseline="0" noProof="0" dirty="0">
                <a:ln w="22225">
                  <a:solidFill>
                    <a:srgbClr val="0064D2"/>
                  </a:solidFill>
                  <a:prstDash val="solid"/>
                </a:ln>
                <a:solidFill>
                  <a:schemeClr val="bg1"/>
                </a:solidFill>
                <a:effectLst/>
                <a:uLnTx/>
                <a:uFillTx/>
                <a:latin typeface="Arial"/>
                <a:ea typeface="微软雅黑"/>
                <a:cs typeface="+mn-cs"/>
              </a:rPr>
              <a:t> </a:t>
            </a:r>
            <a:r>
              <a:rPr kumimoji="0" lang="en-US" sz="4500" b="1" i="0" u="none" strike="noStrike" kern="1200" cap="none" spc="0" normalizeH="0" baseline="0" noProof="0" dirty="0" err="1">
                <a:ln w="22225">
                  <a:solidFill>
                    <a:srgbClr val="0064D2"/>
                  </a:solidFill>
                  <a:prstDash val="solid"/>
                </a:ln>
                <a:solidFill>
                  <a:schemeClr val="bg1"/>
                </a:solidFill>
                <a:effectLst/>
                <a:uLnTx/>
                <a:uFillTx/>
                <a:latin typeface="Arial"/>
                <a:ea typeface="微软雅黑"/>
                <a:cs typeface="+mn-cs"/>
              </a:rPr>
              <a:t>chơi</a:t>
            </a:r>
            <a:r>
              <a:rPr kumimoji="0" lang="en-US" sz="4500" b="1" i="0" u="none" strike="noStrike" kern="1200" cap="none" spc="0" normalizeH="0" baseline="0" noProof="0" dirty="0">
                <a:ln w="22225">
                  <a:solidFill>
                    <a:srgbClr val="0064D2"/>
                  </a:solidFill>
                  <a:prstDash val="solid"/>
                </a:ln>
                <a:solidFill>
                  <a:schemeClr val="bg1"/>
                </a:solidFill>
                <a:effectLst/>
                <a:uLnTx/>
                <a:uFillTx/>
                <a:latin typeface="Arial"/>
                <a:ea typeface="微软雅黑"/>
                <a:cs typeface="+mn-cs"/>
              </a:rPr>
              <a:t>: </a:t>
            </a:r>
            <a:r>
              <a:rPr kumimoji="0" lang="en-US" sz="4500" b="1" i="0" u="none" strike="noStrike" kern="1200" cap="none" spc="0" normalizeH="0" baseline="0" noProof="0" dirty="0" err="1">
                <a:ln w="22225">
                  <a:solidFill>
                    <a:srgbClr val="0064D2"/>
                  </a:solidFill>
                  <a:prstDash val="solid"/>
                </a:ln>
                <a:solidFill>
                  <a:schemeClr val="bg1"/>
                </a:solidFill>
                <a:effectLst/>
                <a:uLnTx/>
                <a:uFillTx/>
                <a:latin typeface="Arial"/>
                <a:ea typeface="微软雅黑"/>
                <a:cs typeface="+mn-cs"/>
              </a:rPr>
              <a:t>Đoán</a:t>
            </a:r>
            <a:r>
              <a:rPr kumimoji="0" lang="en-US" sz="4500" b="1" i="0" u="none" strike="noStrike" kern="1200" cap="none" spc="0" normalizeH="0" noProof="0" dirty="0">
                <a:ln w="22225">
                  <a:solidFill>
                    <a:srgbClr val="0064D2"/>
                  </a:solidFill>
                  <a:prstDash val="solid"/>
                </a:ln>
                <a:solidFill>
                  <a:schemeClr val="bg1"/>
                </a:solidFill>
                <a:effectLst/>
                <a:uLnTx/>
                <a:uFillTx/>
                <a:latin typeface="Arial"/>
                <a:ea typeface="微软雅黑"/>
                <a:cs typeface="+mn-cs"/>
              </a:rPr>
              <a:t> </a:t>
            </a:r>
            <a:r>
              <a:rPr kumimoji="0" lang="en-US" sz="4500" b="1" i="0" u="none" strike="noStrike" kern="1200" cap="none" spc="0" normalizeH="0" noProof="0" dirty="0" err="1">
                <a:ln w="22225">
                  <a:solidFill>
                    <a:srgbClr val="0064D2"/>
                  </a:solidFill>
                  <a:prstDash val="solid"/>
                </a:ln>
                <a:solidFill>
                  <a:schemeClr val="bg1"/>
                </a:solidFill>
                <a:effectLst/>
                <a:uLnTx/>
                <a:uFillTx/>
                <a:latin typeface="Arial"/>
                <a:ea typeface="微软雅黑"/>
                <a:cs typeface="+mn-cs"/>
              </a:rPr>
              <a:t>tên</a:t>
            </a:r>
            <a:r>
              <a:rPr kumimoji="0" lang="en-US" sz="4500" b="1" i="0" u="none" strike="noStrike" kern="1200" cap="none" spc="0" normalizeH="0" noProof="0" dirty="0">
                <a:ln w="22225">
                  <a:solidFill>
                    <a:srgbClr val="0064D2"/>
                  </a:solidFill>
                  <a:prstDash val="solid"/>
                </a:ln>
                <a:solidFill>
                  <a:schemeClr val="bg1"/>
                </a:solidFill>
                <a:effectLst/>
                <a:uLnTx/>
                <a:uFillTx/>
                <a:latin typeface="Arial"/>
                <a:ea typeface="微软雅黑"/>
                <a:cs typeface="+mn-cs"/>
              </a:rPr>
              <a:t> </a:t>
            </a:r>
            <a:r>
              <a:rPr kumimoji="0" lang="en-US" sz="4500" b="1" i="0" u="none" strike="noStrike" kern="1200" cap="none" spc="0" normalizeH="0" noProof="0" dirty="0" err="1">
                <a:ln w="22225">
                  <a:solidFill>
                    <a:srgbClr val="0064D2"/>
                  </a:solidFill>
                  <a:prstDash val="solid"/>
                </a:ln>
                <a:solidFill>
                  <a:schemeClr val="bg1"/>
                </a:solidFill>
                <a:effectLst/>
                <a:uLnTx/>
                <a:uFillTx/>
                <a:latin typeface="Arial"/>
                <a:ea typeface="微软雅黑"/>
                <a:cs typeface="+mn-cs"/>
              </a:rPr>
              <a:t>địa</a:t>
            </a:r>
            <a:r>
              <a:rPr kumimoji="0" lang="en-US" sz="4500" b="1" i="0" u="none" strike="noStrike" kern="1200" cap="none" spc="0" normalizeH="0" noProof="0" dirty="0">
                <a:ln w="22225">
                  <a:solidFill>
                    <a:srgbClr val="0064D2"/>
                  </a:solidFill>
                  <a:prstDash val="solid"/>
                </a:ln>
                <a:solidFill>
                  <a:schemeClr val="bg1"/>
                </a:solidFill>
                <a:effectLst/>
                <a:uLnTx/>
                <a:uFillTx/>
                <a:latin typeface="Arial"/>
                <a:ea typeface="微软雅黑"/>
                <a:cs typeface="+mn-cs"/>
              </a:rPr>
              <a:t> </a:t>
            </a:r>
            <a:r>
              <a:rPr kumimoji="0" lang="en-US" sz="4500" b="1" i="0" u="none" strike="noStrike" kern="1200" cap="none" spc="0" normalizeH="0" noProof="0" dirty="0" err="1">
                <a:ln w="22225">
                  <a:solidFill>
                    <a:srgbClr val="0064D2"/>
                  </a:solidFill>
                  <a:prstDash val="solid"/>
                </a:ln>
                <a:solidFill>
                  <a:schemeClr val="bg1"/>
                </a:solidFill>
                <a:effectLst/>
                <a:uLnTx/>
                <a:uFillTx/>
                <a:latin typeface="Arial"/>
                <a:ea typeface="微软雅黑"/>
                <a:cs typeface="+mn-cs"/>
              </a:rPr>
              <a:t>danh</a:t>
            </a:r>
            <a:endParaRPr kumimoji="0" lang="en-US" sz="4500" b="1" i="0" u="none" strike="noStrike" kern="1200" cap="none" spc="0" normalizeH="0" baseline="0" noProof="0" dirty="0">
              <a:ln w="22225">
                <a:solidFill>
                  <a:srgbClr val="0064D2"/>
                </a:solidFill>
                <a:prstDash val="solid"/>
              </a:ln>
              <a:solidFill>
                <a:schemeClr val="bg1"/>
              </a:solidFill>
              <a:effectLst/>
              <a:uLnTx/>
              <a:uFillTx/>
              <a:latin typeface="Arial"/>
              <a:ea typeface="微软雅黑"/>
              <a:cs typeface="+mn-cs"/>
            </a:endParaRPr>
          </a:p>
        </p:txBody>
      </p:sp>
      <p:sp>
        <p:nvSpPr>
          <p:cNvPr id="5" name="Rectangle 4">
            <a:extLst>
              <a:ext uri="{FF2B5EF4-FFF2-40B4-BE49-F238E27FC236}">
                <a16:creationId xmlns:a16="http://schemas.microsoft.com/office/drawing/2014/main" id="{E334D5A9-0FA8-469E-A92B-AAFE6FC1797E}"/>
              </a:ext>
            </a:extLst>
          </p:cNvPr>
          <p:cNvSpPr/>
          <p:nvPr/>
        </p:nvSpPr>
        <p:spPr>
          <a:xfrm>
            <a:off x="2682921" y="2910986"/>
            <a:ext cx="6826157" cy="1938992"/>
          </a:xfrm>
          <a:prstGeom prst="rect">
            <a:avLst/>
          </a:prstGeom>
          <a:noFill/>
        </p:spPr>
        <p:txBody>
          <a:bodyPr wrap="square" lIns="91440" tIns="45720" rIns="91440" bIns="45720">
            <a:spAutoFit/>
          </a:bodyPr>
          <a:lstStyle/>
          <a:p>
            <a:pPr lvl="0" algn="just">
              <a:defRPr/>
            </a:pPr>
            <a:r>
              <a:rPr lang="en-US" sz="4000" b="1" u="sng" dirty="0" err="1">
                <a:solidFill>
                  <a:schemeClr val="bg1"/>
                </a:solidFill>
                <a:latin typeface="Calibri" panose="020F0502020204030204" pitchFamily="34" charset="0"/>
                <a:ea typeface="微软雅黑"/>
                <a:cs typeface="Calibri" panose="020F0502020204030204" pitchFamily="34" charset="0"/>
              </a:rPr>
              <a:t>Luật</a:t>
            </a:r>
            <a:r>
              <a:rPr lang="en-US" sz="4000" b="1" u="sng" dirty="0">
                <a:solidFill>
                  <a:schemeClr val="bg1"/>
                </a:solidFill>
                <a:latin typeface="Calibri" panose="020F0502020204030204" pitchFamily="34" charset="0"/>
                <a:ea typeface="微软雅黑"/>
                <a:cs typeface="Calibri" panose="020F0502020204030204" pitchFamily="34" charset="0"/>
              </a:rPr>
              <a:t> </a:t>
            </a:r>
            <a:r>
              <a:rPr lang="en-US" sz="4000" b="1" u="sng" dirty="0" err="1">
                <a:solidFill>
                  <a:schemeClr val="bg1"/>
                </a:solidFill>
                <a:latin typeface="Calibri" panose="020F0502020204030204" pitchFamily="34" charset="0"/>
                <a:ea typeface="微软雅黑"/>
                <a:cs typeface="Calibri" panose="020F0502020204030204" pitchFamily="34" charset="0"/>
              </a:rPr>
              <a:t>chơi</a:t>
            </a:r>
            <a:r>
              <a:rPr lang="en-US" sz="4000" b="1" u="sng" dirty="0">
                <a:solidFill>
                  <a:schemeClr val="bg1"/>
                </a:solidFill>
                <a:latin typeface="Calibri" panose="020F0502020204030204" pitchFamily="34" charset="0"/>
                <a:ea typeface="微软雅黑"/>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Các</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em</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hãy</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xem</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các</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hình</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sau</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đây</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và</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đoán</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xem</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đó</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là</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địa</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danh</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nổi</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tiếng</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nào</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4000" dirty="0" err="1">
                <a:solidFill>
                  <a:schemeClr val="bg1"/>
                </a:solidFill>
                <a:latin typeface="Calibri" panose="020F0502020204030204" pitchFamily="34" charset="0"/>
                <a:ea typeface="SimSun" panose="02010600030101010101" pitchFamily="2" charset="-122"/>
                <a:cs typeface="Calibri" panose="020F0502020204030204" pitchFamily="34" charset="0"/>
              </a:rPr>
              <a:t>nhé</a:t>
            </a:r>
            <a:r>
              <a:rPr lang="en-US" sz="4000" dirty="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vi-VN" sz="4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95079" y="0"/>
            <a:ext cx="1496921" cy="1494064"/>
          </a:xfrm>
          <a:prstGeom prst="rect">
            <a:avLst/>
          </a:prstGeom>
        </p:spPr>
      </p:pic>
    </p:spTree>
    <p:extLst>
      <p:ext uri="{BB962C8B-B14F-4D97-AF65-F5344CB8AC3E}">
        <p14:creationId xmlns:p14="http://schemas.microsoft.com/office/powerpoint/2010/main" val="242258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9620250" y="3124231"/>
            <a:ext cx="1904975" cy="2331690"/>
          </a:xfrm>
          <a:prstGeom prst="rect">
            <a:avLst/>
          </a:prstGeom>
        </p:spPr>
      </p:pic>
      <p:pic>
        <p:nvPicPr>
          <p:cNvPr id="3" name="Picture 2">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1512094" y="3440062"/>
            <a:ext cx="1578523" cy="1958168"/>
          </a:xfrm>
          <a:prstGeom prst="rect">
            <a:avLst/>
          </a:prstGeom>
        </p:spPr>
      </p:pic>
      <p:pic>
        <p:nvPicPr>
          <p:cNvPr id="1026" name="Picture 2" descr="Cute baduck cartoon Royalty Free Vector Image - VectorStock"/>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226483" y="2787977"/>
            <a:ext cx="2329107" cy="2719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2">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3959839" y="1756641"/>
            <a:ext cx="1523403" cy="1916539"/>
          </a:xfrm>
          <a:prstGeom prst="rect">
            <a:avLst/>
          </a:prstGeom>
        </p:spPr>
      </p:pic>
      <p:pic>
        <p:nvPicPr>
          <p:cNvPr id="7" name="Picture 6"/>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9722435" y="2787977"/>
            <a:ext cx="1938921" cy="2772103"/>
          </a:xfrm>
          <a:prstGeom prst="rect">
            <a:avLst/>
          </a:prstGeom>
        </p:spPr>
      </p:pic>
      <p:pic>
        <p:nvPicPr>
          <p:cNvPr id="8" name="Picture 7"/>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4084331" y="1170377"/>
            <a:ext cx="1588232" cy="2579054"/>
          </a:xfrm>
          <a:prstGeom prst="rect">
            <a:avLst/>
          </a:prstGeom>
        </p:spPr>
      </p:pic>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3487400" y="-1905000"/>
            <a:ext cx="876300" cy="876300"/>
          </a:xfrm>
          <a:prstGeom prst="rect">
            <a:avLst/>
          </a:prstGeom>
        </p:spPr>
      </p:pic>
      <p:pic>
        <p:nvPicPr>
          <p:cNvPr id="10" name="Tieng-ga-con-keu-www_tiengdong_com">
            <a:hlinkClick r:id="" action="ppaction://media"/>
          </p:cNvPr>
          <p:cNvPicPr>
            <a:picLocks noChangeAspect="1"/>
          </p:cNvPicPr>
          <p:nvPr>
            <a:audioFile r:link="rId3"/>
            <p:extLst>
              <p:ext uri="{DAA4B4D4-6D71-4841-9C94-3DE7FCFB9230}">
                <p14:media xmlns:p14="http://schemas.microsoft.com/office/powerpoint/2010/main" r:embed="rId4">
                  <p14:trim end="119356.375"/>
                </p14:media>
              </p:ext>
            </p:extLst>
          </p:nvPr>
        </p:nvPicPr>
        <p:blipFill>
          <a:blip r:embed="rId21"/>
          <a:stretch>
            <a:fillRect/>
          </a:stretch>
        </p:blipFill>
        <p:spPr>
          <a:xfrm>
            <a:off x="13487400" y="-371564"/>
            <a:ext cx="1028700" cy="1028700"/>
          </a:xfrm>
          <a:prstGeom prst="rect">
            <a:avLst/>
          </a:prstGeom>
        </p:spPr>
      </p:pic>
      <p:grpSp>
        <p:nvGrpSpPr>
          <p:cNvPr id="14" name="Group 13"/>
          <p:cNvGrpSpPr/>
          <p:nvPr/>
        </p:nvGrpSpPr>
        <p:grpSpPr>
          <a:xfrm>
            <a:off x="117524" y="56836"/>
            <a:ext cx="9366595" cy="5716042"/>
            <a:chOff x="269924" y="56836"/>
            <a:chExt cx="9366595" cy="5716042"/>
          </a:xfrm>
        </p:grpSpPr>
        <p:sp>
          <p:nvSpPr>
            <p:cNvPr id="13" name="Cloud 12"/>
            <p:cNvSpPr/>
            <p:nvPr/>
          </p:nvSpPr>
          <p:spPr>
            <a:xfrm>
              <a:off x="269924" y="56836"/>
              <a:ext cx="4172041" cy="248646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513439" y="558147"/>
              <a:ext cx="3685009"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Xin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chào</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tất</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cả</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các</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bạn</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a:t>
              </a:r>
              <a:endParaRPr kumimoji="0" lang="en-US" sz="4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sp>
          <p:nvSpPr>
            <p:cNvPr id="16" name="Cloud 15">
              <a:extLst>
                <a:ext uri="{FF2B5EF4-FFF2-40B4-BE49-F238E27FC236}">
                  <a16:creationId xmlns:a16="http://schemas.microsoft.com/office/drawing/2014/main" id="{17EFD226-5339-45C5-8ED4-9631CF8F9C36}"/>
                </a:ext>
              </a:extLst>
            </p:cNvPr>
            <p:cNvSpPr/>
            <p:nvPr/>
          </p:nvSpPr>
          <p:spPr>
            <a:xfrm>
              <a:off x="3844121" y="3286409"/>
              <a:ext cx="5792398" cy="248646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93337B9-0329-412B-B1FC-F9B390241F92}"/>
                </a:ext>
              </a:extLst>
            </p:cNvPr>
            <p:cNvSpPr/>
            <p:nvPr/>
          </p:nvSpPr>
          <p:spPr>
            <a:xfrm>
              <a:off x="4581008" y="3458408"/>
              <a:ext cx="4759601"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Các</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bạn</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hãy</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đoán</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xem</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sau</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đây</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địa</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danh</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nổi</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tiếng</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nào</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4000" b="0" i="0" u="none" strike="noStrike" kern="1200" cap="none" spc="0" normalizeH="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nhé</a:t>
              </a:r>
              <a:r>
                <a:rPr kumimoji="0" lang="en-US" sz="4000" b="0" i="0" u="none" strike="noStrike" kern="1200" cap="none" spc="0" normalizeH="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
        <p:nvSpPr>
          <p:cNvPr id="5" name="Rectangle 4">
            <a:hlinkClick r:id="rId22" action="ppaction://hlinksldjump"/>
            <a:extLst>
              <a:ext uri="{FF2B5EF4-FFF2-40B4-BE49-F238E27FC236}">
                <a16:creationId xmlns:a16="http://schemas.microsoft.com/office/drawing/2014/main" id="{3E16C3A6-187A-4E71-88A7-D17F6C2092E0}"/>
              </a:ext>
            </a:extLst>
          </p:cNvPr>
          <p:cNvSpPr/>
          <p:nvPr/>
        </p:nvSpPr>
        <p:spPr>
          <a:xfrm>
            <a:off x="8951976" y="6163056"/>
            <a:ext cx="3136392" cy="6126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a:t>Cùng</a:t>
            </a:r>
            <a:r>
              <a:rPr lang="en-US" sz="2400" b="1" dirty="0"/>
              <a:t> </a:t>
            </a:r>
            <a:r>
              <a:rPr lang="en-US" sz="2400" b="1" dirty="0" err="1"/>
              <a:t>học</a:t>
            </a:r>
            <a:r>
              <a:rPr lang="en-US" sz="2400" b="1" dirty="0"/>
              <a:t> </a:t>
            </a:r>
            <a:r>
              <a:rPr lang="en-US" sz="2400" b="1" dirty="0" err="1"/>
              <a:t>tiếp</a:t>
            </a:r>
            <a:r>
              <a:rPr lang="en-US" sz="2400" b="1" dirty="0"/>
              <a:t> </a:t>
            </a:r>
            <a:r>
              <a:rPr lang="en-US" sz="2400" b="1" dirty="0" err="1"/>
              <a:t>bài</a:t>
            </a:r>
            <a:r>
              <a:rPr lang="en-US" sz="2400" b="1" dirty="0"/>
              <a:t> </a:t>
            </a:r>
            <a:r>
              <a:rPr lang="en-US" sz="2400" b="1" dirty="0" err="1"/>
              <a:t>mới</a:t>
            </a:r>
            <a:endParaRPr lang="en-US" sz="2400" b="1" dirty="0"/>
          </a:p>
        </p:txBody>
      </p:sp>
    </p:spTree>
    <p:extLst>
      <p:ext uri="{BB962C8B-B14F-4D97-AF65-F5344CB8AC3E}">
        <p14:creationId xmlns:p14="http://schemas.microsoft.com/office/powerpoint/2010/main" val="19871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62" fill="hold"/>
                                        <p:tgtEl>
                                          <p:spTgt spid="9"/>
                                        </p:tgtEl>
                                      </p:cBhvr>
                                    </p:cmd>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32" presetClass="emph" presetSubtype="0" repeatCount="5000" fill="hold" nodeType="withEffect">
                                  <p:stCondLst>
                                    <p:cond delay="0"/>
                                  </p:stCondLst>
                                  <p:childTnLst>
                                    <p:animRot by="120000">
                                      <p:cBhvr>
                                        <p:cTn id="23" dur="100" fill="hold">
                                          <p:stCondLst>
                                            <p:cond delay="0"/>
                                          </p:stCondLst>
                                        </p:cTn>
                                        <p:tgtEl>
                                          <p:spTgt spid="1026"/>
                                        </p:tgtEl>
                                        <p:attrNameLst>
                                          <p:attrName>r</p:attrName>
                                        </p:attrNameLst>
                                      </p:cBhvr>
                                    </p:animRot>
                                    <p:animRot by="-240000">
                                      <p:cBhvr>
                                        <p:cTn id="24" dur="200" fill="hold">
                                          <p:stCondLst>
                                            <p:cond delay="200"/>
                                          </p:stCondLst>
                                        </p:cTn>
                                        <p:tgtEl>
                                          <p:spTgt spid="1026"/>
                                        </p:tgtEl>
                                        <p:attrNameLst>
                                          <p:attrName>r</p:attrName>
                                        </p:attrNameLst>
                                      </p:cBhvr>
                                    </p:animRot>
                                    <p:animRot by="240000">
                                      <p:cBhvr>
                                        <p:cTn id="25" dur="200" fill="hold">
                                          <p:stCondLst>
                                            <p:cond delay="400"/>
                                          </p:stCondLst>
                                        </p:cTn>
                                        <p:tgtEl>
                                          <p:spTgt spid="1026"/>
                                        </p:tgtEl>
                                        <p:attrNameLst>
                                          <p:attrName>r</p:attrName>
                                        </p:attrNameLst>
                                      </p:cBhvr>
                                    </p:animRot>
                                    <p:animRot by="-240000">
                                      <p:cBhvr>
                                        <p:cTn id="26" dur="200" fill="hold">
                                          <p:stCondLst>
                                            <p:cond delay="600"/>
                                          </p:stCondLst>
                                        </p:cTn>
                                        <p:tgtEl>
                                          <p:spTgt spid="1026"/>
                                        </p:tgtEl>
                                        <p:attrNameLst>
                                          <p:attrName>r</p:attrName>
                                        </p:attrNameLst>
                                      </p:cBhvr>
                                    </p:animRot>
                                    <p:animRot by="120000">
                                      <p:cBhvr>
                                        <p:cTn id="27"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32" presetClass="emph" presetSubtype="0" repeatCount="5000" fill="hold" nodeType="withEffect">
                                  <p:stCondLst>
                                    <p:cond delay="0"/>
                                  </p:stCondLst>
                                  <p:childTnLst>
                                    <p:animRot by="120000">
                                      <p:cBhvr>
                                        <p:cTn id="38" dur="100" fill="hold">
                                          <p:stCondLst>
                                            <p:cond delay="0"/>
                                          </p:stCondLst>
                                        </p:cTn>
                                        <p:tgtEl>
                                          <p:spTgt spid="8"/>
                                        </p:tgtEl>
                                        <p:attrNameLst>
                                          <p:attrName>r</p:attrName>
                                        </p:attrNameLst>
                                      </p:cBhvr>
                                    </p:animRot>
                                    <p:animRot by="-240000">
                                      <p:cBhvr>
                                        <p:cTn id="39" dur="200" fill="hold">
                                          <p:stCondLst>
                                            <p:cond delay="200"/>
                                          </p:stCondLst>
                                        </p:cTn>
                                        <p:tgtEl>
                                          <p:spTgt spid="8"/>
                                        </p:tgtEl>
                                        <p:attrNameLst>
                                          <p:attrName>r</p:attrName>
                                        </p:attrNameLst>
                                      </p:cBhvr>
                                    </p:animRot>
                                    <p:animRot by="240000">
                                      <p:cBhvr>
                                        <p:cTn id="40" dur="200" fill="hold">
                                          <p:stCondLst>
                                            <p:cond delay="400"/>
                                          </p:stCondLst>
                                        </p:cTn>
                                        <p:tgtEl>
                                          <p:spTgt spid="8"/>
                                        </p:tgtEl>
                                        <p:attrNameLst>
                                          <p:attrName>r</p:attrName>
                                        </p:attrNameLst>
                                      </p:cBhvr>
                                    </p:animRot>
                                    <p:animRot by="-240000">
                                      <p:cBhvr>
                                        <p:cTn id="41" dur="200" fill="hold">
                                          <p:stCondLst>
                                            <p:cond delay="600"/>
                                          </p:stCondLst>
                                        </p:cTn>
                                        <p:tgtEl>
                                          <p:spTgt spid="8"/>
                                        </p:tgtEl>
                                        <p:attrNameLst>
                                          <p:attrName>r</p:attrName>
                                        </p:attrNameLst>
                                      </p:cBhvr>
                                    </p:animRot>
                                    <p:animRot by="120000">
                                      <p:cBhvr>
                                        <p:cTn id="42"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6397" fill="hold"/>
                                        <p:tgtEl>
                                          <p:spTgt spid="10"/>
                                        </p:tgtEl>
                                      </p:cBhvr>
                                    </p:cmd>
                                  </p:childTnLst>
                                </p:cTn>
                              </p:par>
                              <p:par>
                                <p:cTn id="52" presetID="1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32" presetClass="emph" presetSubtype="0" repeatCount="5000" fill="hold" nodeType="withEffect">
                                  <p:stCondLst>
                                    <p:cond delay="0"/>
                                  </p:stCondLst>
                                  <p:childTnLst>
                                    <p:animRot by="120000">
                                      <p:cBhvr>
                                        <p:cTn id="56" dur="100" fill="hold">
                                          <p:stCondLst>
                                            <p:cond delay="0"/>
                                          </p:stCondLst>
                                        </p:cTn>
                                        <p:tgtEl>
                                          <p:spTgt spid="7"/>
                                        </p:tgtEl>
                                        <p:attrNameLst>
                                          <p:attrName>r</p:attrName>
                                        </p:attrNameLst>
                                      </p:cBhvr>
                                    </p:animRot>
                                    <p:animRot by="-240000">
                                      <p:cBhvr>
                                        <p:cTn id="57" dur="200" fill="hold">
                                          <p:stCondLst>
                                            <p:cond delay="200"/>
                                          </p:stCondLst>
                                        </p:cTn>
                                        <p:tgtEl>
                                          <p:spTgt spid="7"/>
                                        </p:tgtEl>
                                        <p:attrNameLst>
                                          <p:attrName>r</p:attrName>
                                        </p:attrNameLst>
                                      </p:cBhvr>
                                    </p:animRot>
                                    <p:animRot by="240000">
                                      <p:cBhvr>
                                        <p:cTn id="58" dur="200" fill="hold">
                                          <p:stCondLst>
                                            <p:cond delay="400"/>
                                          </p:stCondLst>
                                        </p:cTn>
                                        <p:tgtEl>
                                          <p:spTgt spid="7"/>
                                        </p:tgtEl>
                                        <p:attrNameLst>
                                          <p:attrName>r</p:attrName>
                                        </p:attrNameLst>
                                      </p:cBhvr>
                                    </p:animRot>
                                    <p:animRot by="-240000">
                                      <p:cBhvr>
                                        <p:cTn id="59" dur="200" fill="hold">
                                          <p:stCondLst>
                                            <p:cond delay="600"/>
                                          </p:stCondLst>
                                        </p:cTn>
                                        <p:tgtEl>
                                          <p:spTgt spid="7"/>
                                        </p:tgtEl>
                                        <p:attrNameLst>
                                          <p:attrName>r</p:attrName>
                                        </p:attrNameLst>
                                      </p:cBhvr>
                                    </p:animRot>
                                    <p:animRot by="120000">
                                      <p:cBhvr>
                                        <p:cTn id="6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2"/>
                  </p:tgtEl>
                </p:cond>
              </p:nextCondLst>
            </p:seq>
            <p:audio>
              <p:cMediaNode vol="80000">
                <p:cTn id="61" fill="hold" display="0">
                  <p:stCondLst>
                    <p:cond delay="indefinite"/>
                  </p:stCondLst>
                  <p:endCondLst>
                    <p:cond evt="onStopAudio" delay="0">
                      <p:tgtEl>
                        <p:sldTgt/>
                      </p:tgtEl>
                    </p:cond>
                  </p:endCondLst>
                </p:cTn>
                <p:tgtEl>
                  <p:spTgt spid="9"/>
                </p:tgtEl>
              </p:cMediaNode>
            </p:audio>
            <p:audio>
              <p:cMediaNode vol="100000">
                <p:cTn id="62"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45536" y="4718304"/>
            <a:ext cx="7040880" cy="169164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Câu</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trả</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lời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Hồ</a:t>
            </a:r>
            <a:r>
              <a:rPr kumimoji="0" lang="en-US" sz="6000" b="0" i="0" u="none" strike="noStrike" kern="1200" cap="none" spc="0" normalizeH="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noProof="0" dirty="0" err="1">
                <a:ln>
                  <a:noFill/>
                </a:ln>
                <a:solidFill>
                  <a:srgbClr val="FF0066"/>
                </a:solidFill>
                <a:effectLst/>
                <a:uLnTx/>
                <a:uFillTx/>
                <a:latin typeface="SVN-Fiolex Girls" panose="020B0606040200020203" pitchFamily="34" charset="0"/>
                <a:ea typeface="+mn-ea"/>
                <a:cs typeface="+mn-cs"/>
              </a:rPr>
              <a:t>Gươm</a:t>
            </a:r>
            <a:endParaRPr kumimoji="0" lang="en-US" sz="6000" b="0" i="0" u="none" strike="noStrike" kern="1200" cap="none" spc="0" normalizeH="0" noProof="0" dirty="0">
              <a:ln>
                <a:noFill/>
              </a:ln>
              <a:solidFill>
                <a:srgbClr val="FF0066"/>
              </a:solidFill>
              <a:effectLst/>
              <a:uLnTx/>
              <a:uFillTx/>
              <a:latin typeface="SVN-Fiolex Girls" panose="020B0606040200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noProof="0" dirty="0" err="1">
                <a:solidFill>
                  <a:srgbClr val="FF0066"/>
                </a:solidFill>
                <a:latin typeface="SVN-Fiolex Girls" panose="020B0606040200020203" pitchFamily="34" charset="0"/>
              </a:rPr>
              <a:t>Hoặc</a:t>
            </a:r>
            <a:r>
              <a:rPr lang="en-US" sz="6000" noProof="0" dirty="0">
                <a:solidFill>
                  <a:srgbClr val="FF0066"/>
                </a:solidFill>
                <a:latin typeface="SVN-Fiolex Girls" panose="020B0606040200020203" pitchFamily="34" charset="0"/>
              </a:rPr>
              <a:t> </a:t>
            </a:r>
            <a:r>
              <a:rPr lang="en-US" sz="6000" noProof="0" dirty="0" err="1">
                <a:solidFill>
                  <a:srgbClr val="FF0066"/>
                </a:solidFill>
                <a:latin typeface="SVN-Fiolex Girls" panose="020B0606040200020203" pitchFamily="34" charset="0"/>
              </a:rPr>
              <a:t>Hồ</a:t>
            </a:r>
            <a:r>
              <a:rPr lang="en-US" sz="6000" noProof="0" dirty="0">
                <a:solidFill>
                  <a:srgbClr val="FF0066"/>
                </a:solidFill>
                <a:latin typeface="SVN-Fiolex Girls" panose="020B0606040200020203" pitchFamily="34" charset="0"/>
              </a:rPr>
              <a:t> </a:t>
            </a:r>
            <a:r>
              <a:rPr lang="en-US" sz="6000" noProof="0" dirty="0" err="1">
                <a:solidFill>
                  <a:srgbClr val="FF0066"/>
                </a:solidFill>
                <a:latin typeface="SVN-Fiolex Girls" panose="020B0606040200020203" pitchFamily="34" charset="0"/>
              </a:rPr>
              <a:t>Hoàn</a:t>
            </a:r>
            <a:r>
              <a:rPr lang="en-US" sz="6000" noProof="0" dirty="0">
                <a:solidFill>
                  <a:srgbClr val="FF0066"/>
                </a:solidFill>
                <a:latin typeface="SVN-Fiolex Girls" panose="020B0606040200020203" pitchFamily="34" charset="0"/>
              </a:rPr>
              <a:t> </a:t>
            </a:r>
            <a:r>
              <a:rPr lang="en-US" sz="6000" noProof="0" dirty="0" err="1">
                <a:solidFill>
                  <a:srgbClr val="FF0066"/>
                </a:solidFill>
                <a:latin typeface="SVN-Fiolex Girls" panose="020B0606040200020203" pitchFamily="34" charset="0"/>
              </a:rPr>
              <a:t>Kiếm</a:t>
            </a:r>
            <a:r>
              <a:rPr kumimoji="0" lang="en-US" sz="6000" b="0" i="0" u="none" strike="noStrike" kern="1200" cap="none" spc="0" normalizeH="0" noProof="0" dirty="0">
                <a:ln>
                  <a:noFill/>
                </a:ln>
                <a:solidFill>
                  <a:srgbClr val="FF0066"/>
                </a:solidFill>
                <a:effectLst/>
                <a:uLnTx/>
                <a:uFillTx/>
                <a:latin typeface="SVN-Fiolex Girls" panose="020B0606040200020203" pitchFamily="34" charset="0"/>
                <a:ea typeface="+mn-ea"/>
                <a:cs typeface="+mn-cs"/>
              </a:rPr>
              <a:t> </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sp>
        <p:nvSpPr>
          <p:cNvPr id="6" name="Left Arrow 5">
            <a:hlinkClick r:id="rId4"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5"/>
          <a:stretch>
            <a:fillRect/>
          </a:stretch>
        </p:blipFill>
        <p:spPr>
          <a:xfrm>
            <a:off x="12192000" y="-1428750"/>
            <a:ext cx="1085850" cy="1085850"/>
          </a:xfrm>
          <a:prstGeom prst="rect">
            <a:avLst/>
          </a:prstGeom>
        </p:spPr>
      </p:pic>
      <p:pic>
        <p:nvPicPr>
          <p:cNvPr id="3" name="Picture 2">
            <a:extLst>
              <a:ext uri="{FF2B5EF4-FFF2-40B4-BE49-F238E27FC236}">
                <a16:creationId xmlns:a16="http://schemas.microsoft.com/office/drawing/2014/main" id="{489DA204-D657-4B4C-ACEF-F98141B96675}"/>
              </a:ext>
            </a:extLst>
          </p:cNvPr>
          <p:cNvPicPr>
            <a:picLocks noChangeAspect="1"/>
          </p:cNvPicPr>
          <p:nvPr/>
        </p:nvPicPr>
        <p:blipFill>
          <a:blip r:embed="rId6"/>
          <a:stretch>
            <a:fillRect/>
          </a:stretch>
        </p:blipFill>
        <p:spPr>
          <a:xfrm>
            <a:off x="3145536" y="123344"/>
            <a:ext cx="6307455" cy="3890681"/>
          </a:xfrm>
          <a:prstGeom prst="rect">
            <a:avLst/>
          </a:prstGeom>
        </p:spPr>
      </p:pic>
    </p:spTree>
    <p:extLst>
      <p:ext uri="{BB962C8B-B14F-4D97-AF65-F5344CB8AC3E}">
        <p14:creationId xmlns:p14="http://schemas.microsoft.com/office/powerpoint/2010/main" val="15587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1" presetClass="mediacall" presetSubtype="0" fill="hold" nodeType="withEffect">
                                  <p:stCondLst>
                                    <p:cond delay="0"/>
                                  </p:stCondLst>
                                  <p:childTnLst>
                                    <p:cmd type="call" cmd="playFrom(0.0)">
                                      <p:cBhvr>
                                        <p:cTn id="15"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491</Words>
  <Application>Microsoft Office PowerPoint</Application>
  <PresentationFormat>Widescreen</PresentationFormat>
  <Paragraphs>54</Paragraphs>
  <Slides>21</Slides>
  <Notes>9</Notes>
  <HiddenSlides>0</HiddenSlides>
  <MMClips>5</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等线</vt:lpstr>
      <vt:lpstr>等线 Light</vt:lpstr>
      <vt:lpstr>微软雅黑</vt:lpstr>
      <vt:lpstr>Arial</vt:lpstr>
      <vt:lpstr>Calibri</vt:lpstr>
      <vt:lpstr>Calibri Light</vt:lpstr>
      <vt:lpstr>Coiny</vt:lpstr>
      <vt:lpstr>SVN-Fiolex Girls</vt:lpstr>
      <vt:lpstr>字魂36号-正文宋楷</vt:lpstr>
      <vt:lpstr>Office 主题​​</vt:lpstr>
      <vt:lpstr>1_Office Theme</vt:lpstr>
      <vt:lpstr>包图主题2</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30</cp:revision>
  <dcterms:created xsi:type="dcterms:W3CDTF">2021-06-16T09:58:58Z</dcterms:created>
  <dcterms:modified xsi:type="dcterms:W3CDTF">2025-05-26T03:07:45Z</dcterms:modified>
</cp:coreProperties>
</file>