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18"/>
  </p:notesMasterIdLst>
  <p:sldIdLst>
    <p:sldId id="257" r:id="rId6"/>
    <p:sldId id="328" r:id="rId7"/>
    <p:sldId id="267" r:id="rId8"/>
    <p:sldId id="268" r:id="rId9"/>
    <p:sldId id="269" r:id="rId10"/>
    <p:sldId id="303" r:id="rId11"/>
    <p:sldId id="371" r:id="rId12"/>
    <p:sldId id="297" r:id="rId13"/>
    <p:sldId id="329" r:id="rId14"/>
    <p:sldId id="379" r:id="rId15"/>
    <p:sldId id="374" r:id="rId16"/>
    <p:sldId id="25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55DA-F6FD-4B46-AA16-0500CDB944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DDF1-44DA-44F7-BF58-0E6025989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7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9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2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86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8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3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4/13/2025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1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4/13/2025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3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4/13/2025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7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779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04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3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21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9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57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352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212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00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73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31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463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70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514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084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005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65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401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792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344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9306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4529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902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1137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1745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6041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7454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1046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241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62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5855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738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20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84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8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277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3119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2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9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0ECB3-9B04-47D3-8CC1-D2781C7B656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B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76CF8-51AF-4E2C-B5B9-823BDB6AFE81}"/>
              </a:ext>
            </a:extLst>
          </p:cNvPr>
          <p:cNvSpPr txBox="1"/>
          <p:nvPr userDrawn="1"/>
        </p:nvSpPr>
        <p:spPr>
          <a:xfrm>
            <a:off x="8807694" y="0"/>
            <a:ext cx="3384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6004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24" r:id="rId8"/>
    <p:sldLayoutId id="2147483723" r:id="rId9"/>
    <p:sldLayoutId id="2147483705" r:id="rId10"/>
    <p:sldLayoutId id="2147483706" r:id="rId11"/>
    <p:sldLayoutId id="2147483707" r:id="rId12"/>
    <p:sldLayoutId id="214748370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23303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5594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bè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ngọt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sẻ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bùi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218159" y="1941338"/>
            <a:ext cx="374365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908524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889161"/>
            <a:ext cx="2410008" cy="24100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3"/>
            <a:ext cx="4129088" cy="941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9" y="2043114"/>
            <a:ext cx="3529013" cy="950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 4 ô li rưỡi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31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5132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3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4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5137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5138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9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2170114" y="1223963"/>
            <a:ext cx="36210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3660" y="1689804"/>
            <a:ext cx="37338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562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4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6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7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9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3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45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50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51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52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B">
            <a:hlinkClick r:id="" action="ppaction://media"/>
            <a:extLst>
              <a:ext uri="{FF2B5EF4-FFF2-40B4-BE49-F238E27FC236}">
                <a16:creationId xmlns:a16="http://schemas.microsoft.com/office/drawing/2014/main" id="{116CD722-F63E-45C1-B466-B1AA5683C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9221" y="984310"/>
            <a:ext cx="8376728" cy="53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B">
            <a:hlinkClick r:id="" action="ppaction://media"/>
            <a:extLst>
              <a:ext uri="{FF2B5EF4-FFF2-40B4-BE49-F238E27FC236}">
                <a16:creationId xmlns:a16="http://schemas.microsoft.com/office/drawing/2014/main" id="{8AC12556-4B4F-476F-84D6-0B0BE232F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149" y="1097280"/>
            <a:ext cx="5882038" cy="52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2186" y="1583105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289C971-17F6-4064-A01E-24693F678CF0}"/>
              </a:ext>
            </a:extLst>
          </p:cNvPr>
          <p:cNvSpPr txBox="1"/>
          <p:nvPr/>
        </p:nvSpPr>
        <p:spPr>
          <a:xfrm>
            <a:off x="2027973" y="2560196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99784" cy="1190443"/>
            <a:chOff x="418676" y="2043957"/>
            <a:chExt cx="6224838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B0B4C2-1D96-419D-BA87-548554D78736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8E32537-17A4-43F7-85A3-13DF88860087}"/>
              </a:ext>
            </a:extLst>
          </p:cNvPr>
          <p:cNvSpPr txBox="1"/>
          <p:nvPr/>
        </p:nvSpPr>
        <p:spPr>
          <a:xfrm>
            <a:off x="2004259" y="4561086"/>
            <a:ext cx="8159768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2069546" y="3231962"/>
            <a:ext cx="178118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DF3C-1ED1-4BAA-8315-2DCB3AEC30A1}"/>
              </a:ext>
            </a:extLst>
          </p:cNvPr>
          <p:cNvSpPr txBox="1"/>
          <p:nvPr/>
        </p:nvSpPr>
        <p:spPr>
          <a:xfrm>
            <a:off x="2069546" y="5876638"/>
            <a:ext cx="8159768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B, b, h, g.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0" grpId="0" uiExpand="1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275895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277</Words>
  <Application>Microsoft Office PowerPoint</Application>
  <PresentationFormat>Widescreen</PresentationFormat>
  <Paragraphs>57</Paragraphs>
  <Slides>12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主题​​</vt:lpstr>
      <vt:lpstr>1_Office Theme</vt:lpstr>
      <vt:lpstr>1_Office 主题​​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2021-07-24T10:48:22Z</dcterms:created>
  <dcterms:modified xsi:type="dcterms:W3CDTF">2025-04-13T09:45:08Z</dcterms:modified>
</cp:coreProperties>
</file>