
<file path=[Content_Types].xml><?xml version="1.0" encoding="utf-8"?>
<Types xmlns="http://schemas.openxmlformats.org/package/2006/content-types">
  <Default Extension="emf" ContentType="image/x-emf"/>
  <Default Extension="jpeg" ContentType="image/jpeg"/>
  <Default Extension="jp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4.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5.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3" r:id="rId1"/>
    <p:sldMasterId id="2147483768" r:id="rId2"/>
    <p:sldMasterId id="2147483780" r:id="rId3"/>
    <p:sldMasterId id="2147483792" r:id="rId4"/>
    <p:sldMasterId id="2147483801" r:id="rId5"/>
    <p:sldMasterId id="2147483810" r:id="rId6"/>
  </p:sldMasterIdLst>
  <p:notesMasterIdLst>
    <p:notesMasterId r:id="rId35"/>
  </p:notesMasterIdLst>
  <p:sldIdLst>
    <p:sldId id="287" r:id="rId7"/>
    <p:sldId id="279" r:id="rId8"/>
    <p:sldId id="325" r:id="rId9"/>
    <p:sldId id="259" r:id="rId10"/>
    <p:sldId id="328" r:id="rId11"/>
    <p:sldId id="301" r:id="rId12"/>
    <p:sldId id="346" r:id="rId13"/>
    <p:sldId id="329" r:id="rId14"/>
    <p:sldId id="305" r:id="rId15"/>
    <p:sldId id="295" r:id="rId16"/>
    <p:sldId id="261" r:id="rId17"/>
    <p:sldId id="332" r:id="rId18"/>
    <p:sldId id="333" r:id="rId19"/>
    <p:sldId id="334" r:id="rId20"/>
    <p:sldId id="331" r:id="rId21"/>
    <p:sldId id="347" r:id="rId22"/>
    <p:sldId id="335" r:id="rId23"/>
    <p:sldId id="321" r:id="rId24"/>
    <p:sldId id="336" r:id="rId25"/>
    <p:sldId id="337" r:id="rId26"/>
    <p:sldId id="339" r:id="rId27"/>
    <p:sldId id="340" r:id="rId28"/>
    <p:sldId id="342" r:id="rId29"/>
    <p:sldId id="341" r:id="rId30"/>
    <p:sldId id="284" r:id="rId31"/>
    <p:sldId id="343" r:id="rId32"/>
    <p:sldId id="257" r:id="rId33"/>
    <p:sldId id="344"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0F8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0262" autoAdjust="0"/>
  </p:normalViewPr>
  <p:slideViewPr>
    <p:cSldViewPr snapToGrid="0">
      <p:cViewPr varScale="1">
        <p:scale>
          <a:sx n="57" d="100"/>
          <a:sy n="57" d="100"/>
        </p:scale>
        <p:origin x="1016"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49371F-EB5E-4BA7-8A67-AF2CECFB8628}" type="datetimeFigureOut">
              <a:rPr lang="en-US" smtClean="0"/>
              <a:t>4/13/2025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6CF8F0-8EE4-431C-9658-399490ACC418}" type="slidenum">
              <a:rPr lang="en-US" smtClean="0"/>
              <a:t>‹#›</a:t>
            </a:fld>
            <a:endParaRPr lang="en-US"/>
          </a:p>
        </p:txBody>
      </p:sp>
    </p:spTree>
    <p:extLst>
      <p:ext uri="{BB962C8B-B14F-4D97-AF65-F5344CB8AC3E}">
        <p14:creationId xmlns:p14="http://schemas.microsoft.com/office/powerpoint/2010/main" val="18631041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4855949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AF81A-5A48-44B6-BFB3-5A2D3370088C}"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4020279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AF81A-5A48-44B6-BFB3-5A2D3370088C}"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8968088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F25CAA-ED89-46F7-A4DF-AB72F87F1FB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839602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F25CAA-ED89-46F7-A4DF-AB72F87F1FB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1363236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AF81A-5A48-44B6-BFB3-5A2D3370088C}"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5658473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AF81A-5A48-44B6-BFB3-5A2D3370088C}"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9554177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7B884C-8C00-4394-9DB6-15A5CAE11C7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2641354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7B884C-8C00-4394-9DB6-15A5CAE11C7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7409563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F25CAA-ED89-46F7-A4DF-AB72F87F1FB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2438187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F25CAA-ED89-46F7-A4DF-AB72F87F1FB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7772729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251610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AF81A-5A48-44B6-BFB3-5A2D3370088C}"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1893922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AF81A-5A48-44B6-BFB3-5A2D3370088C}"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42699516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7B884C-8C00-4394-9DB6-15A5CAE11C7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070692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7B884C-8C00-4394-9DB6-15A5CAE11C7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0744316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7B884C-8C00-4394-9DB6-15A5CAE11C7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5888972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7B884C-8C00-4394-9DB6-15A5CAE11C7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9498220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7B884C-8C00-4394-9DB6-15A5CAE11C7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0255796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F25CAA-ED89-46F7-A4DF-AB72F87F1FB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7114934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CE6CF8F0-8EE4-431C-9658-399490ACC418}" type="slidenum">
              <a:rPr lang="en-US" smtClean="0"/>
              <a:t>5</a:t>
            </a:fld>
            <a:endParaRPr lang="en-US"/>
          </a:p>
        </p:txBody>
      </p:sp>
    </p:spTree>
    <p:extLst>
      <p:ext uri="{BB962C8B-B14F-4D97-AF65-F5344CB8AC3E}">
        <p14:creationId xmlns:p14="http://schemas.microsoft.com/office/powerpoint/2010/main" val="13631878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7B884C-8C00-4394-9DB6-15A5CAE11C7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9498220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F25CAA-ED89-46F7-A4DF-AB72F87F1FB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0402132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F25CAA-ED89-46F7-A4DF-AB72F87F1FB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2772024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AF81A-5A48-44B6-BFB3-5A2D3370088C}"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73990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仅标题">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C6C8A62E-B04B-4079-BABC-1EEDA867F8B7}"/>
              </a:ext>
            </a:extLst>
          </p:cNvPr>
          <p:cNvGrpSpPr/>
          <p:nvPr userDrawn="1"/>
        </p:nvGrpSpPr>
        <p:grpSpPr>
          <a:xfrm>
            <a:off x="0" y="0"/>
            <a:ext cx="12192000" cy="6858000"/>
            <a:chOff x="0" y="0"/>
            <a:chExt cx="12192000" cy="6750674"/>
          </a:xfrm>
        </p:grpSpPr>
        <p:sp>
          <p:nvSpPr>
            <p:cNvPr id="3" name="矩形 2">
              <a:extLst>
                <a:ext uri="{FF2B5EF4-FFF2-40B4-BE49-F238E27FC236}">
                  <a16:creationId xmlns:a16="http://schemas.microsoft.com/office/drawing/2014/main" id="{998EDD53-3CE5-4869-876D-563DDF31F38D}"/>
                </a:ext>
              </a:extLst>
            </p:cNvPr>
            <p:cNvSpPr/>
            <p:nvPr/>
          </p:nvSpPr>
          <p:spPr>
            <a:xfrm>
              <a:off x="0" y="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a:extLst>
                <a:ext uri="{FF2B5EF4-FFF2-40B4-BE49-F238E27FC236}">
                  <a16:creationId xmlns:a16="http://schemas.microsoft.com/office/drawing/2014/main" id="{C787FE57-D7ED-48A1-BA23-2E706B5839E9}"/>
                </a:ext>
              </a:extLst>
            </p:cNvPr>
            <p:cNvSpPr/>
            <p:nvPr/>
          </p:nvSpPr>
          <p:spPr>
            <a:xfrm>
              <a:off x="0" y="48219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a:extLst>
                <a:ext uri="{FF2B5EF4-FFF2-40B4-BE49-F238E27FC236}">
                  <a16:creationId xmlns:a16="http://schemas.microsoft.com/office/drawing/2014/main" id="{C3E6097E-645A-4545-B999-F8596EF752C8}"/>
                </a:ext>
              </a:extLst>
            </p:cNvPr>
            <p:cNvSpPr/>
            <p:nvPr/>
          </p:nvSpPr>
          <p:spPr>
            <a:xfrm>
              <a:off x="0" y="96438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a:extLst>
                <a:ext uri="{FF2B5EF4-FFF2-40B4-BE49-F238E27FC236}">
                  <a16:creationId xmlns:a16="http://schemas.microsoft.com/office/drawing/2014/main" id="{B2D6DDE7-FBAF-4D6E-A34F-8FD6DCFA3402}"/>
                </a:ext>
              </a:extLst>
            </p:cNvPr>
            <p:cNvSpPr/>
            <p:nvPr/>
          </p:nvSpPr>
          <p:spPr>
            <a:xfrm>
              <a:off x="0" y="144657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a:extLst>
                <a:ext uri="{FF2B5EF4-FFF2-40B4-BE49-F238E27FC236}">
                  <a16:creationId xmlns:a16="http://schemas.microsoft.com/office/drawing/2014/main" id="{388D9DC9-7614-4A89-A7F1-6D11EFBADE85}"/>
                </a:ext>
              </a:extLst>
            </p:cNvPr>
            <p:cNvSpPr/>
            <p:nvPr/>
          </p:nvSpPr>
          <p:spPr>
            <a:xfrm>
              <a:off x="0" y="1928764"/>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a:extLst>
                <a:ext uri="{FF2B5EF4-FFF2-40B4-BE49-F238E27FC236}">
                  <a16:creationId xmlns:a16="http://schemas.microsoft.com/office/drawing/2014/main" id="{CA9C7107-C0AD-483C-B07D-34E56400A31D}"/>
                </a:ext>
              </a:extLst>
            </p:cNvPr>
            <p:cNvSpPr/>
            <p:nvPr/>
          </p:nvSpPr>
          <p:spPr>
            <a:xfrm>
              <a:off x="0" y="2410955"/>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a:extLst>
                <a:ext uri="{FF2B5EF4-FFF2-40B4-BE49-F238E27FC236}">
                  <a16:creationId xmlns:a16="http://schemas.microsoft.com/office/drawing/2014/main" id="{10B5625D-1AE9-466B-B985-396BEE22564B}"/>
                </a:ext>
              </a:extLst>
            </p:cNvPr>
            <p:cNvSpPr/>
            <p:nvPr/>
          </p:nvSpPr>
          <p:spPr>
            <a:xfrm>
              <a:off x="0" y="2893146"/>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a:extLst>
                <a:ext uri="{FF2B5EF4-FFF2-40B4-BE49-F238E27FC236}">
                  <a16:creationId xmlns:a16="http://schemas.microsoft.com/office/drawing/2014/main" id="{D5E9083F-6805-4221-AD16-988FE7A2E11A}"/>
                </a:ext>
              </a:extLst>
            </p:cNvPr>
            <p:cNvSpPr/>
            <p:nvPr/>
          </p:nvSpPr>
          <p:spPr>
            <a:xfrm>
              <a:off x="0" y="3375337"/>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a:extLst>
                <a:ext uri="{FF2B5EF4-FFF2-40B4-BE49-F238E27FC236}">
                  <a16:creationId xmlns:a16="http://schemas.microsoft.com/office/drawing/2014/main" id="{83FF06B1-BA99-4DEE-987B-14238876377B}"/>
                </a:ext>
              </a:extLst>
            </p:cNvPr>
            <p:cNvSpPr/>
            <p:nvPr/>
          </p:nvSpPr>
          <p:spPr>
            <a:xfrm>
              <a:off x="0" y="3857528"/>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a:extLst>
                <a:ext uri="{FF2B5EF4-FFF2-40B4-BE49-F238E27FC236}">
                  <a16:creationId xmlns:a16="http://schemas.microsoft.com/office/drawing/2014/main" id="{13EE51E0-8653-419D-A416-02BCEDEA5F0C}"/>
                </a:ext>
              </a:extLst>
            </p:cNvPr>
            <p:cNvSpPr/>
            <p:nvPr/>
          </p:nvSpPr>
          <p:spPr>
            <a:xfrm>
              <a:off x="0" y="4339719"/>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a:extLst>
                <a:ext uri="{FF2B5EF4-FFF2-40B4-BE49-F238E27FC236}">
                  <a16:creationId xmlns:a16="http://schemas.microsoft.com/office/drawing/2014/main" id="{4A516D9C-048D-4C92-B27B-8D1558476F18}"/>
                </a:ext>
              </a:extLst>
            </p:cNvPr>
            <p:cNvSpPr/>
            <p:nvPr/>
          </p:nvSpPr>
          <p:spPr>
            <a:xfrm>
              <a:off x="0" y="482191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a:extLst>
                <a:ext uri="{FF2B5EF4-FFF2-40B4-BE49-F238E27FC236}">
                  <a16:creationId xmlns:a16="http://schemas.microsoft.com/office/drawing/2014/main" id="{91417BB1-46C3-414B-A27B-63A42A803815}"/>
                </a:ext>
              </a:extLst>
            </p:cNvPr>
            <p:cNvSpPr/>
            <p:nvPr/>
          </p:nvSpPr>
          <p:spPr>
            <a:xfrm>
              <a:off x="0" y="530410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a:extLst>
                <a:ext uri="{FF2B5EF4-FFF2-40B4-BE49-F238E27FC236}">
                  <a16:creationId xmlns:a16="http://schemas.microsoft.com/office/drawing/2014/main" id="{BF5B2E44-D303-4A1E-84F6-AE96C7350908}"/>
                </a:ext>
              </a:extLst>
            </p:cNvPr>
            <p:cNvSpPr/>
            <p:nvPr/>
          </p:nvSpPr>
          <p:spPr>
            <a:xfrm>
              <a:off x="0" y="578629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a:extLst>
                <a:ext uri="{FF2B5EF4-FFF2-40B4-BE49-F238E27FC236}">
                  <a16:creationId xmlns:a16="http://schemas.microsoft.com/office/drawing/2014/main" id="{B787F7A5-B165-47A5-9B07-E889B2CFF103}"/>
                </a:ext>
              </a:extLst>
            </p:cNvPr>
            <p:cNvSpPr/>
            <p:nvPr/>
          </p:nvSpPr>
          <p:spPr>
            <a:xfrm>
              <a:off x="0" y="626848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2706142213"/>
      </p:ext>
    </p:extLst>
  </p:cSld>
  <p:clrMapOvr>
    <a:masterClrMapping/>
  </p:clrMapOvr>
  <p:transition spd="slow">
    <p:comb/>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BE288C6-5431-4B45-A828-10CE8FE0F813}"/>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5E2965DF-0155-4483-BA71-E600CD0762AB}"/>
              </a:ext>
            </a:extLst>
          </p:cNvPr>
          <p:cNvSpPr>
            <a:spLocks noGrp="1"/>
          </p:cNvSpPr>
          <p:nvPr>
            <p:ph type="dt" sz="half" idx="10"/>
          </p:nvPr>
        </p:nvSpPr>
        <p:spPr/>
        <p:txBody>
          <a:bodyPr/>
          <a:lstStyle/>
          <a:p>
            <a:fld id="{E5948F6F-2428-462A-9C17-B471D69666C9}" type="datetimeFigureOut">
              <a:rPr lang="zh-CN" altLang="en-US" smtClean="0"/>
              <a:t>2025/4/13</a:t>
            </a:fld>
            <a:endParaRPr lang="zh-CN" altLang="en-US"/>
          </a:p>
        </p:txBody>
      </p:sp>
      <p:sp>
        <p:nvSpPr>
          <p:cNvPr id="4" name="页脚占位符 3">
            <a:extLst>
              <a:ext uri="{FF2B5EF4-FFF2-40B4-BE49-F238E27FC236}">
                <a16:creationId xmlns:a16="http://schemas.microsoft.com/office/drawing/2014/main" id="{30025267-2129-4AAC-B988-516394B8C6AF}"/>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855C9AA8-61C4-4754-8BD1-ABBF30B69740}"/>
              </a:ext>
            </a:extLst>
          </p:cNvPr>
          <p:cNvSpPr>
            <a:spLocks noGrp="1"/>
          </p:cNvSpPr>
          <p:nvPr>
            <p:ph type="sldNum" sz="quarter" idx="12"/>
          </p:nvPr>
        </p:nvSpPr>
        <p:spPr/>
        <p:txBody>
          <a:bodyPr/>
          <a:lstStyle/>
          <a:p>
            <a:fld id="{8C750DBB-D116-4F5E-87A5-6486A7600B90}" type="slidenum">
              <a:rPr lang="zh-CN" altLang="en-US" smtClean="0"/>
              <a:t>‹#›</a:t>
            </a:fld>
            <a:endParaRPr lang="zh-CN" altLang="en-US"/>
          </a:p>
        </p:txBody>
      </p:sp>
    </p:spTree>
    <p:extLst>
      <p:ext uri="{BB962C8B-B14F-4D97-AF65-F5344CB8AC3E}">
        <p14:creationId xmlns:p14="http://schemas.microsoft.com/office/powerpoint/2010/main" val="3475854803"/>
      </p:ext>
    </p:extLst>
  </p:cSld>
  <p:clrMapOvr>
    <a:masterClrMapping/>
  </p:clrMapOvr>
  <p:transition spd="slow">
    <p:comb/>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26E89B8B-92FE-4CCE-A6FD-1EA0AA2CB889}"/>
              </a:ext>
            </a:extLst>
          </p:cNvPr>
          <p:cNvSpPr>
            <a:spLocks noGrp="1"/>
          </p:cNvSpPr>
          <p:nvPr>
            <p:ph type="dt" sz="half" idx="10"/>
          </p:nvPr>
        </p:nvSpPr>
        <p:spPr/>
        <p:txBody>
          <a:bodyPr/>
          <a:lstStyle/>
          <a:p>
            <a:fld id="{E5948F6F-2428-462A-9C17-B471D69666C9}" type="datetimeFigureOut">
              <a:rPr lang="zh-CN" altLang="en-US" smtClean="0"/>
              <a:t>2025/4/13</a:t>
            </a:fld>
            <a:endParaRPr lang="zh-CN" altLang="en-US"/>
          </a:p>
        </p:txBody>
      </p:sp>
      <p:sp>
        <p:nvSpPr>
          <p:cNvPr id="3" name="页脚占位符 2">
            <a:extLst>
              <a:ext uri="{FF2B5EF4-FFF2-40B4-BE49-F238E27FC236}">
                <a16:creationId xmlns:a16="http://schemas.microsoft.com/office/drawing/2014/main" id="{8C28E2A2-AD64-42B3-A87A-68E10771FDFD}"/>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ECC82940-4DCD-4457-AC93-5C941D344732}"/>
              </a:ext>
            </a:extLst>
          </p:cNvPr>
          <p:cNvSpPr>
            <a:spLocks noGrp="1"/>
          </p:cNvSpPr>
          <p:nvPr>
            <p:ph type="sldNum" sz="quarter" idx="12"/>
          </p:nvPr>
        </p:nvSpPr>
        <p:spPr/>
        <p:txBody>
          <a:bodyPr/>
          <a:lstStyle/>
          <a:p>
            <a:fld id="{8C750DBB-D116-4F5E-87A5-6486A7600B90}" type="slidenum">
              <a:rPr lang="zh-CN" altLang="en-US" smtClean="0"/>
              <a:t>‹#›</a:t>
            </a:fld>
            <a:endParaRPr lang="zh-CN" altLang="en-US"/>
          </a:p>
        </p:txBody>
      </p:sp>
    </p:spTree>
    <p:extLst>
      <p:ext uri="{BB962C8B-B14F-4D97-AF65-F5344CB8AC3E}">
        <p14:creationId xmlns:p14="http://schemas.microsoft.com/office/powerpoint/2010/main" val="510575904"/>
      </p:ext>
    </p:extLst>
  </p:cSld>
  <p:clrMapOvr>
    <a:masterClrMapping/>
  </p:clrMapOvr>
  <p:transition spd="slow">
    <p:comb/>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DB1AE5F-13EA-4C3A-AAAA-8D04B81C9CC5}"/>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459F9721-3C03-4ACA-8D2A-9BAC7D3A342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F777210C-3F98-44F0-9B0B-7484D05835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B67F33BF-7248-4CF2-9D5F-FC2D4AF5A79E}"/>
              </a:ext>
            </a:extLst>
          </p:cNvPr>
          <p:cNvSpPr>
            <a:spLocks noGrp="1"/>
          </p:cNvSpPr>
          <p:nvPr>
            <p:ph type="dt" sz="half" idx="10"/>
          </p:nvPr>
        </p:nvSpPr>
        <p:spPr/>
        <p:txBody>
          <a:bodyPr/>
          <a:lstStyle/>
          <a:p>
            <a:fld id="{E5948F6F-2428-462A-9C17-B471D69666C9}" type="datetimeFigureOut">
              <a:rPr lang="zh-CN" altLang="en-US" smtClean="0"/>
              <a:t>2025/4/13</a:t>
            </a:fld>
            <a:endParaRPr lang="zh-CN" altLang="en-US"/>
          </a:p>
        </p:txBody>
      </p:sp>
      <p:sp>
        <p:nvSpPr>
          <p:cNvPr id="6" name="页脚占位符 5">
            <a:extLst>
              <a:ext uri="{FF2B5EF4-FFF2-40B4-BE49-F238E27FC236}">
                <a16:creationId xmlns:a16="http://schemas.microsoft.com/office/drawing/2014/main" id="{F5BCF3C9-36E7-4968-9859-517B2D7F0E92}"/>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C894AE19-449C-4FE9-A53C-35890F0B0F77}"/>
              </a:ext>
            </a:extLst>
          </p:cNvPr>
          <p:cNvSpPr>
            <a:spLocks noGrp="1"/>
          </p:cNvSpPr>
          <p:nvPr>
            <p:ph type="sldNum" sz="quarter" idx="12"/>
          </p:nvPr>
        </p:nvSpPr>
        <p:spPr/>
        <p:txBody>
          <a:bodyPr/>
          <a:lstStyle/>
          <a:p>
            <a:fld id="{8C750DBB-D116-4F5E-87A5-6486A7600B90}" type="slidenum">
              <a:rPr lang="zh-CN" altLang="en-US" smtClean="0"/>
              <a:t>‹#›</a:t>
            </a:fld>
            <a:endParaRPr lang="zh-CN" altLang="en-US"/>
          </a:p>
        </p:txBody>
      </p:sp>
    </p:spTree>
    <p:extLst>
      <p:ext uri="{BB962C8B-B14F-4D97-AF65-F5344CB8AC3E}">
        <p14:creationId xmlns:p14="http://schemas.microsoft.com/office/powerpoint/2010/main" val="1098995891"/>
      </p:ext>
    </p:extLst>
  </p:cSld>
  <p:clrMapOvr>
    <a:masterClrMapping/>
  </p:clrMapOvr>
  <p:transition spd="slow">
    <p:comb/>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490885D-D561-4A0F-BAF1-DFBEBF17EDDC}"/>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A0DFF409-D77E-4AB5-9B38-5C47DC875FC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A4B0F19C-3D29-4AF3-8173-1DB66EE0CA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CA0F909C-0267-40BE-B34E-CFAE371EE401}"/>
              </a:ext>
            </a:extLst>
          </p:cNvPr>
          <p:cNvSpPr>
            <a:spLocks noGrp="1"/>
          </p:cNvSpPr>
          <p:nvPr>
            <p:ph type="dt" sz="half" idx="10"/>
          </p:nvPr>
        </p:nvSpPr>
        <p:spPr/>
        <p:txBody>
          <a:bodyPr/>
          <a:lstStyle/>
          <a:p>
            <a:fld id="{E5948F6F-2428-462A-9C17-B471D69666C9}" type="datetimeFigureOut">
              <a:rPr lang="zh-CN" altLang="en-US" smtClean="0"/>
              <a:t>2025/4/13</a:t>
            </a:fld>
            <a:endParaRPr lang="zh-CN" altLang="en-US"/>
          </a:p>
        </p:txBody>
      </p:sp>
      <p:sp>
        <p:nvSpPr>
          <p:cNvPr id="6" name="页脚占位符 5">
            <a:extLst>
              <a:ext uri="{FF2B5EF4-FFF2-40B4-BE49-F238E27FC236}">
                <a16:creationId xmlns:a16="http://schemas.microsoft.com/office/drawing/2014/main" id="{BF55CE51-8FC0-4E46-857D-7C025FADFD02}"/>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8426E691-5222-4EE9-9D13-2D12712BAF26}"/>
              </a:ext>
            </a:extLst>
          </p:cNvPr>
          <p:cNvSpPr>
            <a:spLocks noGrp="1"/>
          </p:cNvSpPr>
          <p:nvPr>
            <p:ph type="sldNum" sz="quarter" idx="12"/>
          </p:nvPr>
        </p:nvSpPr>
        <p:spPr/>
        <p:txBody>
          <a:bodyPr/>
          <a:lstStyle/>
          <a:p>
            <a:fld id="{8C750DBB-D116-4F5E-87A5-6486A7600B90}" type="slidenum">
              <a:rPr lang="zh-CN" altLang="en-US" smtClean="0"/>
              <a:t>‹#›</a:t>
            </a:fld>
            <a:endParaRPr lang="zh-CN" altLang="en-US"/>
          </a:p>
        </p:txBody>
      </p:sp>
    </p:spTree>
    <p:extLst>
      <p:ext uri="{BB962C8B-B14F-4D97-AF65-F5344CB8AC3E}">
        <p14:creationId xmlns:p14="http://schemas.microsoft.com/office/powerpoint/2010/main" val="2937559312"/>
      </p:ext>
    </p:extLst>
  </p:cSld>
  <p:clrMapOvr>
    <a:masterClrMapping/>
  </p:clrMapOvr>
  <p:transition spd="slow">
    <p:comb/>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A3E38F3-2F70-42E3-A938-BF34763BDD12}"/>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CC9835C3-98C9-4BB0-AB48-C0A5F94D36B9}"/>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68319BC4-A8AF-4B6F-A6AC-B29D151381CC}"/>
              </a:ext>
            </a:extLst>
          </p:cNvPr>
          <p:cNvSpPr>
            <a:spLocks noGrp="1"/>
          </p:cNvSpPr>
          <p:nvPr>
            <p:ph type="dt" sz="half" idx="10"/>
          </p:nvPr>
        </p:nvSpPr>
        <p:spPr/>
        <p:txBody>
          <a:bodyPr/>
          <a:lstStyle/>
          <a:p>
            <a:fld id="{E5948F6F-2428-462A-9C17-B471D69666C9}" type="datetimeFigureOut">
              <a:rPr lang="zh-CN" altLang="en-US" smtClean="0"/>
              <a:t>2025/4/13</a:t>
            </a:fld>
            <a:endParaRPr lang="zh-CN" altLang="en-US"/>
          </a:p>
        </p:txBody>
      </p:sp>
      <p:sp>
        <p:nvSpPr>
          <p:cNvPr id="5" name="页脚占位符 4">
            <a:extLst>
              <a:ext uri="{FF2B5EF4-FFF2-40B4-BE49-F238E27FC236}">
                <a16:creationId xmlns:a16="http://schemas.microsoft.com/office/drawing/2014/main" id="{2FEB5DED-A7DE-4EE4-B6AB-433C67613F0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2BB61E76-AAA8-4A4D-AC7A-811B321C7B55}"/>
              </a:ext>
            </a:extLst>
          </p:cNvPr>
          <p:cNvSpPr>
            <a:spLocks noGrp="1"/>
          </p:cNvSpPr>
          <p:nvPr>
            <p:ph type="sldNum" sz="quarter" idx="12"/>
          </p:nvPr>
        </p:nvSpPr>
        <p:spPr/>
        <p:txBody>
          <a:bodyPr/>
          <a:lstStyle/>
          <a:p>
            <a:fld id="{8C750DBB-D116-4F5E-87A5-6486A7600B90}" type="slidenum">
              <a:rPr lang="zh-CN" altLang="en-US" smtClean="0"/>
              <a:t>‹#›</a:t>
            </a:fld>
            <a:endParaRPr lang="zh-CN" altLang="en-US"/>
          </a:p>
        </p:txBody>
      </p:sp>
    </p:spTree>
    <p:extLst>
      <p:ext uri="{BB962C8B-B14F-4D97-AF65-F5344CB8AC3E}">
        <p14:creationId xmlns:p14="http://schemas.microsoft.com/office/powerpoint/2010/main" val="1917274085"/>
      </p:ext>
    </p:extLst>
  </p:cSld>
  <p:clrMapOvr>
    <a:masterClrMapping/>
  </p:clrMapOvr>
  <p:transition spd="slow">
    <p:comb/>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88696E78-5D50-4462-927E-3A63F54EEAF2}"/>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CAF02305-A9EB-4761-B11C-9AB7DF065184}"/>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D13E1FFF-8862-47C7-A800-1AAF9D7C5086}"/>
              </a:ext>
            </a:extLst>
          </p:cNvPr>
          <p:cNvSpPr>
            <a:spLocks noGrp="1"/>
          </p:cNvSpPr>
          <p:nvPr>
            <p:ph type="dt" sz="half" idx="10"/>
          </p:nvPr>
        </p:nvSpPr>
        <p:spPr/>
        <p:txBody>
          <a:bodyPr/>
          <a:lstStyle/>
          <a:p>
            <a:fld id="{E5948F6F-2428-462A-9C17-B471D69666C9}" type="datetimeFigureOut">
              <a:rPr lang="zh-CN" altLang="en-US" smtClean="0"/>
              <a:t>2025/4/13</a:t>
            </a:fld>
            <a:endParaRPr lang="zh-CN" altLang="en-US"/>
          </a:p>
        </p:txBody>
      </p:sp>
      <p:sp>
        <p:nvSpPr>
          <p:cNvPr id="5" name="页脚占位符 4">
            <a:extLst>
              <a:ext uri="{FF2B5EF4-FFF2-40B4-BE49-F238E27FC236}">
                <a16:creationId xmlns:a16="http://schemas.microsoft.com/office/drawing/2014/main" id="{62650148-B950-43C8-9DCD-DE25E61062D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54578DFF-1A5C-47A7-BF63-30AA9540AB11}"/>
              </a:ext>
            </a:extLst>
          </p:cNvPr>
          <p:cNvSpPr>
            <a:spLocks noGrp="1"/>
          </p:cNvSpPr>
          <p:nvPr>
            <p:ph type="sldNum" sz="quarter" idx="12"/>
          </p:nvPr>
        </p:nvSpPr>
        <p:spPr/>
        <p:txBody>
          <a:bodyPr/>
          <a:lstStyle/>
          <a:p>
            <a:fld id="{8C750DBB-D116-4F5E-87A5-6486A7600B90}" type="slidenum">
              <a:rPr lang="zh-CN" altLang="en-US" smtClean="0"/>
              <a:t>‹#›</a:t>
            </a:fld>
            <a:endParaRPr lang="zh-CN" altLang="en-US"/>
          </a:p>
        </p:txBody>
      </p:sp>
    </p:spTree>
    <p:extLst>
      <p:ext uri="{BB962C8B-B14F-4D97-AF65-F5344CB8AC3E}">
        <p14:creationId xmlns:p14="http://schemas.microsoft.com/office/powerpoint/2010/main" val="2876593674"/>
      </p:ext>
    </p:extLst>
  </p:cSld>
  <p:clrMapOvr>
    <a:masterClrMapping/>
  </p:clrMapOvr>
  <p:transition spd="slow">
    <p:comb/>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9A90778-FD6A-40F4-A368-E25F7AF8CA9C}"/>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058A7FDC-F702-4802-B2A9-967831A47B9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13D20503-3780-40EA-B21F-DC3C1FDFEEBE}"/>
              </a:ext>
            </a:extLst>
          </p:cNvPr>
          <p:cNvSpPr>
            <a:spLocks noGrp="1"/>
          </p:cNvSpPr>
          <p:nvPr>
            <p:ph type="dt" sz="half" idx="10"/>
          </p:nvPr>
        </p:nvSpPr>
        <p:spPr/>
        <p:txBody>
          <a:bodyPr/>
          <a:lstStyle/>
          <a:p>
            <a:fld id="{E7FE081F-4352-4F18-BEDA-C66D1965C30F}" type="datetimeFigureOut">
              <a:rPr lang="zh-CN" altLang="en-US" smtClean="0"/>
              <a:t>2025/4/13</a:t>
            </a:fld>
            <a:endParaRPr lang="zh-CN" altLang="en-US"/>
          </a:p>
        </p:txBody>
      </p:sp>
      <p:sp>
        <p:nvSpPr>
          <p:cNvPr id="5" name="页脚占位符 4">
            <a:extLst>
              <a:ext uri="{FF2B5EF4-FFF2-40B4-BE49-F238E27FC236}">
                <a16:creationId xmlns:a16="http://schemas.microsoft.com/office/drawing/2014/main" id="{E5850C3F-E4FA-4B4A-9DEF-26902A3D6906}"/>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0F998897-C6FE-4FEB-B8AD-AC6E46DF225A}"/>
              </a:ext>
            </a:extLst>
          </p:cNvPr>
          <p:cNvSpPr>
            <a:spLocks noGrp="1"/>
          </p:cNvSpPr>
          <p:nvPr>
            <p:ph type="sldNum" sz="quarter" idx="12"/>
          </p:nvPr>
        </p:nvSpPr>
        <p:spPr/>
        <p:txBody>
          <a:bodyPr/>
          <a:lstStyle/>
          <a:p>
            <a:fld id="{D3BC5BA0-D55A-4234-B2CB-BADBEAB97F57}" type="slidenum">
              <a:rPr lang="zh-CN" altLang="en-US" smtClean="0"/>
              <a:t>‹#›</a:t>
            </a:fld>
            <a:endParaRPr lang="zh-CN" altLang="en-US"/>
          </a:p>
        </p:txBody>
      </p:sp>
    </p:spTree>
    <p:extLst>
      <p:ext uri="{BB962C8B-B14F-4D97-AF65-F5344CB8AC3E}">
        <p14:creationId xmlns:p14="http://schemas.microsoft.com/office/powerpoint/2010/main" val="4233234773"/>
      </p:ext>
    </p:extLst>
  </p:cSld>
  <p:clrMapOvr>
    <a:masterClrMapping/>
  </p:clrMapOvr>
  <p:transition spd="slow">
    <p:comb/>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02811E3-33E5-4FA4-A417-31D9789ADE29}"/>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CEEF7A0D-6728-4100-9472-6832470848FB}"/>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E2400D13-4615-4063-967F-0842A25AB082}"/>
              </a:ext>
            </a:extLst>
          </p:cNvPr>
          <p:cNvSpPr>
            <a:spLocks noGrp="1"/>
          </p:cNvSpPr>
          <p:nvPr>
            <p:ph type="dt" sz="half" idx="10"/>
          </p:nvPr>
        </p:nvSpPr>
        <p:spPr/>
        <p:txBody>
          <a:bodyPr/>
          <a:lstStyle/>
          <a:p>
            <a:fld id="{E7FE081F-4352-4F18-BEDA-C66D1965C30F}" type="datetimeFigureOut">
              <a:rPr lang="zh-CN" altLang="en-US" smtClean="0"/>
              <a:t>2025/4/13</a:t>
            </a:fld>
            <a:endParaRPr lang="zh-CN" altLang="en-US"/>
          </a:p>
        </p:txBody>
      </p:sp>
      <p:sp>
        <p:nvSpPr>
          <p:cNvPr id="5" name="页脚占位符 4">
            <a:extLst>
              <a:ext uri="{FF2B5EF4-FFF2-40B4-BE49-F238E27FC236}">
                <a16:creationId xmlns:a16="http://schemas.microsoft.com/office/drawing/2014/main" id="{ADE5931F-474B-466E-824D-736B3BA6E2B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A4631E34-1F4D-446B-BA3D-5A38FB6E5E2A}"/>
              </a:ext>
            </a:extLst>
          </p:cNvPr>
          <p:cNvSpPr>
            <a:spLocks noGrp="1"/>
          </p:cNvSpPr>
          <p:nvPr>
            <p:ph type="sldNum" sz="quarter" idx="12"/>
          </p:nvPr>
        </p:nvSpPr>
        <p:spPr/>
        <p:txBody>
          <a:bodyPr/>
          <a:lstStyle/>
          <a:p>
            <a:fld id="{D3BC5BA0-D55A-4234-B2CB-BADBEAB97F57}" type="slidenum">
              <a:rPr lang="zh-CN" altLang="en-US" smtClean="0"/>
              <a:t>‹#›</a:t>
            </a:fld>
            <a:endParaRPr lang="zh-CN" altLang="en-US"/>
          </a:p>
        </p:txBody>
      </p:sp>
    </p:spTree>
    <p:extLst>
      <p:ext uri="{BB962C8B-B14F-4D97-AF65-F5344CB8AC3E}">
        <p14:creationId xmlns:p14="http://schemas.microsoft.com/office/powerpoint/2010/main" val="1824719736"/>
      </p:ext>
    </p:extLst>
  </p:cSld>
  <p:clrMapOvr>
    <a:masterClrMapping/>
  </p:clrMapOvr>
  <p:transition spd="slow">
    <p:comb/>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C135A8F-9693-43FA-A937-88BE8C5DF6C0}"/>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F8AB061A-5F7C-472A-98C7-AEDA8DACF78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23571962-A602-419B-B366-F0D09E39C861}"/>
              </a:ext>
            </a:extLst>
          </p:cNvPr>
          <p:cNvSpPr>
            <a:spLocks noGrp="1"/>
          </p:cNvSpPr>
          <p:nvPr>
            <p:ph type="dt" sz="half" idx="10"/>
          </p:nvPr>
        </p:nvSpPr>
        <p:spPr/>
        <p:txBody>
          <a:bodyPr/>
          <a:lstStyle/>
          <a:p>
            <a:fld id="{E7FE081F-4352-4F18-BEDA-C66D1965C30F}" type="datetimeFigureOut">
              <a:rPr lang="zh-CN" altLang="en-US" smtClean="0"/>
              <a:t>2025/4/13</a:t>
            </a:fld>
            <a:endParaRPr lang="zh-CN" altLang="en-US"/>
          </a:p>
        </p:txBody>
      </p:sp>
      <p:sp>
        <p:nvSpPr>
          <p:cNvPr id="5" name="页脚占位符 4">
            <a:extLst>
              <a:ext uri="{FF2B5EF4-FFF2-40B4-BE49-F238E27FC236}">
                <a16:creationId xmlns:a16="http://schemas.microsoft.com/office/drawing/2014/main" id="{851FBDDA-FAA1-48D4-98E6-DCD54D4E6D4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C4A0937E-E674-404D-BA2F-BBF5E12A0907}"/>
              </a:ext>
            </a:extLst>
          </p:cNvPr>
          <p:cNvSpPr>
            <a:spLocks noGrp="1"/>
          </p:cNvSpPr>
          <p:nvPr>
            <p:ph type="sldNum" sz="quarter" idx="12"/>
          </p:nvPr>
        </p:nvSpPr>
        <p:spPr/>
        <p:txBody>
          <a:bodyPr/>
          <a:lstStyle/>
          <a:p>
            <a:fld id="{D3BC5BA0-D55A-4234-B2CB-BADBEAB97F57}" type="slidenum">
              <a:rPr lang="zh-CN" altLang="en-US" smtClean="0"/>
              <a:t>‹#›</a:t>
            </a:fld>
            <a:endParaRPr lang="zh-CN" altLang="en-US"/>
          </a:p>
        </p:txBody>
      </p:sp>
    </p:spTree>
    <p:extLst>
      <p:ext uri="{BB962C8B-B14F-4D97-AF65-F5344CB8AC3E}">
        <p14:creationId xmlns:p14="http://schemas.microsoft.com/office/powerpoint/2010/main" val="277374861"/>
      </p:ext>
    </p:extLst>
  </p:cSld>
  <p:clrMapOvr>
    <a:masterClrMapping/>
  </p:clrMapOvr>
  <p:transition spd="slow">
    <p:comb/>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953CECD-753E-496E-A6D9-A7ACFB8F85B2}"/>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F553E91A-C9E6-4F5F-9730-F141C8F35A60}"/>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485D6623-5A7B-4045-AADF-A73436E4439E}"/>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BFBE0E8F-E223-4D3B-A808-484C3319511F}"/>
              </a:ext>
            </a:extLst>
          </p:cNvPr>
          <p:cNvSpPr>
            <a:spLocks noGrp="1"/>
          </p:cNvSpPr>
          <p:nvPr>
            <p:ph type="dt" sz="half" idx="10"/>
          </p:nvPr>
        </p:nvSpPr>
        <p:spPr/>
        <p:txBody>
          <a:bodyPr/>
          <a:lstStyle/>
          <a:p>
            <a:fld id="{E7FE081F-4352-4F18-BEDA-C66D1965C30F}" type="datetimeFigureOut">
              <a:rPr lang="zh-CN" altLang="en-US" smtClean="0"/>
              <a:t>2025/4/13</a:t>
            </a:fld>
            <a:endParaRPr lang="zh-CN" altLang="en-US"/>
          </a:p>
        </p:txBody>
      </p:sp>
      <p:sp>
        <p:nvSpPr>
          <p:cNvPr id="6" name="页脚占位符 5">
            <a:extLst>
              <a:ext uri="{FF2B5EF4-FFF2-40B4-BE49-F238E27FC236}">
                <a16:creationId xmlns:a16="http://schemas.microsoft.com/office/drawing/2014/main" id="{0E0E48AC-DC57-4703-BDDA-CE39E30598BD}"/>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D91002B1-1D31-465E-BED6-04AE45F78E1B}"/>
              </a:ext>
            </a:extLst>
          </p:cNvPr>
          <p:cNvSpPr>
            <a:spLocks noGrp="1"/>
          </p:cNvSpPr>
          <p:nvPr>
            <p:ph type="sldNum" sz="quarter" idx="12"/>
          </p:nvPr>
        </p:nvSpPr>
        <p:spPr/>
        <p:txBody>
          <a:bodyPr/>
          <a:lstStyle/>
          <a:p>
            <a:fld id="{D3BC5BA0-D55A-4234-B2CB-BADBEAB97F57}" type="slidenum">
              <a:rPr lang="zh-CN" altLang="en-US" smtClean="0"/>
              <a:t>‹#›</a:t>
            </a:fld>
            <a:endParaRPr lang="zh-CN" altLang="en-US"/>
          </a:p>
        </p:txBody>
      </p:sp>
    </p:spTree>
    <p:extLst>
      <p:ext uri="{BB962C8B-B14F-4D97-AF65-F5344CB8AC3E}">
        <p14:creationId xmlns:p14="http://schemas.microsoft.com/office/powerpoint/2010/main" val="2896634985"/>
      </p:ext>
    </p:extLst>
  </p:cSld>
  <p:clrMapOvr>
    <a:masterClrMapping/>
  </p:clrMapOvr>
  <p:transition spd="slow">
    <p:comb/>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6533302"/>
      </p:ext>
    </p:extLst>
  </p:cSld>
  <p:clrMapOvr>
    <a:masterClrMapping/>
  </p:clrMapOvr>
  <p:transition spd="slow">
    <p:comb/>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83FCE6B-B1B5-4BCD-90CD-8D9FE64E2164}"/>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0B518091-2020-46B2-A2C3-139BA90E5D1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D3F70B92-1858-4608-B78B-CE225B125813}"/>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2BA3A02F-233E-4CAC-B217-520052693C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B08404A7-75A7-4FAD-9ABA-3B3511BC521C}"/>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B3DF0C1F-D56E-417B-A1A6-CDEDBBD7BBE4}"/>
              </a:ext>
            </a:extLst>
          </p:cNvPr>
          <p:cNvSpPr>
            <a:spLocks noGrp="1"/>
          </p:cNvSpPr>
          <p:nvPr>
            <p:ph type="dt" sz="half" idx="10"/>
          </p:nvPr>
        </p:nvSpPr>
        <p:spPr/>
        <p:txBody>
          <a:bodyPr/>
          <a:lstStyle/>
          <a:p>
            <a:fld id="{E7FE081F-4352-4F18-BEDA-C66D1965C30F}" type="datetimeFigureOut">
              <a:rPr lang="zh-CN" altLang="en-US" smtClean="0"/>
              <a:t>2025/4/13</a:t>
            </a:fld>
            <a:endParaRPr lang="zh-CN" altLang="en-US"/>
          </a:p>
        </p:txBody>
      </p:sp>
      <p:sp>
        <p:nvSpPr>
          <p:cNvPr id="8" name="页脚占位符 7">
            <a:extLst>
              <a:ext uri="{FF2B5EF4-FFF2-40B4-BE49-F238E27FC236}">
                <a16:creationId xmlns:a16="http://schemas.microsoft.com/office/drawing/2014/main" id="{B8A1A2ED-4247-4F7E-9CE6-9EBC490DCAB7}"/>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F62F7A0B-CBE0-4C9C-9287-A2F7B585D347}"/>
              </a:ext>
            </a:extLst>
          </p:cNvPr>
          <p:cNvSpPr>
            <a:spLocks noGrp="1"/>
          </p:cNvSpPr>
          <p:nvPr>
            <p:ph type="sldNum" sz="quarter" idx="12"/>
          </p:nvPr>
        </p:nvSpPr>
        <p:spPr/>
        <p:txBody>
          <a:bodyPr/>
          <a:lstStyle/>
          <a:p>
            <a:fld id="{D3BC5BA0-D55A-4234-B2CB-BADBEAB97F57}" type="slidenum">
              <a:rPr lang="zh-CN" altLang="en-US" smtClean="0"/>
              <a:t>‹#›</a:t>
            </a:fld>
            <a:endParaRPr lang="zh-CN" altLang="en-US"/>
          </a:p>
        </p:txBody>
      </p:sp>
    </p:spTree>
    <p:extLst>
      <p:ext uri="{BB962C8B-B14F-4D97-AF65-F5344CB8AC3E}">
        <p14:creationId xmlns:p14="http://schemas.microsoft.com/office/powerpoint/2010/main" val="1208132622"/>
      </p:ext>
    </p:extLst>
  </p:cSld>
  <p:clrMapOvr>
    <a:masterClrMapping/>
  </p:clrMapOvr>
  <p:transition spd="slow">
    <p:comb/>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34DCAB9-E678-48C2-B8AC-D130051E2068}"/>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376EE013-E6C1-4C4F-B0C6-96B7CCBDB0ED}"/>
              </a:ext>
            </a:extLst>
          </p:cNvPr>
          <p:cNvSpPr>
            <a:spLocks noGrp="1"/>
          </p:cNvSpPr>
          <p:nvPr>
            <p:ph type="dt" sz="half" idx="10"/>
          </p:nvPr>
        </p:nvSpPr>
        <p:spPr/>
        <p:txBody>
          <a:bodyPr/>
          <a:lstStyle/>
          <a:p>
            <a:fld id="{E7FE081F-4352-4F18-BEDA-C66D1965C30F}" type="datetimeFigureOut">
              <a:rPr lang="zh-CN" altLang="en-US" smtClean="0"/>
              <a:t>2025/4/13</a:t>
            </a:fld>
            <a:endParaRPr lang="zh-CN" altLang="en-US"/>
          </a:p>
        </p:txBody>
      </p:sp>
      <p:sp>
        <p:nvSpPr>
          <p:cNvPr id="4" name="页脚占位符 3">
            <a:extLst>
              <a:ext uri="{FF2B5EF4-FFF2-40B4-BE49-F238E27FC236}">
                <a16:creationId xmlns:a16="http://schemas.microsoft.com/office/drawing/2014/main" id="{F8BB2E72-BDA9-4250-A7C2-522DE20AC51A}"/>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6E2F5F06-D3AA-492E-B5BF-EB07CE83376F}"/>
              </a:ext>
            </a:extLst>
          </p:cNvPr>
          <p:cNvSpPr>
            <a:spLocks noGrp="1"/>
          </p:cNvSpPr>
          <p:nvPr>
            <p:ph type="sldNum" sz="quarter" idx="12"/>
          </p:nvPr>
        </p:nvSpPr>
        <p:spPr/>
        <p:txBody>
          <a:bodyPr/>
          <a:lstStyle/>
          <a:p>
            <a:fld id="{D3BC5BA0-D55A-4234-B2CB-BADBEAB97F57}" type="slidenum">
              <a:rPr lang="zh-CN" altLang="en-US" smtClean="0"/>
              <a:t>‹#›</a:t>
            </a:fld>
            <a:endParaRPr lang="zh-CN" altLang="en-US"/>
          </a:p>
        </p:txBody>
      </p:sp>
    </p:spTree>
    <p:extLst>
      <p:ext uri="{BB962C8B-B14F-4D97-AF65-F5344CB8AC3E}">
        <p14:creationId xmlns:p14="http://schemas.microsoft.com/office/powerpoint/2010/main" val="2545894522"/>
      </p:ext>
    </p:extLst>
  </p:cSld>
  <p:clrMapOvr>
    <a:masterClrMapping/>
  </p:clrMapOvr>
  <p:transition spd="slow">
    <p:comb/>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2F1F0C74-5470-4103-8C60-72E5A8B1DEA2}"/>
              </a:ext>
            </a:extLst>
          </p:cNvPr>
          <p:cNvSpPr>
            <a:spLocks noGrp="1"/>
          </p:cNvSpPr>
          <p:nvPr>
            <p:ph type="dt" sz="half" idx="10"/>
          </p:nvPr>
        </p:nvSpPr>
        <p:spPr/>
        <p:txBody>
          <a:bodyPr/>
          <a:lstStyle/>
          <a:p>
            <a:fld id="{E7FE081F-4352-4F18-BEDA-C66D1965C30F}" type="datetimeFigureOut">
              <a:rPr lang="zh-CN" altLang="en-US" smtClean="0"/>
              <a:t>2025/4/13</a:t>
            </a:fld>
            <a:endParaRPr lang="zh-CN" altLang="en-US"/>
          </a:p>
        </p:txBody>
      </p:sp>
      <p:sp>
        <p:nvSpPr>
          <p:cNvPr id="3" name="页脚占位符 2">
            <a:extLst>
              <a:ext uri="{FF2B5EF4-FFF2-40B4-BE49-F238E27FC236}">
                <a16:creationId xmlns:a16="http://schemas.microsoft.com/office/drawing/2014/main" id="{1A68A78F-3AFF-4961-8477-CB57D9BBFFE1}"/>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A0E583D3-85AC-41F1-8D26-FC448751629A}"/>
              </a:ext>
            </a:extLst>
          </p:cNvPr>
          <p:cNvSpPr>
            <a:spLocks noGrp="1"/>
          </p:cNvSpPr>
          <p:nvPr>
            <p:ph type="sldNum" sz="quarter" idx="12"/>
          </p:nvPr>
        </p:nvSpPr>
        <p:spPr/>
        <p:txBody>
          <a:bodyPr/>
          <a:lstStyle/>
          <a:p>
            <a:fld id="{D3BC5BA0-D55A-4234-B2CB-BADBEAB97F57}" type="slidenum">
              <a:rPr lang="zh-CN" altLang="en-US" smtClean="0"/>
              <a:t>‹#›</a:t>
            </a:fld>
            <a:endParaRPr lang="zh-CN" altLang="en-US"/>
          </a:p>
        </p:txBody>
      </p:sp>
    </p:spTree>
    <p:extLst>
      <p:ext uri="{BB962C8B-B14F-4D97-AF65-F5344CB8AC3E}">
        <p14:creationId xmlns:p14="http://schemas.microsoft.com/office/powerpoint/2010/main" val="1103281402"/>
      </p:ext>
    </p:extLst>
  </p:cSld>
  <p:clrMapOvr>
    <a:masterClrMapping/>
  </p:clrMapOvr>
  <p:transition spd="slow">
    <p:comb/>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91BDAA2-7F82-413E-97E8-7CB888893820}"/>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03A27FBE-3F99-40AF-A9C6-51E76F0DD31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F88450B6-FE2F-448D-8F18-D6B6984730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1C523596-73AD-44E1-BC66-B8C399E56FD2}"/>
              </a:ext>
            </a:extLst>
          </p:cNvPr>
          <p:cNvSpPr>
            <a:spLocks noGrp="1"/>
          </p:cNvSpPr>
          <p:nvPr>
            <p:ph type="dt" sz="half" idx="10"/>
          </p:nvPr>
        </p:nvSpPr>
        <p:spPr/>
        <p:txBody>
          <a:bodyPr/>
          <a:lstStyle/>
          <a:p>
            <a:fld id="{E7FE081F-4352-4F18-BEDA-C66D1965C30F}" type="datetimeFigureOut">
              <a:rPr lang="zh-CN" altLang="en-US" smtClean="0"/>
              <a:t>2025/4/13</a:t>
            </a:fld>
            <a:endParaRPr lang="zh-CN" altLang="en-US"/>
          </a:p>
        </p:txBody>
      </p:sp>
      <p:sp>
        <p:nvSpPr>
          <p:cNvPr id="6" name="页脚占位符 5">
            <a:extLst>
              <a:ext uri="{FF2B5EF4-FFF2-40B4-BE49-F238E27FC236}">
                <a16:creationId xmlns:a16="http://schemas.microsoft.com/office/drawing/2014/main" id="{922D18AA-1534-410D-96AD-50A42664B8C1}"/>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A2209515-EB11-4FD0-B8A9-BC1B5BC14012}"/>
              </a:ext>
            </a:extLst>
          </p:cNvPr>
          <p:cNvSpPr>
            <a:spLocks noGrp="1"/>
          </p:cNvSpPr>
          <p:nvPr>
            <p:ph type="sldNum" sz="quarter" idx="12"/>
          </p:nvPr>
        </p:nvSpPr>
        <p:spPr/>
        <p:txBody>
          <a:bodyPr/>
          <a:lstStyle/>
          <a:p>
            <a:fld id="{D3BC5BA0-D55A-4234-B2CB-BADBEAB97F57}" type="slidenum">
              <a:rPr lang="zh-CN" altLang="en-US" smtClean="0"/>
              <a:t>‹#›</a:t>
            </a:fld>
            <a:endParaRPr lang="zh-CN" altLang="en-US"/>
          </a:p>
        </p:txBody>
      </p:sp>
    </p:spTree>
    <p:extLst>
      <p:ext uri="{BB962C8B-B14F-4D97-AF65-F5344CB8AC3E}">
        <p14:creationId xmlns:p14="http://schemas.microsoft.com/office/powerpoint/2010/main" val="3485019569"/>
      </p:ext>
    </p:extLst>
  </p:cSld>
  <p:clrMapOvr>
    <a:masterClrMapping/>
  </p:clrMapOvr>
  <p:transition spd="slow">
    <p:comb/>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2ADD6C3-9A48-4D23-B871-64CE3A6E5F9D}"/>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A834F55D-BA32-4729-947C-505A8646ACE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797F547F-8334-4C5A-8498-F5E53C7D19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FB912CCC-BA35-41A4-B1CA-B31D42F9517E}"/>
              </a:ext>
            </a:extLst>
          </p:cNvPr>
          <p:cNvSpPr>
            <a:spLocks noGrp="1"/>
          </p:cNvSpPr>
          <p:nvPr>
            <p:ph type="dt" sz="half" idx="10"/>
          </p:nvPr>
        </p:nvSpPr>
        <p:spPr/>
        <p:txBody>
          <a:bodyPr/>
          <a:lstStyle/>
          <a:p>
            <a:fld id="{E7FE081F-4352-4F18-BEDA-C66D1965C30F}" type="datetimeFigureOut">
              <a:rPr lang="zh-CN" altLang="en-US" smtClean="0"/>
              <a:t>2025/4/13</a:t>
            </a:fld>
            <a:endParaRPr lang="zh-CN" altLang="en-US"/>
          </a:p>
        </p:txBody>
      </p:sp>
      <p:sp>
        <p:nvSpPr>
          <p:cNvPr id="6" name="页脚占位符 5">
            <a:extLst>
              <a:ext uri="{FF2B5EF4-FFF2-40B4-BE49-F238E27FC236}">
                <a16:creationId xmlns:a16="http://schemas.microsoft.com/office/drawing/2014/main" id="{5BF43CE3-F971-4B3C-9E58-FEF1C4EACF17}"/>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4DC9298F-C230-4A85-9478-040EFA3B5E2B}"/>
              </a:ext>
            </a:extLst>
          </p:cNvPr>
          <p:cNvSpPr>
            <a:spLocks noGrp="1"/>
          </p:cNvSpPr>
          <p:nvPr>
            <p:ph type="sldNum" sz="quarter" idx="12"/>
          </p:nvPr>
        </p:nvSpPr>
        <p:spPr/>
        <p:txBody>
          <a:bodyPr/>
          <a:lstStyle/>
          <a:p>
            <a:fld id="{D3BC5BA0-D55A-4234-B2CB-BADBEAB97F57}" type="slidenum">
              <a:rPr lang="zh-CN" altLang="en-US" smtClean="0"/>
              <a:t>‹#›</a:t>
            </a:fld>
            <a:endParaRPr lang="zh-CN" altLang="en-US"/>
          </a:p>
        </p:txBody>
      </p:sp>
    </p:spTree>
    <p:extLst>
      <p:ext uri="{BB962C8B-B14F-4D97-AF65-F5344CB8AC3E}">
        <p14:creationId xmlns:p14="http://schemas.microsoft.com/office/powerpoint/2010/main" val="1780042546"/>
      </p:ext>
    </p:extLst>
  </p:cSld>
  <p:clrMapOvr>
    <a:masterClrMapping/>
  </p:clrMapOvr>
  <p:transition spd="slow">
    <p:comb/>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4A2CB3B-D7E4-4C1D-B90D-A4A7FD392AC6}"/>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E068A0D7-AB25-40DF-A483-16C01E9CAB61}"/>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E74197DC-32A7-4948-8498-682B1BD2C87F}"/>
              </a:ext>
            </a:extLst>
          </p:cNvPr>
          <p:cNvSpPr>
            <a:spLocks noGrp="1"/>
          </p:cNvSpPr>
          <p:nvPr>
            <p:ph type="dt" sz="half" idx="10"/>
          </p:nvPr>
        </p:nvSpPr>
        <p:spPr/>
        <p:txBody>
          <a:bodyPr/>
          <a:lstStyle/>
          <a:p>
            <a:fld id="{E7FE081F-4352-4F18-BEDA-C66D1965C30F}" type="datetimeFigureOut">
              <a:rPr lang="zh-CN" altLang="en-US" smtClean="0"/>
              <a:t>2025/4/13</a:t>
            </a:fld>
            <a:endParaRPr lang="zh-CN" altLang="en-US"/>
          </a:p>
        </p:txBody>
      </p:sp>
      <p:sp>
        <p:nvSpPr>
          <p:cNvPr id="5" name="页脚占位符 4">
            <a:extLst>
              <a:ext uri="{FF2B5EF4-FFF2-40B4-BE49-F238E27FC236}">
                <a16:creationId xmlns:a16="http://schemas.microsoft.com/office/drawing/2014/main" id="{F76E031A-85A5-40BB-B201-8310B77E07F0}"/>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1C0AD8F-966A-4EE9-80E8-E4CD0D3AD264}"/>
              </a:ext>
            </a:extLst>
          </p:cNvPr>
          <p:cNvSpPr>
            <a:spLocks noGrp="1"/>
          </p:cNvSpPr>
          <p:nvPr>
            <p:ph type="sldNum" sz="quarter" idx="12"/>
          </p:nvPr>
        </p:nvSpPr>
        <p:spPr/>
        <p:txBody>
          <a:bodyPr/>
          <a:lstStyle/>
          <a:p>
            <a:fld id="{D3BC5BA0-D55A-4234-B2CB-BADBEAB97F57}" type="slidenum">
              <a:rPr lang="zh-CN" altLang="en-US" smtClean="0"/>
              <a:t>‹#›</a:t>
            </a:fld>
            <a:endParaRPr lang="zh-CN" altLang="en-US"/>
          </a:p>
        </p:txBody>
      </p:sp>
    </p:spTree>
    <p:extLst>
      <p:ext uri="{BB962C8B-B14F-4D97-AF65-F5344CB8AC3E}">
        <p14:creationId xmlns:p14="http://schemas.microsoft.com/office/powerpoint/2010/main" val="2432255527"/>
      </p:ext>
    </p:extLst>
  </p:cSld>
  <p:clrMapOvr>
    <a:masterClrMapping/>
  </p:clrMapOvr>
  <p:transition spd="slow">
    <p:comb/>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1F05B1F6-8A6A-4C9A-9BA5-99388B867B98}"/>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A03AEB37-E0F4-4A77-A60D-3A1E4ED61F1D}"/>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2867B72-8887-4DF8-8780-4CF5D387AECE}"/>
              </a:ext>
            </a:extLst>
          </p:cNvPr>
          <p:cNvSpPr>
            <a:spLocks noGrp="1"/>
          </p:cNvSpPr>
          <p:nvPr>
            <p:ph type="dt" sz="half" idx="10"/>
          </p:nvPr>
        </p:nvSpPr>
        <p:spPr/>
        <p:txBody>
          <a:bodyPr/>
          <a:lstStyle/>
          <a:p>
            <a:fld id="{E7FE081F-4352-4F18-BEDA-C66D1965C30F}" type="datetimeFigureOut">
              <a:rPr lang="zh-CN" altLang="en-US" smtClean="0"/>
              <a:t>2025/4/13</a:t>
            </a:fld>
            <a:endParaRPr lang="zh-CN" altLang="en-US"/>
          </a:p>
        </p:txBody>
      </p:sp>
      <p:sp>
        <p:nvSpPr>
          <p:cNvPr id="5" name="页脚占位符 4">
            <a:extLst>
              <a:ext uri="{FF2B5EF4-FFF2-40B4-BE49-F238E27FC236}">
                <a16:creationId xmlns:a16="http://schemas.microsoft.com/office/drawing/2014/main" id="{5AA3A7CF-A139-4DC8-8780-7BA7765C5AF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50D41E1-1DED-4880-980D-29072DD17FC7}"/>
              </a:ext>
            </a:extLst>
          </p:cNvPr>
          <p:cNvSpPr>
            <a:spLocks noGrp="1"/>
          </p:cNvSpPr>
          <p:nvPr>
            <p:ph type="sldNum" sz="quarter" idx="12"/>
          </p:nvPr>
        </p:nvSpPr>
        <p:spPr/>
        <p:txBody>
          <a:bodyPr/>
          <a:lstStyle/>
          <a:p>
            <a:fld id="{D3BC5BA0-D55A-4234-B2CB-BADBEAB97F57}" type="slidenum">
              <a:rPr lang="zh-CN" altLang="en-US" smtClean="0"/>
              <a:t>‹#›</a:t>
            </a:fld>
            <a:endParaRPr lang="zh-CN" altLang="en-US"/>
          </a:p>
        </p:txBody>
      </p:sp>
    </p:spTree>
    <p:extLst>
      <p:ext uri="{BB962C8B-B14F-4D97-AF65-F5344CB8AC3E}">
        <p14:creationId xmlns:p14="http://schemas.microsoft.com/office/powerpoint/2010/main" val="3019533607"/>
      </p:ext>
    </p:extLst>
  </p:cSld>
  <p:clrMapOvr>
    <a:masterClrMapping/>
  </p:clrMapOvr>
  <p:transition spd="slow">
    <p:comb/>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pic>
        <p:nvPicPr>
          <p:cNvPr id="2050" name="Picture 2" descr="C:\Users\Thinkpad\Desktop\未标题-1.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6011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36FF3A7C-AD87-4FD5-B36B-820E975C156B}"/>
              </a:ext>
            </a:extLst>
          </p:cNvPr>
          <p:cNvSpPr txBox="1"/>
          <p:nvPr userDrawn="1"/>
        </p:nvSpPr>
        <p:spPr>
          <a:xfrm>
            <a:off x="8906608" y="6596390"/>
            <a:ext cx="4097215" cy="261610"/>
          </a:xfrm>
          <a:prstGeom prst="rect">
            <a:avLst/>
          </a:prstGeom>
          <a:noFill/>
        </p:spPr>
        <p:txBody>
          <a:bodyPr wrap="square" rtlCol="0">
            <a:spAutoFit/>
          </a:bodyPr>
          <a:lstStyle/>
          <a:p>
            <a:r>
              <a:rPr lang="en-US" sz="1100" i="1" dirty="0">
                <a:solidFill>
                  <a:schemeClr val="accent6">
                    <a:lumMod val="75000"/>
                  </a:schemeClr>
                </a:solidFill>
                <a:latin typeface="Times New Roman" panose="02020603050405020304" pitchFamily="18" charset="0"/>
                <a:cs typeface="Times New Roman" panose="02020603050405020304" pitchFamily="18" charset="0"/>
              </a:rPr>
              <a:t>Design by: </a:t>
            </a:r>
            <a:r>
              <a:rPr lang="en-US" sz="1100" i="1" dirty="0" err="1">
                <a:solidFill>
                  <a:schemeClr val="accent6">
                    <a:lumMod val="75000"/>
                  </a:schemeClr>
                </a:solidFill>
                <a:latin typeface="Times New Roman" panose="02020603050405020304" pitchFamily="18" charset="0"/>
                <a:cs typeface="Times New Roman" panose="02020603050405020304" pitchFamily="18" charset="0"/>
              </a:rPr>
              <a:t>Hương</a:t>
            </a:r>
            <a:r>
              <a:rPr lang="en-US" sz="1100" i="1" dirty="0">
                <a:solidFill>
                  <a:schemeClr val="accent6">
                    <a:lumMod val="75000"/>
                  </a:schemeClr>
                </a:solidFill>
                <a:latin typeface="Times New Roman" panose="02020603050405020304" pitchFamily="18" charset="0"/>
                <a:cs typeface="Times New Roman" panose="02020603050405020304" pitchFamily="18" charset="0"/>
              </a:rPr>
              <a:t> </a:t>
            </a:r>
            <a:r>
              <a:rPr lang="en-US" sz="1100" i="1" dirty="0" err="1">
                <a:solidFill>
                  <a:schemeClr val="accent6">
                    <a:lumMod val="75000"/>
                  </a:schemeClr>
                </a:solidFill>
                <a:latin typeface="Times New Roman" panose="02020603050405020304" pitchFamily="18" charset="0"/>
                <a:cs typeface="Times New Roman" panose="02020603050405020304" pitchFamily="18" charset="0"/>
              </a:rPr>
              <a:t>Thảo</a:t>
            </a:r>
            <a:r>
              <a:rPr lang="en-US" sz="1100" i="1" dirty="0">
                <a:solidFill>
                  <a:schemeClr val="accent6">
                    <a:lumMod val="75000"/>
                  </a:schemeClr>
                </a:solidFill>
                <a:latin typeface="Times New Roman" panose="02020603050405020304" pitchFamily="18" charset="0"/>
                <a:cs typeface="Times New Roman" panose="02020603050405020304" pitchFamily="18" charset="0"/>
              </a:rPr>
              <a:t> – tranthao121004@gmail.com </a:t>
            </a:r>
          </a:p>
        </p:txBody>
      </p:sp>
    </p:spTree>
    <p:extLst>
      <p:ext uri="{BB962C8B-B14F-4D97-AF65-F5344CB8AC3E}">
        <p14:creationId xmlns:p14="http://schemas.microsoft.com/office/powerpoint/2010/main" val="2758369350"/>
      </p:ext>
    </p:extLst>
  </p:cSld>
  <p:clrMapOvr>
    <a:masterClrMapping/>
  </p:clrMapOvr>
  <p:transition spd="slow">
    <p:comb/>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3873202"/>
      </p:ext>
    </p:extLst>
  </p:cSld>
  <p:clrMapOvr>
    <a:masterClrMapping/>
  </p:clrMapOvr>
  <p:transition spd="slow">
    <p:comb/>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996651191"/>
      </p:ext>
    </p:extLst>
  </p:cSld>
  <p:clrMapOvr>
    <a:masterClrMapping/>
  </p:clrMapOvr>
  <p:transition spd="slow">
    <p:comb/>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9420099"/>
      </p:ext>
    </p:extLst>
  </p:cSld>
  <p:clrMapOvr>
    <a:masterClrMapping/>
  </p:clrMapOvr>
  <p:transition spd="slow">
    <p:comb/>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0464224"/>
      </p:ext>
    </p:extLst>
  </p:cSld>
  <p:clrMapOvr>
    <a:masterClrMapping/>
  </p:clrMapOvr>
  <p:transition spd="slow">
    <p:comb/>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1968994"/>
      </p:ext>
    </p:extLst>
  </p:cSld>
  <p:clrMapOvr>
    <a:masterClrMapping/>
  </p:clrMapOvr>
  <p:transition spd="slow">
    <p:comb/>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848086882"/>
      </p:ext>
    </p:extLst>
  </p:cSld>
  <p:clrMapOvr>
    <a:masterClrMapping/>
  </p:clrMapOvr>
  <p:transition spd="slow">
    <p:comb/>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4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938139965"/>
      </p:ext>
    </p:extLst>
  </p:cSld>
  <p:clrMapOvr>
    <a:masterClrMapping/>
  </p:clrMapOvr>
  <p:transition spd="slow">
    <p:comb/>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cSld name="2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1485"/>
            <a:ext cx="10363200" cy="1468967"/>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a:xfrm>
            <a:off x="609600" y="6356351"/>
            <a:ext cx="2844800" cy="366183"/>
          </a:xfrm>
          <a:prstGeom prst="rect">
            <a:avLst/>
          </a:prstGeom>
        </p:spPr>
        <p:txBody>
          <a:bodyPr/>
          <a:lstStyle/>
          <a:p>
            <a:fld id="{CDCB7474-AC18-4462-9967-766FB798D0E5}" type="datetimeFigureOut">
              <a:rPr lang="zh-CN" altLang="en-US" smtClean="0"/>
              <a:t>2025/4/13</a:t>
            </a:fld>
            <a:endParaRPr lang="zh-CN" altLang="en-US"/>
          </a:p>
        </p:txBody>
      </p:sp>
      <p:sp>
        <p:nvSpPr>
          <p:cNvPr id="5" name="页脚占位符 4"/>
          <p:cNvSpPr>
            <a:spLocks noGrp="1"/>
          </p:cNvSpPr>
          <p:nvPr>
            <p:ph type="ftr" sz="quarter" idx="11"/>
          </p:nvPr>
        </p:nvSpPr>
        <p:spPr>
          <a:xfrm>
            <a:off x="4165600" y="6356351"/>
            <a:ext cx="3860800" cy="366183"/>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6183"/>
          </a:xfrm>
          <a:prstGeom prst="rect">
            <a:avLst/>
          </a:prstGeom>
        </p:spPr>
        <p:txBody>
          <a:bodyPr/>
          <a:lstStyle/>
          <a:p>
            <a:fld id="{A4D9A019-0009-41E6-843E-D66C74BC76A4}" type="slidenum">
              <a:rPr lang="zh-CN" altLang="en-US" smtClean="0"/>
              <a:t>‹#›</a:t>
            </a:fld>
            <a:endParaRPr lang="zh-CN" altLang="en-US"/>
          </a:p>
        </p:txBody>
      </p:sp>
    </p:spTree>
    <p:extLst>
      <p:ext uri="{BB962C8B-B14F-4D97-AF65-F5344CB8AC3E}">
        <p14:creationId xmlns:p14="http://schemas.microsoft.com/office/powerpoint/2010/main" val="2824564033"/>
      </p:ext>
    </p:extLst>
  </p:cSld>
  <p:clrMapOvr>
    <a:masterClrMapping/>
  </p:clrMapOvr>
  <p:transition spd="slow">
    <p:comb/>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pic>
        <p:nvPicPr>
          <p:cNvPr id="2050" name="Picture 2" descr="C:\Users\Thinkpad\Desktop\未标题-1.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6011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39964923-74B0-4895-904C-0F18F366011F}"/>
              </a:ext>
            </a:extLst>
          </p:cNvPr>
          <p:cNvSpPr txBox="1"/>
          <p:nvPr userDrawn="1"/>
        </p:nvSpPr>
        <p:spPr>
          <a:xfrm>
            <a:off x="8906608" y="6596390"/>
            <a:ext cx="4097215" cy="261610"/>
          </a:xfrm>
          <a:prstGeom prst="rect">
            <a:avLst/>
          </a:prstGeom>
          <a:noFill/>
        </p:spPr>
        <p:txBody>
          <a:bodyPr wrap="square" rtlCol="0">
            <a:spAutoFit/>
          </a:bodyPr>
          <a:lstStyle/>
          <a:p>
            <a:r>
              <a:rPr lang="en-US" sz="1100" i="1" dirty="0">
                <a:solidFill>
                  <a:schemeClr val="accent6">
                    <a:lumMod val="75000"/>
                  </a:schemeClr>
                </a:solidFill>
                <a:latin typeface="Times New Roman" panose="02020603050405020304" pitchFamily="18" charset="0"/>
                <a:cs typeface="Times New Roman" panose="02020603050405020304" pitchFamily="18" charset="0"/>
              </a:rPr>
              <a:t>Design by: </a:t>
            </a:r>
            <a:r>
              <a:rPr lang="en-US" sz="1100" i="1" dirty="0" err="1">
                <a:solidFill>
                  <a:schemeClr val="accent6">
                    <a:lumMod val="75000"/>
                  </a:schemeClr>
                </a:solidFill>
                <a:latin typeface="Times New Roman" panose="02020603050405020304" pitchFamily="18" charset="0"/>
                <a:cs typeface="Times New Roman" panose="02020603050405020304" pitchFamily="18" charset="0"/>
              </a:rPr>
              <a:t>Hương</a:t>
            </a:r>
            <a:r>
              <a:rPr lang="en-US" sz="1100" i="1" dirty="0">
                <a:solidFill>
                  <a:schemeClr val="accent6">
                    <a:lumMod val="75000"/>
                  </a:schemeClr>
                </a:solidFill>
                <a:latin typeface="Times New Roman" panose="02020603050405020304" pitchFamily="18" charset="0"/>
                <a:cs typeface="Times New Roman" panose="02020603050405020304" pitchFamily="18" charset="0"/>
              </a:rPr>
              <a:t> </a:t>
            </a:r>
            <a:r>
              <a:rPr lang="en-US" sz="1100" i="1" dirty="0" err="1">
                <a:solidFill>
                  <a:schemeClr val="accent6">
                    <a:lumMod val="75000"/>
                  </a:schemeClr>
                </a:solidFill>
                <a:latin typeface="Times New Roman" panose="02020603050405020304" pitchFamily="18" charset="0"/>
                <a:cs typeface="Times New Roman" panose="02020603050405020304" pitchFamily="18" charset="0"/>
              </a:rPr>
              <a:t>Thảo</a:t>
            </a:r>
            <a:r>
              <a:rPr lang="en-US" sz="1100" i="1" dirty="0">
                <a:solidFill>
                  <a:schemeClr val="accent6">
                    <a:lumMod val="75000"/>
                  </a:schemeClr>
                </a:solidFill>
                <a:latin typeface="Times New Roman" panose="02020603050405020304" pitchFamily="18" charset="0"/>
                <a:cs typeface="Times New Roman" panose="02020603050405020304" pitchFamily="18" charset="0"/>
              </a:rPr>
              <a:t> – tranthao121004@gmail.com </a:t>
            </a:r>
          </a:p>
        </p:txBody>
      </p:sp>
    </p:spTree>
    <p:extLst>
      <p:ext uri="{BB962C8B-B14F-4D97-AF65-F5344CB8AC3E}">
        <p14:creationId xmlns:p14="http://schemas.microsoft.com/office/powerpoint/2010/main" val="3321357162"/>
      </p:ext>
    </p:extLst>
  </p:cSld>
  <p:clrMapOvr>
    <a:masterClrMapping/>
  </p:clrMapOvr>
  <p:transition spd="slow">
    <p:comb/>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0807532"/>
      </p:ext>
    </p:extLst>
  </p:cSld>
  <p:clrMapOvr>
    <a:masterClrMapping/>
  </p:clrMapOvr>
  <p:transition spd="slow">
    <p:comb/>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496722180"/>
      </p:ext>
    </p:extLst>
  </p:cSld>
  <p:clrMapOvr>
    <a:masterClrMapping/>
  </p:clrMapOvr>
  <p:transition spd="slow">
    <p:comb/>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2532353"/>
      </p:ext>
    </p:extLst>
  </p:cSld>
  <p:clrMapOvr>
    <a:masterClrMapping/>
  </p:clrMapOvr>
  <p:transition spd="slow">
    <p:comb/>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5058485"/>
      </p:ext>
    </p:extLst>
  </p:cSld>
  <p:clrMapOvr>
    <a:masterClrMapping/>
  </p:clrMapOvr>
  <p:transition spd="slow">
    <p:comb/>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8908978"/>
      </p:ext>
    </p:extLst>
  </p:cSld>
  <p:clrMapOvr>
    <a:masterClrMapping/>
  </p:clrMapOvr>
  <p:transition spd="slow">
    <p:comb/>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0059687"/>
      </p:ext>
    </p:extLst>
  </p:cSld>
  <p:clrMapOvr>
    <a:masterClrMapping/>
  </p:clrMapOvr>
  <p:transition spd="slow">
    <p:comb/>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4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9441283"/>
      </p:ext>
    </p:extLst>
  </p:cSld>
  <p:clrMapOvr>
    <a:masterClrMapping/>
  </p:clrMapOvr>
  <p:transition spd="slow">
    <p:comb/>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cSld name="2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1485"/>
            <a:ext cx="10363200" cy="1468967"/>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a:xfrm>
            <a:off x="609600" y="6356351"/>
            <a:ext cx="2844800" cy="366183"/>
          </a:xfrm>
          <a:prstGeom prst="rect">
            <a:avLst/>
          </a:prstGeom>
        </p:spPr>
        <p:txBody>
          <a:bodyPr/>
          <a:lstStyle/>
          <a:p>
            <a:fld id="{CDCB7474-AC18-4462-9967-766FB798D0E5}" type="datetimeFigureOut">
              <a:rPr lang="zh-CN" altLang="en-US" smtClean="0"/>
              <a:t>2025/4/13</a:t>
            </a:fld>
            <a:endParaRPr lang="zh-CN" altLang="en-US"/>
          </a:p>
        </p:txBody>
      </p:sp>
      <p:sp>
        <p:nvSpPr>
          <p:cNvPr id="5" name="页脚占位符 4"/>
          <p:cNvSpPr>
            <a:spLocks noGrp="1"/>
          </p:cNvSpPr>
          <p:nvPr>
            <p:ph type="ftr" sz="quarter" idx="11"/>
          </p:nvPr>
        </p:nvSpPr>
        <p:spPr>
          <a:xfrm>
            <a:off x="4165600" y="6356351"/>
            <a:ext cx="3860800" cy="366183"/>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6183"/>
          </a:xfrm>
          <a:prstGeom prst="rect">
            <a:avLst/>
          </a:prstGeom>
        </p:spPr>
        <p:txBody>
          <a:bodyPr/>
          <a:lstStyle/>
          <a:p>
            <a:fld id="{A4D9A019-0009-41E6-843E-D66C74BC76A4}" type="slidenum">
              <a:rPr lang="zh-CN" altLang="en-US" smtClean="0"/>
              <a:t>‹#›</a:t>
            </a:fld>
            <a:endParaRPr lang="zh-CN" altLang="en-US"/>
          </a:p>
        </p:txBody>
      </p:sp>
    </p:spTree>
    <p:extLst>
      <p:ext uri="{BB962C8B-B14F-4D97-AF65-F5344CB8AC3E}">
        <p14:creationId xmlns:p14="http://schemas.microsoft.com/office/powerpoint/2010/main" val="162468955"/>
      </p:ext>
    </p:extLst>
  </p:cSld>
  <p:clrMapOvr>
    <a:masterClrMapping/>
  </p:clrMapOvr>
  <p:transition spd="slow">
    <p:comb/>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pic>
        <p:nvPicPr>
          <p:cNvPr id="2050" name="Picture 2" descr="C:\Users\Thinkpad\Desktop\未标题-1.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6011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D1C366D3-5762-4D36-B666-26996E5102BC}"/>
              </a:ext>
            </a:extLst>
          </p:cNvPr>
          <p:cNvSpPr txBox="1"/>
          <p:nvPr userDrawn="1"/>
        </p:nvSpPr>
        <p:spPr>
          <a:xfrm>
            <a:off x="8906608" y="6596390"/>
            <a:ext cx="4097215" cy="261610"/>
          </a:xfrm>
          <a:prstGeom prst="rect">
            <a:avLst/>
          </a:prstGeom>
          <a:noFill/>
        </p:spPr>
        <p:txBody>
          <a:bodyPr wrap="square" rtlCol="0">
            <a:spAutoFit/>
          </a:bodyPr>
          <a:lstStyle/>
          <a:p>
            <a:r>
              <a:rPr lang="en-US" sz="1100" i="1" dirty="0">
                <a:solidFill>
                  <a:schemeClr val="accent6">
                    <a:lumMod val="75000"/>
                  </a:schemeClr>
                </a:solidFill>
                <a:latin typeface="Times New Roman" panose="02020603050405020304" pitchFamily="18" charset="0"/>
                <a:cs typeface="Times New Roman" panose="02020603050405020304" pitchFamily="18" charset="0"/>
              </a:rPr>
              <a:t>Design by: </a:t>
            </a:r>
            <a:r>
              <a:rPr lang="en-US" sz="1100" i="1" dirty="0" err="1">
                <a:solidFill>
                  <a:schemeClr val="accent6">
                    <a:lumMod val="75000"/>
                  </a:schemeClr>
                </a:solidFill>
                <a:latin typeface="Times New Roman" panose="02020603050405020304" pitchFamily="18" charset="0"/>
                <a:cs typeface="Times New Roman" panose="02020603050405020304" pitchFamily="18" charset="0"/>
              </a:rPr>
              <a:t>Hương</a:t>
            </a:r>
            <a:r>
              <a:rPr lang="en-US" sz="1100" i="1" dirty="0">
                <a:solidFill>
                  <a:schemeClr val="accent6">
                    <a:lumMod val="75000"/>
                  </a:schemeClr>
                </a:solidFill>
                <a:latin typeface="Times New Roman" panose="02020603050405020304" pitchFamily="18" charset="0"/>
                <a:cs typeface="Times New Roman" panose="02020603050405020304" pitchFamily="18" charset="0"/>
              </a:rPr>
              <a:t> </a:t>
            </a:r>
            <a:r>
              <a:rPr lang="en-US" sz="1100" i="1" dirty="0" err="1">
                <a:solidFill>
                  <a:schemeClr val="accent6">
                    <a:lumMod val="75000"/>
                  </a:schemeClr>
                </a:solidFill>
                <a:latin typeface="Times New Roman" panose="02020603050405020304" pitchFamily="18" charset="0"/>
                <a:cs typeface="Times New Roman" panose="02020603050405020304" pitchFamily="18" charset="0"/>
              </a:rPr>
              <a:t>Thảo</a:t>
            </a:r>
            <a:r>
              <a:rPr lang="en-US" sz="1100" i="1" dirty="0">
                <a:solidFill>
                  <a:schemeClr val="accent6">
                    <a:lumMod val="75000"/>
                  </a:schemeClr>
                </a:solidFill>
                <a:latin typeface="Times New Roman" panose="02020603050405020304" pitchFamily="18" charset="0"/>
                <a:cs typeface="Times New Roman" panose="02020603050405020304" pitchFamily="18" charset="0"/>
              </a:rPr>
              <a:t> – tranthao121004@gmail.com </a:t>
            </a:r>
          </a:p>
        </p:txBody>
      </p:sp>
    </p:spTree>
    <p:extLst>
      <p:ext uri="{BB962C8B-B14F-4D97-AF65-F5344CB8AC3E}">
        <p14:creationId xmlns:p14="http://schemas.microsoft.com/office/powerpoint/2010/main" val="3128252630"/>
      </p:ext>
    </p:extLst>
  </p:cSld>
  <p:clrMapOvr>
    <a:masterClrMapping/>
  </p:clrMapOvr>
  <p:transition spd="slow">
    <p:comb/>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990972129"/>
      </p:ext>
    </p:extLst>
  </p:cSld>
  <p:clrMapOvr>
    <a:masterClrMapping/>
  </p:clrMapOvr>
  <p:transition spd="slow">
    <p:comb/>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872083885"/>
      </p:ext>
    </p:extLst>
  </p:cSld>
  <p:clrMapOvr>
    <a:masterClrMapping/>
  </p:clrMapOvr>
  <p:transition spd="slow">
    <p:comb/>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903160975"/>
      </p:ext>
    </p:extLst>
  </p:cSld>
  <p:clrMapOvr>
    <a:masterClrMapping/>
  </p:clrMapOvr>
  <p:transition spd="slow">
    <p:comb/>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1305613"/>
      </p:ext>
    </p:extLst>
  </p:cSld>
  <p:clrMapOvr>
    <a:masterClrMapping/>
  </p:clrMapOvr>
  <p:transition spd="slow">
    <p:comb/>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857020237"/>
      </p:ext>
    </p:extLst>
  </p:cSld>
  <p:clrMapOvr>
    <a:masterClrMapping/>
  </p:clrMapOvr>
  <p:transition spd="slow">
    <p:comb/>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4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4690956"/>
      </p:ext>
    </p:extLst>
  </p:cSld>
  <p:clrMapOvr>
    <a:masterClrMapping/>
  </p:clrMapOvr>
  <p:transition spd="slow">
    <p:comb/>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8C6DAB4-A5EE-47F3-865F-194124662A48}"/>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26718609-D0E2-44F0-884B-8C20021452E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3537104A-EDBB-4DEF-9A8D-A6F97EEB849D}"/>
              </a:ext>
            </a:extLst>
          </p:cNvPr>
          <p:cNvSpPr>
            <a:spLocks noGrp="1"/>
          </p:cNvSpPr>
          <p:nvPr>
            <p:ph type="dt" sz="half" idx="10"/>
          </p:nvPr>
        </p:nvSpPr>
        <p:spPr/>
        <p:txBody>
          <a:bodyPr/>
          <a:lstStyle/>
          <a:p>
            <a:fld id="{E5948F6F-2428-462A-9C17-B471D69666C9}" type="datetimeFigureOut">
              <a:rPr lang="zh-CN" altLang="en-US" smtClean="0"/>
              <a:t>2025/4/13</a:t>
            </a:fld>
            <a:endParaRPr lang="zh-CN" altLang="en-US"/>
          </a:p>
        </p:txBody>
      </p:sp>
      <p:sp>
        <p:nvSpPr>
          <p:cNvPr id="5" name="页脚占位符 4">
            <a:extLst>
              <a:ext uri="{FF2B5EF4-FFF2-40B4-BE49-F238E27FC236}">
                <a16:creationId xmlns:a16="http://schemas.microsoft.com/office/drawing/2014/main" id="{C3BB8D15-C499-48CF-9D0D-45CCC65AD73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90E66EA-B0D5-46D2-BB63-E9AAA5F595CC}"/>
              </a:ext>
            </a:extLst>
          </p:cNvPr>
          <p:cNvSpPr>
            <a:spLocks noGrp="1"/>
          </p:cNvSpPr>
          <p:nvPr>
            <p:ph type="sldNum" sz="quarter" idx="12"/>
          </p:nvPr>
        </p:nvSpPr>
        <p:spPr/>
        <p:txBody>
          <a:bodyPr/>
          <a:lstStyle/>
          <a:p>
            <a:fld id="{8C750DBB-D116-4F5E-87A5-6486A7600B90}" type="slidenum">
              <a:rPr lang="zh-CN" altLang="en-US" smtClean="0"/>
              <a:t>‹#›</a:t>
            </a:fld>
            <a:endParaRPr lang="zh-CN" altLang="en-US"/>
          </a:p>
        </p:txBody>
      </p:sp>
    </p:spTree>
    <p:extLst>
      <p:ext uri="{BB962C8B-B14F-4D97-AF65-F5344CB8AC3E}">
        <p14:creationId xmlns:p14="http://schemas.microsoft.com/office/powerpoint/2010/main" val="4038427515"/>
      </p:ext>
    </p:extLst>
  </p:cSld>
  <p:clrMapOvr>
    <a:masterClrMapping/>
  </p:clrMapOvr>
  <p:transition spd="slow">
    <p:comb/>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cSld name="2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1485"/>
            <a:ext cx="10363200" cy="1468967"/>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a:xfrm>
            <a:off x="609600" y="6356351"/>
            <a:ext cx="2844800" cy="366183"/>
          </a:xfrm>
          <a:prstGeom prst="rect">
            <a:avLst/>
          </a:prstGeom>
        </p:spPr>
        <p:txBody>
          <a:bodyPr/>
          <a:lstStyle/>
          <a:p>
            <a:fld id="{CDCB7474-AC18-4462-9967-766FB798D0E5}" type="datetimeFigureOut">
              <a:rPr lang="zh-CN" altLang="en-US" smtClean="0"/>
              <a:t>2025/4/13</a:t>
            </a:fld>
            <a:endParaRPr lang="zh-CN" altLang="en-US"/>
          </a:p>
        </p:txBody>
      </p:sp>
      <p:sp>
        <p:nvSpPr>
          <p:cNvPr id="5" name="页脚占位符 4"/>
          <p:cNvSpPr>
            <a:spLocks noGrp="1"/>
          </p:cNvSpPr>
          <p:nvPr>
            <p:ph type="ftr" sz="quarter" idx="11"/>
          </p:nvPr>
        </p:nvSpPr>
        <p:spPr>
          <a:xfrm>
            <a:off x="4165600" y="6356351"/>
            <a:ext cx="3860800" cy="366183"/>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6183"/>
          </a:xfrm>
          <a:prstGeom prst="rect">
            <a:avLst/>
          </a:prstGeom>
        </p:spPr>
        <p:txBody>
          <a:bodyPr/>
          <a:lstStyle/>
          <a:p>
            <a:fld id="{A4D9A019-0009-41E6-843E-D66C74BC76A4}" type="slidenum">
              <a:rPr lang="zh-CN" altLang="en-US" smtClean="0"/>
              <a:t>‹#›</a:t>
            </a:fld>
            <a:endParaRPr lang="zh-CN" altLang="en-US"/>
          </a:p>
        </p:txBody>
      </p:sp>
    </p:spTree>
    <p:extLst>
      <p:ext uri="{BB962C8B-B14F-4D97-AF65-F5344CB8AC3E}">
        <p14:creationId xmlns:p14="http://schemas.microsoft.com/office/powerpoint/2010/main" val="855474646"/>
      </p:ext>
    </p:extLst>
  </p:cSld>
  <p:clrMapOvr>
    <a:masterClrMapping/>
  </p:clrMapOvr>
  <p:transition spd="slow">
    <p:comb/>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5639B58-E9A9-4E5B-8675-D220511DD163}"/>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12A3A9B5-0BCA-4364-AAED-F89099EC6474}"/>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5B48A98A-4FCE-42D0-A2D1-F2BF8D5F439F}"/>
              </a:ext>
            </a:extLst>
          </p:cNvPr>
          <p:cNvSpPr>
            <a:spLocks noGrp="1"/>
          </p:cNvSpPr>
          <p:nvPr>
            <p:ph type="dt" sz="half" idx="10"/>
          </p:nvPr>
        </p:nvSpPr>
        <p:spPr/>
        <p:txBody>
          <a:bodyPr/>
          <a:lstStyle/>
          <a:p>
            <a:fld id="{E5948F6F-2428-462A-9C17-B471D69666C9}" type="datetimeFigureOut">
              <a:rPr lang="zh-CN" altLang="en-US" smtClean="0"/>
              <a:t>2025/4/13</a:t>
            </a:fld>
            <a:endParaRPr lang="zh-CN" altLang="en-US"/>
          </a:p>
        </p:txBody>
      </p:sp>
      <p:sp>
        <p:nvSpPr>
          <p:cNvPr id="5" name="页脚占位符 4">
            <a:extLst>
              <a:ext uri="{FF2B5EF4-FFF2-40B4-BE49-F238E27FC236}">
                <a16:creationId xmlns:a16="http://schemas.microsoft.com/office/drawing/2014/main" id="{6D531CB1-8E0F-41C9-8C45-E6F60905059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4173D3C7-0FA6-4E51-9224-B3032E1C9505}"/>
              </a:ext>
            </a:extLst>
          </p:cNvPr>
          <p:cNvSpPr>
            <a:spLocks noGrp="1"/>
          </p:cNvSpPr>
          <p:nvPr>
            <p:ph type="sldNum" sz="quarter" idx="12"/>
          </p:nvPr>
        </p:nvSpPr>
        <p:spPr/>
        <p:txBody>
          <a:bodyPr/>
          <a:lstStyle/>
          <a:p>
            <a:fld id="{8C750DBB-D116-4F5E-87A5-6486A7600B90}" type="slidenum">
              <a:rPr lang="zh-CN" altLang="en-US" smtClean="0"/>
              <a:t>‹#›</a:t>
            </a:fld>
            <a:endParaRPr lang="zh-CN" altLang="en-US"/>
          </a:p>
        </p:txBody>
      </p:sp>
    </p:spTree>
    <p:extLst>
      <p:ext uri="{BB962C8B-B14F-4D97-AF65-F5344CB8AC3E}">
        <p14:creationId xmlns:p14="http://schemas.microsoft.com/office/powerpoint/2010/main" val="2058553154"/>
      </p:ext>
    </p:extLst>
  </p:cSld>
  <p:clrMapOvr>
    <a:masterClrMapping/>
  </p:clrMapOvr>
  <p:transition spd="slow">
    <p:comb/>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38AA695-E720-45FC-8C4C-6F6C5E2BA6C5}"/>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02C41949-D699-407F-88A2-7FC57A3E028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66ACF3AE-4FCF-43CB-A2A9-4E450D2A7FBF}"/>
              </a:ext>
            </a:extLst>
          </p:cNvPr>
          <p:cNvSpPr>
            <a:spLocks noGrp="1"/>
          </p:cNvSpPr>
          <p:nvPr>
            <p:ph type="dt" sz="half" idx="10"/>
          </p:nvPr>
        </p:nvSpPr>
        <p:spPr/>
        <p:txBody>
          <a:bodyPr/>
          <a:lstStyle/>
          <a:p>
            <a:fld id="{E5948F6F-2428-462A-9C17-B471D69666C9}" type="datetimeFigureOut">
              <a:rPr lang="zh-CN" altLang="en-US" smtClean="0"/>
              <a:t>2025/4/13</a:t>
            </a:fld>
            <a:endParaRPr lang="zh-CN" altLang="en-US"/>
          </a:p>
        </p:txBody>
      </p:sp>
      <p:sp>
        <p:nvSpPr>
          <p:cNvPr id="5" name="页脚占位符 4">
            <a:extLst>
              <a:ext uri="{FF2B5EF4-FFF2-40B4-BE49-F238E27FC236}">
                <a16:creationId xmlns:a16="http://schemas.microsoft.com/office/drawing/2014/main" id="{6FDA009A-460D-4113-B559-A393D1BB425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6E93440B-F521-41F1-A213-95A86A6BD7DC}"/>
              </a:ext>
            </a:extLst>
          </p:cNvPr>
          <p:cNvSpPr>
            <a:spLocks noGrp="1"/>
          </p:cNvSpPr>
          <p:nvPr>
            <p:ph type="sldNum" sz="quarter" idx="12"/>
          </p:nvPr>
        </p:nvSpPr>
        <p:spPr/>
        <p:txBody>
          <a:bodyPr/>
          <a:lstStyle/>
          <a:p>
            <a:fld id="{8C750DBB-D116-4F5E-87A5-6486A7600B90}" type="slidenum">
              <a:rPr lang="zh-CN" altLang="en-US" smtClean="0"/>
              <a:t>‹#›</a:t>
            </a:fld>
            <a:endParaRPr lang="zh-CN" altLang="en-US"/>
          </a:p>
        </p:txBody>
      </p:sp>
    </p:spTree>
    <p:extLst>
      <p:ext uri="{BB962C8B-B14F-4D97-AF65-F5344CB8AC3E}">
        <p14:creationId xmlns:p14="http://schemas.microsoft.com/office/powerpoint/2010/main" val="2847132839"/>
      </p:ext>
    </p:extLst>
  </p:cSld>
  <p:clrMapOvr>
    <a:masterClrMapping/>
  </p:clrMapOvr>
  <p:transition spd="slow">
    <p:comb/>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76D234B-710B-476F-A562-025229248719}"/>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FDC09F18-3F51-4860-9392-02DE5C82397F}"/>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58E86988-EB0B-4F17-BEB3-07B32D524513}"/>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64E94802-C01D-48B5-8391-188A661F4773}"/>
              </a:ext>
            </a:extLst>
          </p:cNvPr>
          <p:cNvSpPr>
            <a:spLocks noGrp="1"/>
          </p:cNvSpPr>
          <p:nvPr>
            <p:ph type="dt" sz="half" idx="10"/>
          </p:nvPr>
        </p:nvSpPr>
        <p:spPr/>
        <p:txBody>
          <a:bodyPr/>
          <a:lstStyle/>
          <a:p>
            <a:fld id="{E5948F6F-2428-462A-9C17-B471D69666C9}" type="datetimeFigureOut">
              <a:rPr lang="zh-CN" altLang="en-US" smtClean="0"/>
              <a:t>2025/4/13</a:t>
            </a:fld>
            <a:endParaRPr lang="zh-CN" altLang="en-US"/>
          </a:p>
        </p:txBody>
      </p:sp>
      <p:sp>
        <p:nvSpPr>
          <p:cNvPr id="6" name="页脚占位符 5">
            <a:extLst>
              <a:ext uri="{FF2B5EF4-FFF2-40B4-BE49-F238E27FC236}">
                <a16:creationId xmlns:a16="http://schemas.microsoft.com/office/drawing/2014/main" id="{108B485E-E3A1-4721-92B2-3C28EDE80B2F}"/>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E792178D-C56F-4DF2-8122-76C9CB4F6C61}"/>
              </a:ext>
            </a:extLst>
          </p:cNvPr>
          <p:cNvSpPr>
            <a:spLocks noGrp="1"/>
          </p:cNvSpPr>
          <p:nvPr>
            <p:ph type="sldNum" sz="quarter" idx="12"/>
          </p:nvPr>
        </p:nvSpPr>
        <p:spPr/>
        <p:txBody>
          <a:bodyPr/>
          <a:lstStyle/>
          <a:p>
            <a:fld id="{8C750DBB-D116-4F5E-87A5-6486A7600B90}" type="slidenum">
              <a:rPr lang="zh-CN" altLang="en-US" smtClean="0"/>
              <a:t>‹#›</a:t>
            </a:fld>
            <a:endParaRPr lang="zh-CN" altLang="en-US"/>
          </a:p>
        </p:txBody>
      </p:sp>
    </p:spTree>
    <p:extLst>
      <p:ext uri="{BB962C8B-B14F-4D97-AF65-F5344CB8AC3E}">
        <p14:creationId xmlns:p14="http://schemas.microsoft.com/office/powerpoint/2010/main" val="3682527474"/>
      </p:ext>
    </p:extLst>
  </p:cSld>
  <p:clrMapOvr>
    <a:masterClrMapping/>
  </p:clrMapOvr>
  <p:transition spd="slow">
    <p:comb/>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EFC6D8B-6DBC-49C6-AEF1-5C6BE136E574}"/>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33C5B6C7-4872-454E-8FFD-B878CACFF34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EC7AF5EB-2631-4C52-96F0-84103E525DC0}"/>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84DBCDA7-42BB-4232-A969-B037711A68E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EAC1CD09-D00E-45F6-8410-0CA18A5F4D6D}"/>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761B2AA4-2571-4A46-AEF9-C6600AAE3F93}"/>
              </a:ext>
            </a:extLst>
          </p:cNvPr>
          <p:cNvSpPr>
            <a:spLocks noGrp="1"/>
          </p:cNvSpPr>
          <p:nvPr>
            <p:ph type="dt" sz="half" idx="10"/>
          </p:nvPr>
        </p:nvSpPr>
        <p:spPr/>
        <p:txBody>
          <a:bodyPr/>
          <a:lstStyle/>
          <a:p>
            <a:fld id="{E5948F6F-2428-462A-9C17-B471D69666C9}" type="datetimeFigureOut">
              <a:rPr lang="zh-CN" altLang="en-US" smtClean="0"/>
              <a:t>2025/4/13</a:t>
            </a:fld>
            <a:endParaRPr lang="zh-CN" altLang="en-US"/>
          </a:p>
        </p:txBody>
      </p:sp>
      <p:sp>
        <p:nvSpPr>
          <p:cNvPr id="8" name="页脚占位符 7">
            <a:extLst>
              <a:ext uri="{FF2B5EF4-FFF2-40B4-BE49-F238E27FC236}">
                <a16:creationId xmlns:a16="http://schemas.microsoft.com/office/drawing/2014/main" id="{06FFAF36-201A-4E03-81DA-3C56988D9542}"/>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AC3F275F-5247-493E-B457-DE9B3AA81ABF}"/>
              </a:ext>
            </a:extLst>
          </p:cNvPr>
          <p:cNvSpPr>
            <a:spLocks noGrp="1"/>
          </p:cNvSpPr>
          <p:nvPr>
            <p:ph type="sldNum" sz="quarter" idx="12"/>
          </p:nvPr>
        </p:nvSpPr>
        <p:spPr/>
        <p:txBody>
          <a:bodyPr/>
          <a:lstStyle/>
          <a:p>
            <a:fld id="{8C750DBB-D116-4F5E-87A5-6486A7600B90}" type="slidenum">
              <a:rPr lang="zh-CN" altLang="en-US" smtClean="0"/>
              <a:t>‹#›</a:t>
            </a:fld>
            <a:endParaRPr lang="zh-CN" altLang="en-US"/>
          </a:p>
        </p:txBody>
      </p:sp>
    </p:spTree>
    <p:extLst>
      <p:ext uri="{BB962C8B-B14F-4D97-AF65-F5344CB8AC3E}">
        <p14:creationId xmlns:p14="http://schemas.microsoft.com/office/powerpoint/2010/main" val="817132234"/>
      </p:ext>
    </p:extLst>
  </p:cSld>
  <p:clrMapOvr>
    <a:masterClrMapping/>
  </p:clrMapOvr>
  <p:transition spd="slow">
    <p:comb/>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3.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5" Type="http://schemas.openxmlformats.org/officeDocument/2006/relationships/slideLayout" Target="../slideLayouts/slideLayout31.xml"/><Relationship Id="rId4" Type="http://schemas.openxmlformats.org/officeDocument/2006/relationships/slideLayout" Target="../slideLayouts/slideLayout30.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5" Type="http://schemas.openxmlformats.org/officeDocument/2006/relationships/slideLayout" Target="../slideLayouts/slideLayout39.xml"/><Relationship Id="rId4" Type="http://schemas.openxmlformats.org/officeDocument/2006/relationships/slideLayout" Target="../slideLayouts/slideLayout38.xml"/><Relationship Id="rId9"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0.xml"/><Relationship Id="rId3" Type="http://schemas.openxmlformats.org/officeDocument/2006/relationships/slideLayout" Target="../slideLayouts/slideLayout45.xml"/><Relationship Id="rId7" Type="http://schemas.openxmlformats.org/officeDocument/2006/relationships/slideLayout" Target="../slideLayouts/slideLayout49.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5" Type="http://schemas.openxmlformats.org/officeDocument/2006/relationships/slideLayout" Target="../slideLayouts/slideLayout47.xml"/><Relationship Id="rId4" Type="http://schemas.openxmlformats.org/officeDocument/2006/relationships/slideLayout" Target="../slideLayouts/slideLayout46.xml"/><Relationship Id="rId9"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文本框 1"/>
          <p:cNvSpPr txBox="1"/>
          <p:nvPr userDrawn="1"/>
        </p:nvSpPr>
        <p:spPr>
          <a:xfrm>
            <a:off x="4318000" y="2971800"/>
            <a:ext cx="3556000" cy="229870"/>
          </a:xfrm>
          <a:prstGeom prst="rect">
            <a:avLst/>
          </a:prstGeom>
          <a:noFill/>
        </p:spPr>
        <p:txBody>
          <a:bodyPr wrap="square" rtlCol="0">
            <a:spAutoFit/>
          </a:bodyPr>
          <a:lstStyle/>
          <a:p>
            <a:r>
              <a:rPr lang="zh-CN" altLang="en-US" sz="300" dirty="0">
                <a:solidFill>
                  <a:schemeClr val="bg1">
                    <a:alpha val="0"/>
                  </a:schemeClr>
                </a:solidFill>
                <a:latin typeface="微软雅黑" panose="020B0503020204020204" pitchFamily="34" charset="-122"/>
                <a:ea typeface="微软雅黑" panose="020B0503020204020204" pitchFamily="34" charset="-122"/>
                <a:sym typeface="+mn-ea"/>
              </a:rPr>
              <a:t>感谢您下载包图网平台上提供的</a:t>
            </a:r>
            <a:r>
              <a:rPr lang="en-US" altLang="zh-CN" sz="300" dirty="0">
                <a:solidFill>
                  <a:schemeClr val="bg1">
                    <a:alpha val="0"/>
                  </a:schemeClr>
                </a:solidFill>
                <a:latin typeface="微软雅黑" panose="020B0503020204020204" pitchFamily="34" charset="-122"/>
                <a:ea typeface="微软雅黑" panose="020B0503020204020204" pitchFamily="34" charset="-122"/>
                <a:sym typeface="+mn-ea"/>
              </a:rPr>
              <a:t>PPT</a:t>
            </a:r>
            <a:r>
              <a:rPr lang="zh-CN" altLang="en-US" sz="300" dirty="0">
                <a:solidFill>
                  <a:schemeClr val="bg1">
                    <a:alpha val="0"/>
                  </a:schemeClr>
                </a:solidFill>
                <a:latin typeface="微软雅黑" panose="020B0503020204020204" pitchFamily="34" charset="-122"/>
                <a:ea typeface="微软雅黑" panose="020B0503020204020204" pitchFamily="34" charset="-122"/>
                <a:sym typeface="+mn-ea"/>
              </a:rPr>
              <a:t>作品，为了您和包图网以及原创作者的利益，请勿复制、传播、销售，否则将承担法律责任！包图网将对作品进行维权，按照传播下载次数进行十倍的索取赔偿！</a:t>
            </a:r>
          </a:p>
          <a:p>
            <a:r>
              <a:rPr lang="en-US" altLang="zh-CN" sz="600" dirty="0">
                <a:solidFill>
                  <a:schemeClr val="bg1">
                    <a:alpha val="0"/>
                  </a:schemeClr>
                </a:solidFill>
                <a:latin typeface="微软雅黑" panose="020B0503020204020204" pitchFamily="34" charset="-122"/>
                <a:ea typeface="微软雅黑" panose="020B0503020204020204" pitchFamily="34" charset="-122"/>
                <a:sym typeface="+mn-ea"/>
              </a:rPr>
              <a:t>ibaotu.com</a:t>
            </a:r>
          </a:p>
        </p:txBody>
      </p:sp>
      <p:grpSp>
        <p:nvGrpSpPr>
          <p:cNvPr id="3" name="组合 2">
            <a:extLst>
              <a:ext uri="{FF2B5EF4-FFF2-40B4-BE49-F238E27FC236}">
                <a16:creationId xmlns:a16="http://schemas.microsoft.com/office/drawing/2014/main" id="{5CD96D62-AE49-41B9-80E6-E1E0FD3BCC37}"/>
              </a:ext>
            </a:extLst>
          </p:cNvPr>
          <p:cNvGrpSpPr/>
          <p:nvPr userDrawn="1"/>
        </p:nvGrpSpPr>
        <p:grpSpPr>
          <a:xfrm>
            <a:off x="0" y="0"/>
            <a:ext cx="12192000" cy="6858000"/>
            <a:chOff x="0" y="0"/>
            <a:chExt cx="12192000" cy="6750674"/>
          </a:xfrm>
        </p:grpSpPr>
        <p:sp>
          <p:nvSpPr>
            <p:cNvPr id="4" name="矩形 3">
              <a:extLst>
                <a:ext uri="{FF2B5EF4-FFF2-40B4-BE49-F238E27FC236}">
                  <a16:creationId xmlns:a16="http://schemas.microsoft.com/office/drawing/2014/main" id="{EA2709D7-4076-4042-A170-5324C4069DEC}"/>
                </a:ext>
              </a:extLst>
            </p:cNvPr>
            <p:cNvSpPr/>
            <p:nvPr/>
          </p:nvSpPr>
          <p:spPr>
            <a:xfrm>
              <a:off x="0" y="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a:extLst>
                <a:ext uri="{FF2B5EF4-FFF2-40B4-BE49-F238E27FC236}">
                  <a16:creationId xmlns:a16="http://schemas.microsoft.com/office/drawing/2014/main" id="{58041176-3F6C-45DD-BA61-F6AB03534BE5}"/>
                </a:ext>
              </a:extLst>
            </p:cNvPr>
            <p:cNvSpPr/>
            <p:nvPr/>
          </p:nvSpPr>
          <p:spPr>
            <a:xfrm>
              <a:off x="0" y="48219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a:extLst>
                <a:ext uri="{FF2B5EF4-FFF2-40B4-BE49-F238E27FC236}">
                  <a16:creationId xmlns:a16="http://schemas.microsoft.com/office/drawing/2014/main" id="{AA52AADE-244C-4660-94D1-FF0BECB8A5F8}"/>
                </a:ext>
              </a:extLst>
            </p:cNvPr>
            <p:cNvSpPr/>
            <p:nvPr/>
          </p:nvSpPr>
          <p:spPr>
            <a:xfrm>
              <a:off x="0" y="96438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a:extLst>
                <a:ext uri="{FF2B5EF4-FFF2-40B4-BE49-F238E27FC236}">
                  <a16:creationId xmlns:a16="http://schemas.microsoft.com/office/drawing/2014/main" id="{0C8ECE69-CBF3-46E2-95D4-76CEF8951AF1}"/>
                </a:ext>
              </a:extLst>
            </p:cNvPr>
            <p:cNvSpPr/>
            <p:nvPr/>
          </p:nvSpPr>
          <p:spPr>
            <a:xfrm>
              <a:off x="0" y="144657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a:extLst>
                <a:ext uri="{FF2B5EF4-FFF2-40B4-BE49-F238E27FC236}">
                  <a16:creationId xmlns:a16="http://schemas.microsoft.com/office/drawing/2014/main" id="{86FC926A-9E58-42F3-A254-901D166EE8AB}"/>
                </a:ext>
              </a:extLst>
            </p:cNvPr>
            <p:cNvSpPr/>
            <p:nvPr/>
          </p:nvSpPr>
          <p:spPr>
            <a:xfrm>
              <a:off x="0" y="1928764"/>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a:extLst>
                <a:ext uri="{FF2B5EF4-FFF2-40B4-BE49-F238E27FC236}">
                  <a16:creationId xmlns:a16="http://schemas.microsoft.com/office/drawing/2014/main" id="{0082A139-47CD-4316-A50E-635DCA61B726}"/>
                </a:ext>
              </a:extLst>
            </p:cNvPr>
            <p:cNvSpPr/>
            <p:nvPr/>
          </p:nvSpPr>
          <p:spPr>
            <a:xfrm>
              <a:off x="0" y="2410955"/>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a:extLst>
                <a:ext uri="{FF2B5EF4-FFF2-40B4-BE49-F238E27FC236}">
                  <a16:creationId xmlns:a16="http://schemas.microsoft.com/office/drawing/2014/main" id="{0C56966C-87CE-4C19-B415-D1A116FFD55C}"/>
                </a:ext>
              </a:extLst>
            </p:cNvPr>
            <p:cNvSpPr/>
            <p:nvPr/>
          </p:nvSpPr>
          <p:spPr>
            <a:xfrm>
              <a:off x="0" y="2893146"/>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a:extLst>
                <a:ext uri="{FF2B5EF4-FFF2-40B4-BE49-F238E27FC236}">
                  <a16:creationId xmlns:a16="http://schemas.microsoft.com/office/drawing/2014/main" id="{40DF2F10-C9D9-469E-BA5B-4361A0E04F5C}"/>
                </a:ext>
              </a:extLst>
            </p:cNvPr>
            <p:cNvSpPr/>
            <p:nvPr/>
          </p:nvSpPr>
          <p:spPr>
            <a:xfrm>
              <a:off x="0" y="3375337"/>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a:extLst>
                <a:ext uri="{FF2B5EF4-FFF2-40B4-BE49-F238E27FC236}">
                  <a16:creationId xmlns:a16="http://schemas.microsoft.com/office/drawing/2014/main" id="{FA96DBA7-5DE5-42C4-B77B-9E09808F12BE}"/>
                </a:ext>
              </a:extLst>
            </p:cNvPr>
            <p:cNvSpPr/>
            <p:nvPr/>
          </p:nvSpPr>
          <p:spPr>
            <a:xfrm>
              <a:off x="0" y="3857528"/>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a:extLst>
                <a:ext uri="{FF2B5EF4-FFF2-40B4-BE49-F238E27FC236}">
                  <a16:creationId xmlns:a16="http://schemas.microsoft.com/office/drawing/2014/main" id="{C58800CD-0121-49FB-AF2E-869EB0AE685C}"/>
                </a:ext>
              </a:extLst>
            </p:cNvPr>
            <p:cNvSpPr/>
            <p:nvPr/>
          </p:nvSpPr>
          <p:spPr>
            <a:xfrm>
              <a:off x="0" y="4339719"/>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a:extLst>
                <a:ext uri="{FF2B5EF4-FFF2-40B4-BE49-F238E27FC236}">
                  <a16:creationId xmlns:a16="http://schemas.microsoft.com/office/drawing/2014/main" id="{46187C43-DC9C-48EB-800E-48E616220C24}"/>
                </a:ext>
              </a:extLst>
            </p:cNvPr>
            <p:cNvSpPr/>
            <p:nvPr/>
          </p:nvSpPr>
          <p:spPr>
            <a:xfrm>
              <a:off x="0" y="482191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a:extLst>
                <a:ext uri="{FF2B5EF4-FFF2-40B4-BE49-F238E27FC236}">
                  <a16:creationId xmlns:a16="http://schemas.microsoft.com/office/drawing/2014/main" id="{922023CD-DC59-496E-812C-A35B44A072DF}"/>
                </a:ext>
              </a:extLst>
            </p:cNvPr>
            <p:cNvSpPr/>
            <p:nvPr/>
          </p:nvSpPr>
          <p:spPr>
            <a:xfrm>
              <a:off x="0" y="530410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a:extLst>
                <a:ext uri="{FF2B5EF4-FFF2-40B4-BE49-F238E27FC236}">
                  <a16:creationId xmlns:a16="http://schemas.microsoft.com/office/drawing/2014/main" id="{BF835750-1013-4D35-95B6-D7E4B0B0E2BF}"/>
                </a:ext>
              </a:extLst>
            </p:cNvPr>
            <p:cNvSpPr/>
            <p:nvPr/>
          </p:nvSpPr>
          <p:spPr>
            <a:xfrm>
              <a:off x="0" y="578629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a:extLst>
                <a:ext uri="{FF2B5EF4-FFF2-40B4-BE49-F238E27FC236}">
                  <a16:creationId xmlns:a16="http://schemas.microsoft.com/office/drawing/2014/main" id="{4E7862D5-26D4-4CF0-A6A0-57B4835E763D}"/>
                </a:ext>
              </a:extLst>
            </p:cNvPr>
            <p:cNvSpPr/>
            <p:nvPr/>
          </p:nvSpPr>
          <p:spPr>
            <a:xfrm>
              <a:off x="0" y="626848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Group 4">
            <a:extLst>
              <a:ext uri="{FF2B5EF4-FFF2-40B4-BE49-F238E27FC236}">
                <a16:creationId xmlns:a16="http://schemas.microsoft.com/office/drawing/2014/main" id="{612EB653-DB89-4A83-BCB9-AB55D6DF6F05}"/>
              </a:ext>
            </a:extLst>
          </p:cNvPr>
          <p:cNvGrpSpPr>
            <a:grpSpLocks noChangeAspect="1"/>
          </p:cNvGrpSpPr>
          <p:nvPr userDrawn="1"/>
        </p:nvGrpSpPr>
        <p:grpSpPr bwMode="auto">
          <a:xfrm>
            <a:off x="-319548" y="5517737"/>
            <a:ext cx="12831097" cy="1340263"/>
            <a:chOff x="0" y="1761"/>
            <a:chExt cx="7678" cy="802"/>
          </a:xfrm>
        </p:grpSpPr>
        <p:grpSp>
          <p:nvGrpSpPr>
            <p:cNvPr id="19" name="Group 205">
              <a:extLst>
                <a:ext uri="{FF2B5EF4-FFF2-40B4-BE49-F238E27FC236}">
                  <a16:creationId xmlns:a16="http://schemas.microsoft.com/office/drawing/2014/main" id="{0E1575A5-C7B0-4FE8-928F-4CD3F8C9DEEB}"/>
                </a:ext>
              </a:extLst>
            </p:cNvPr>
            <p:cNvGrpSpPr>
              <a:grpSpLocks/>
            </p:cNvGrpSpPr>
            <p:nvPr/>
          </p:nvGrpSpPr>
          <p:grpSpPr bwMode="auto">
            <a:xfrm>
              <a:off x="0" y="1761"/>
              <a:ext cx="7678" cy="802"/>
              <a:chOff x="0" y="1761"/>
              <a:chExt cx="7678" cy="802"/>
            </a:xfrm>
          </p:grpSpPr>
          <p:sp>
            <p:nvSpPr>
              <p:cNvPr id="120" name="Freeform 5">
                <a:extLst>
                  <a:ext uri="{FF2B5EF4-FFF2-40B4-BE49-F238E27FC236}">
                    <a16:creationId xmlns:a16="http://schemas.microsoft.com/office/drawing/2014/main" id="{4F88AE74-2F4D-44B3-8A39-0594A073A2FD}"/>
                  </a:ext>
                </a:extLst>
              </p:cNvPr>
              <p:cNvSpPr>
                <a:spLocks/>
              </p:cNvSpPr>
              <p:nvPr/>
            </p:nvSpPr>
            <p:spPr bwMode="auto">
              <a:xfrm>
                <a:off x="710" y="2057"/>
                <a:ext cx="161" cy="144"/>
              </a:xfrm>
              <a:custGeom>
                <a:avLst/>
                <a:gdLst>
                  <a:gd name="T0" fmla="*/ 20 w 70"/>
                  <a:gd name="T1" fmla="*/ 14 h 62"/>
                  <a:gd name="T2" fmla="*/ 70 w 70"/>
                  <a:gd name="T3" fmla="*/ 2 h 62"/>
                  <a:gd name="T4" fmla="*/ 45 w 70"/>
                  <a:gd name="T5" fmla="*/ 47 h 62"/>
                  <a:gd name="T6" fmla="*/ 6 w 70"/>
                  <a:gd name="T7" fmla="*/ 50 h 62"/>
                  <a:gd name="T8" fmla="*/ 20 w 70"/>
                  <a:gd name="T9" fmla="*/ 14 h 62"/>
                </a:gdLst>
                <a:ahLst/>
                <a:cxnLst>
                  <a:cxn ang="0">
                    <a:pos x="T0" y="T1"/>
                  </a:cxn>
                  <a:cxn ang="0">
                    <a:pos x="T2" y="T3"/>
                  </a:cxn>
                  <a:cxn ang="0">
                    <a:pos x="T4" y="T5"/>
                  </a:cxn>
                  <a:cxn ang="0">
                    <a:pos x="T6" y="T7"/>
                  </a:cxn>
                  <a:cxn ang="0">
                    <a:pos x="T8" y="T9"/>
                  </a:cxn>
                </a:cxnLst>
                <a:rect l="0" t="0" r="r" b="b"/>
                <a:pathLst>
                  <a:path w="70" h="62">
                    <a:moveTo>
                      <a:pt x="20" y="14"/>
                    </a:moveTo>
                    <a:cubicBezTo>
                      <a:pt x="39" y="0"/>
                      <a:pt x="70" y="2"/>
                      <a:pt x="70" y="2"/>
                    </a:cubicBezTo>
                    <a:cubicBezTo>
                      <a:pt x="70" y="2"/>
                      <a:pt x="64" y="33"/>
                      <a:pt x="45" y="47"/>
                    </a:cubicBezTo>
                    <a:cubicBezTo>
                      <a:pt x="25" y="62"/>
                      <a:pt x="6" y="50"/>
                      <a:pt x="6" y="50"/>
                    </a:cubicBezTo>
                    <a:cubicBezTo>
                      <a:pt x="6" y="50"/>
                      <a:pt x="0" y="29"/>
                      <a:pt x="20" y="14"/>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1" name="Freeform 6">
                <a:extLst>
                  <a:ext uri="{FF2B5EF4-FFF2-40B4-BE49-F238E27FC236}">
                    <a16:creationId xmlns:a16="http://schemas.microsoft.com/office/drawing/2014/main" id="{3138CD61-CB5E-4B04-93E2-578C13F65D3D}"/>
                  </a:ext>
                </a:extLst>
              </p:cNvPr>
              <p:cNvSpPr>
                <a:spLocks/>
              </p:cNvSpPr>
              <p:nvPr/>
            </p:nvSpPr>
            <p:spPr bwMode="auto">
              <a:xfrm>
                <a:off x="597" y="2112"/>
                <a:ext cx="129" cy="107"/>
              </a:xfrm>
              <a:custGeom>
                <a:avLst/>
                <a:gdLst>
                  <a:gd name="T0" fmla="*/ 40 w 56"/>
                  <a:gd name="T1" fmla="*/ 9 h 46"/>
                  <a:gd name="T2" fmla="*/ 55 w 56"/>
                  <a:gd name="T3" fmla="*/ 35 h 46"/>
                  <a:gd name="T4" fmla="*/ 25 w 56"/>
                  <a:gd name="T5" fmla="*/ 37 h 46"/>
                  <a:gd name="T6" fmla="*/ 0 w 56"/>
                  <a:gd name="T7" fmla="*/ 6 h 46"/>
                  <a:gd name="T8" fmla="*/ 40 w 56"/>
                  <a:gd name="T9" fmla="*/ 9 h 46"/>
                </a:gdLst>
                <a:ahLst/>
                <a:cxnLst>
                  <a:cxn ang="0">
                    <a:pos x="T0" y="T1"/>
                  </a:cxn>
                  <a:cxn ang="0">
                    <a:pos x="T2" y="T3"/>
                  </a:cxn>
                  <a:cxn ang="0">
                    <a:pos x="T4" y="T5"/>
                  </a:cxn>
                  <a:cxn ang="0">
                    <a:pos x="T6" y="T7"/>
                  </a:cxn>
                  <a:cxn ang="0">
                    <a:pos x="T8" y="T9"/>
                  </a:cxn>
                </a:cxnLst>
                <a:rect l="0" t="0" r="r" b="b"/>
                <a:pathLst>
                  <a:path w="56" h="46">
                    <a:moveTo>
                      <a:pt x="40" y="9"/>
                    </a:moveTo>
                    <a:cubicBezTo>
                      <a:pt x="56" y="17"/>
                      <a:pt x="55" y="35"/>
                      <a:pt x="55" y="35"/>
                    </a:cubicBezTo>
                    <a:cubicBezTo>
                      <a:pt x="55" y="35"/>
                      <a:pt x="41" y="46"/>
                      <a:pt x="25" y="37"/>
                    </a:cubicBezTo>
                    <a:cubicBezTo>
                      <a:pt x="9" y="29"/>
                      <a:pt x="0" y="6"/>
                      <a:pt x="0" y="6"/>
                    </a:cubicBezTo>
                    <a:cubicBezTo>
                      <a:pt x="0" y="6"/>
                      <a:pt x="23" y="0"/>
                      <a:pt x="40" y="9"/>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2" name="Rectangle 7">
                <a:extLst>
                  <a:ext uri="{FF2B5EF4-FFF2-40B4-BE49-F238E27FC236}">
                    <a16:creationId xmlns:a16="http://schemas.microsoft.com/office/drawing/2014/main" id="{9DACD59F-FB7D-477A-A880-EC14DB2D2452}"/>
                  </a:ext>
                </a:extLst>
              </p:cNvPr>
              <p:cNvSpPr>
                <a:spLocks noChangeArrowheads="1"/>
              </p:cNvSpPr>
              <p:nvPr/>
            </p:nvSpPr>
            <p:spPr bwMode="auto">
              <a:xfrm>
                <a:off x="714" y="1980"/>
                <a:ext cx="12" cy="446"/>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3" name="Freeform 8">
                <a:extLst>
                  <a:ext uri="{FF2B5EF4-FFF2-40B4-BE49-F238E27FC236}">
                    <a16:creationId xmlns:a16="http://schemas.microsoft.com/office/drawing/2014/main" id="{DE67CD92-A527-4855-9B4B-F1B3C02B0EBC}"/>
                  </a:ext>
                </a:extLst>
              </p:cNvPr>
              <p:cNvSpPr>
                <a:spLocks/>
              </p:cNvSpPr>
              <p:nvPr/>
            </p:nvSpPr>
            <p:spPr bwMode="auto">
              <a:xfrm>
                <a:off x="599" y="1831"/>
                <a:ext cx="244" cy="237"/>
              </a:xfrm>
              <a:custGeom>
                <a:avLst/>
                <a:gdLst>
                  <a:gd name="T0" fmla="*/ 91 w 106"/>
                  <a:gd name="T1" fmla="*/ 18 h 102"/>
                  <a:gd name="T2" fmla="*/ 68 w 106"/>
                  <a:gd name="T3" fmla="*/ 13 h 102"/>
                  <a:gd name="T4" fmla="*/ 53 w 106"/>
                  <a:gd name="T5" fmla="*/ 0 h 102"/>
                  <a:gd name="T6" fmla="*/ 37 w 106"/>
                  <a:gd name="T7" fmla="*/ 13 h 102"/>
                  <a:gd name="T8" fmla="*/ 14 w 106"/>
                  <a:gd name="T9" fmla="*/ 18 h 102"/>
                  <a:gd name="T10" fmla="*/ 53 w 106"/>
                  <a:gd name="T11" fmla="*/ 102 h 102"/>
                  <a:gd name="T12" fmla="*/ 91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1" y="18"/>
                    </a:moveTo>
                    <a:cubicBezTo>
                      <a:pt x="81" y="4"/>
                      <a:pt x="68" y="13"/>
                      <a:pt x="68" y="13"/>
                    </a:cubicBezTo>
                    <a:cubicBezTo>
                      <a:pt x="70" y="9"/>
                      <a:pt x="62" y="0"/>
                      <a:pt x="53" y="0"/>
                    </a:cubicBezTo>
                    <a:cubicBezTo>
                      <a:pt x="44" y="0"/>
                      <a:pt x="35" y="9"/>
                      <a:pt x="37" y="13"/>
                    </a:cubicBezTo>
                    <a:cubicBezTo>
                      <a:pt x="37" y="13"/>
                      <a:pt x="24" y="4"/>
                      <a:pt x="14" y="18"/>
                    </a:cubicBezTo>
                    <a:cubicBezTo>
                      <a:pt x="0" y="39"/>
                      <a:pt x="19" y="102"/>
                      <a:pt x="53" y="102"/>
                    </a:cubicBezTo>
                    <a:cubicBezTo>
                      <a:pt x="86" y="102"/>
                      <a:pt x="106" y="39"/>
                      <a:pt x="91" y="18"/>
                    </a:cubicBezTo>
                  </a:path>
                </a:pathLst>
              </a:custGeom>
              <a:solidFill>
                <a:srgbClr val="FF4D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4" name="Freeform 9">
                <a:extLst>
                  <a:ext uri="{FF2B5EF4-FFF2-40B4-BE49-F238E27FC236}">
                    <a16:creationId xmlns:a16="http://schemas.microsoft.com/office/drawing/2014/main" id="{5C7113BE-9B04-4629-8925-E02ADEC0E4A8}"/>
                  </a:ext>
                </a:extLst>
              </p:cNvPr>
              <p:cNvSpPr>
                <a:spLocks/>
              </p:cNvSpPr>
              <p:nvPr/>
            </p:nvSpPr>
            <p:spPr bwMode="auto">
              <a:xfrm>
                <a:off x="4931" y="2057"/>
                <a:ext cx="159" cy="144"/>
              </a:xfrm>
              <a:custGeom>
                <a:avLst/>
                <a:gdLst>
                  <a:gd name="T0" fmla="*/ 19 w 69"/>
                  <a:gd name="T1" fmla="*/ 14 h 62"/>
                  <a:gd name="T2" fmla="*/ 69 w 69"/>
                  <a:gd name="T3" fmla="*/ 2 h 62"/>
                  <a:gd name="T4" fmla="*/ 44 w 69"/>
                  <a:gd name="T5" fmla="*/ 47 h 62"/>
                  <a:gd name="T6" fmla="*/ 5 w 69"/>
                  <a:gd name="T7" fmla="*/ 50 h 62"/>
                  <a:gd name="T8" fmla="*/ 19 w 69"/>
                  <a:gd name="T9" fmla="*/ 14 h 62"/>
                </a:gdLst>
                <a:ahLst/>
                <a:cxnLst>
                  <a:cxn ang="0">
                    <a:pos x="T0" y="T1"/>
                  </a:cxn>
                  <a:cxn ang="0">
                    <a:pos x="T2" y="T3"/>
                  </a:cxn>
                  <a:cxn ang="0">
                    <a:pos x="T4" y="T5"/>
                  </a:cxn>
                  <a:cxn ang="0">
                    <a:pos x="T6" y="T7"/>
                  </a:cxn>
                  <a:cxn ang="0">
                    <a:pos x="T8" y="T9"/>
                  </a:cxn>
                </a:cxnLst>
                <a:rect l="0" t="0" r="r" b="b"/>
                <a:pathLst>
                  <a:path w="69" h="62">
                    <a:moveTo>
                      <a:pt x="19" y="14"/>
                    </a:moveTo>
                    <a:cubicBezTo>
                      <a:pt x="38" y="0"/>
                      <a:pt x="69" y="2"/>
                      <a:pt x="69" y="2"/>
                    </a:cubicBezTo>
                    <a:cubicBezTo>
                      <a:pt x="69" y="2"/>
                      <a:pt x="63" y="33"/>
                      <a:pt x="44" y="47"/>
                    </a:cubicBezTo>
                    <a:cubicBezTo>
                      <a:pt x="25" y="62"/>
                      <a:pt x="5" y="50"/>
                      <a:pt x="5" y="50"/>
                    </a:cubicBezTo>
                    <a:cubicBezTo>
                      <a:pt x="5" y="50"/>
                      <a:pt x="0" y="29"/>
                      <a:pt x="19" y="14"/>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5" name="Freeform 10">
                <a:extLst>
                  <a:ext uri="{FF2B5EF4-FFF2-40B4-BE49-F238E27FC236}">
                    <a16:creationId xmlns:a16="http://schemas.microsoft.com/office/drawing/2014/main" id="{3F2501DC-B482-45D6-9CEC-FD21676C0AF7}"/>
                  </a:ext>
                </a:extLst>
              </p:cNvPr>
              <p:cNvSpPr>
                <a:spLocks/>
              </p:cNvSpPr>
              <p:nvPr/>
            </p:nvSpPr>
            <p:spPr bwMode="auto">
              <a:xfrm>
                <a:off x="4818" y="2112"/>
                <a:ext cx="127" cy="107"/>
              </a:xfrm>
              <a:custGeom>
                <a:avLst/>
                <a:gdLst>
                  <a:gd name="T0" fmla="*/ 39 w 55"/>
                  <a:gd name="T1" fmla="*/ 9 h 46"/>
                  <a:gd name="T2" fmla="*/ 54 w 55"/>
                  <a:gd name="T3" fmla="*/ 35 h 46"/>
                  <a:gd name="T4" fmla="*/ 24 w 55"/>
                  <a:gd name="T5" fmla="*/ 37 h 46"/>
                  <a:gd name="T6" fmla="*/ 0 w 55"/>
                  <a:gd name="T7" fmla="*/ 6 h 46"/>
                  <a:gd name="T8" fmla="*/ 39 w 55"/>
                  <a:gd name="T9" fmla="*/ 9 h 46"/>
                </a:gdLst>
                <a:ahLst/>
                <a:cxnLst>
                  <a:cxn ang="0">
                    <a:pos x="T0" y="T1"/>
                  </a:cxn>
                  <a:cxn ang="0">
                    <a:pos x="T2" y="T3"/>
                  </a:cxn>
                  <a:cxn ang="0">
                    <a:pos x="T4" y="T5"/>
                  </a:cxn>
                  <a:cxn ang="0">
                    <a:pos x="T6" y="T7"/>
                  </a:cxn>
                  <a:cxn ang="0">
                    <a:pos x="T8" y="T9"/>
                  </a:cxn>
                </a:cxnLst>
                <a:rect l="0" t="0" r="r" b="b"/>
                <a:pathLst>
                  <a:path w="55" h="46">
                    <a:moveTo>
                      <a:pt x="39" y="9"/>
                    </a:moveTo>
                    <a:cubicBezTo>
                      <a:pt x="55" y="17"/>
                      <a:pt x="54" y="35"/>
                      <a:pt x="54" y="35"/>
                    </a:cubicBezTo>
                    <a:cubicBezTo>
                      <a:pt x="54" y="35"/>
                      <a:pt x="40" y="46"/>
                      <a:pt x="24" y="37"/>
                    </a:cubicBezTo>
                    <a:cubicBezTo>
                      <a:pt x="8" y="29"/>
                      <a:pt x="0" y="6"/>
                      <a:pt x="0" y="6"/>
                    </a:cubicBezTo>
                    <a:cubicBezTo>
                      <a:pt x="0" y="6"/>
                      <a:pt x="22" y="0"/>
                      <a:pt x="39" y="9"/>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6" name="Rectangle 11">
                <a:extLst>
                  <a:ext uri="{FF2B5EF4-FFF2-40B4-BE49-F238E27FC236}">
                    <a16:creationId xmlns:a16="http://schemas.microsoft.com/office/drawing/2014/main" id="{5265D4DF-4B27-4C82-87E1-81758A4E1F7D}"/>
                  </a:ext>
                </a:extLst>
              </p:cNvPr>
              <p:cNvSpPr>
                <a:spLocks noChangeArrowheads="1"/>
              </p:cNvSpPr>
              <p:nvPr/>
            </p:nvSpPr>
            <p:spPr bwMode="auto">
              <a:xfrm>
                <a:off x="4933" y="1980"/>
                <a:ext cx="14" cy="446"/>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7" name="Freeform 12">
                <a:extLst>
                  <a:ext uri="{FF2B5EF4-FFF2-40B4-BE49-F238E27FC236}">
                    <a16:creationId xmlns:a16="http://schemas.microsoft.com/office/drawing/2014/main" id="{84E6E25C-1B32-42D4-931A-564F3F8FC6B2}"/>
                  </a:ext>
                </a:extLst>
              </p:cNvPr>
              <p:cNvSpPr>
                <a:spLocks/>
              </p:cNvSpPr>
              <p:nvPr/>
            </p:nvSpPr>
            <p:spPr bwMode="auto">
              <a:xfrm>
                <a:off x="4818" y="1831"/>
                <a:ext cx="244" cy="237"/>
              </a:xfrm>
              <a:custGeom>
                <a:avLst/>
                <a:gdLst>
                  <a:gd name="T0" fmla="*/ 91 w 106"/>
                  <a:gd name="T1" fmla="*/ 18 h 102"/>
                  <a:gd name="T2" fmla="*/ 68 w 106"/>
                  <a:gd name="T3" fmla="*/ 13 h 102"/>
                  <a:gd name="T4" fmla="*/ 53 w 106"/>
                  <a:gd name="T5" fmla="*/ 0 h 102"/>
                  <a:gd name="T6" fmla="*/ 37 w 106"/>
                  <a:gd name="T7" fmla="*/ 13 h 102"/>
                  <a:gd name="T8" fmla="*/ 14 w 106"/>
                  <a:gd name="T9" fmla="*/ 18 h 102"/>
                  <a:gd name="T10" fmla="*/ 53 w 106"/>
                  <a:gd name="T11" fmla="*/ 102 h 102"/>
                  <a:gd name="T12" fmla="*/ 91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1" y="18"/>
                    </a:moveTo>
                    <a:cubicBezTo>
                      <a:pt x="81" y="4"/>
                      <a:pt x="68" y="13"/>
                      <a:pt x="68" y="13"/>
                    </a:cubicBezTo>
                    <a:cubicBezTo>
                      <a:pt x="70" y="9"/>
                      <a:pt x="62" y="0"/>
                      <a:pt x="53" y="0"/>
                    </a:cubicBezTo>
                    <a:cubicBezTo>
                      <a:pt x="44" y="0"/>
                      <a:pt x="36" y="9"/>
                      <a:pt x="37" y="13"/>
                    </a:cubicBezTo>
                    <a:cubicBezTo>
                      <a:pt x="37" y="13"/>
                      <a:pt x="24" y="4"/>
                      <a:pt x="14" y="18"/>
                    </a:cubicBezTo>
                    <a:cubicBezTo>
                      <a:pt x="0" y="39"/>
                      <a:pt x="19" y="102"/>
                      <a:pt x="53" y="102"/>
                    </a:cubicBezTo>
                    <a:cubicBezTo>
                      <a:pt x="87" y="102"/>
                      <a:pt x="106" y="39"/>
                      <a:pt x="91" y="18"/>
                    </a:cubicBezTo>
                  </a:path>
                </a:pathLst>
              </a:custGeom>
              <a:solidFill>
                <a:srgbClr val="FF4D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8" name="Freeform 13">
                <a:extLst>
                  <a:ext uri="{FF2B5EF4-FFF2-40B4-BE49-F238E27FC236}">
                    <a16:creationId xmlns:a16="http://schemas.microsoft.com/office/drawing/2014/main" id="{73410D53-110D-49B0-A0E9-B3D0C902CE40}"/>
                  </a:ext>
                </a:extLst>
              </p:cNvPr>
              <p:cNvSpPr>
                <a:spLocks/>
              </p:cNvSpPr>
              <p:nvPr/>
            </p:nvSpPr>
            <p:spPr bwMode="auto">
              <a:xfrm>
                <a:off x="2530" y="2001"/>
                <a:ext cx="159" cy="146"/>
              </a:xfrm>
              <a:custGeom>
                <a:avLst/>
                <a:gdLst>
                  <a:gd name="T0" fmla="*/ 19 w 69"/>
                  <a:gd name="T1" fmla="*/ 15 h 63"/>
                  <a:gd name="T2" fmla="*/ 69 w 69"/>
                  <a:gd name="T3" fmla="*/ 3 h 63"/>
                  <a:gd name="T4" fmla="*/ 44 w 69"/>
                  <a:gd name="T5" fmla="*/ 48 h 63"/>
                  <a:gd name="T6" fmla="*/ 5 w 69"/>
                  <a:gd name="T7" fmla="*/ 51 h 63"/>
                  <a:gd name="T8" fmla="*/ 19 w 69"/>
                  <a:gd name="T9" fmla="*/ 15 h 63"/>
                </a:gdLst>
                <a:ahLst/>
                <a:cxnLst>
                  <a:cxn ang="0">
                    <a:pos x="T0" y="T1"/>
                  </a:cxn>
                  <a:cxn ang="0">
                    <a:pos x="T2" y="T3"/>
                  </a:cxn>
                  <a:cxn ang="0">
                    <a:pos x="T4" y="T5"/>
                  </a:cxn>
                  <a:cxn ang="0">
                    <a:pos x="T6" y="T7"/>
                  </a:cxn>
                  <a:cxn ang="0">
                    <a:pos x="T8" y="T9"/>
                  </a:cxn>
                </a:cxnLst>
                <a:rect l="0" t="0" r="r" b="b"/>
                <a:pathLst>
                  <a:path w="69" h="63">
                    <a:moveTo>
                      <a:pt x="19" y="15"/>
                    </a:moveTo>
                    <a:cubicBezTo>
                      <a:pt x="38" y="0"/>
                      <a:pt x="69" y="3"/>
                      <a:pt x="69" y="3"/>
                    </a:cubicBezTo>
                    <a:cubicBezTo>
                      <a:pt x="69" y="3"/>
                      <a:pt x="63" y="34"/>
                      <a:pt x="44" y="48"/>
                    </a:cubicBezTo>
                    <a:cubicBezTo>
                      <a:pt x="25" y="63"/>
                      <a:pt x="5" y="51"/>
                      <a:pt x="5" y="51"/>
                    </a:cubicBezTo>
                    <a:cubicBezTo>
                      <a:pt x="5" y="51"/>
                      <a:pt x="0" y="29"/>
                      <a:pt x="19" y="15"/>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9" name="Freeform 14">
                <a:extLst>
                  <a:ext uri="{FF2B5EF4-FFF2-40B4-BE49-F238E27FC236}">
                    <a16:creationId xmlns:a16="http://schemas.microsoft.com/office/drawing/2014/main" id="{444154B4-A697-46ED-A340-6A7A4E9E26B6}"/>
                  </a:ext>
                </a:extLst>
              </p:cNvPr>
              <p:cNvSpPr>
                <a:spLocks/>
              </p:cNvSpPr>
              <p:nvPr/>
            </p:nvSpPr>
            <p:spPr bwMode="auto">
              <a:xfrm>
                <a:off x="2417" y="2059"/>
                <a:ext cx="127" cy="104"/>
              </a:xfrm>
              <a:custGeom>
                <a:avLst/>
                <a:gdLst>
                  <a:gd name="T0" fmla="*/ 39 w 55"/>
                  <a:gd name="T1" fmla="*/ 9 h 45"/>
                  <a:gd name="T2" fmla="*/ 54 w 55"/>
                  <a:gd name="T3" fmla="*/ 34 h 45"/>
                  <a:gd name="T4" fmla="*/ 24 w 55"/>
                  <a:gd name="T5" fmla="*/ 37 h 45"/>
                  <a:gd name="T6" fmla="*/ 0 w 55"/>
                  <a:gd name="T7" fmla="*/ 6 h 45"/>
                  <a:gd name="T8" fmla="*/ 39 w 55"/>
                  <a:gd name="T9" fmla="*/ 9 h 45"/>
                </a:gdLst>
                <a:ahLst/>
                <a:cxnLst>
                  <a:cxn ang="0">
                    <a:pos x="T0" y="T1"/>
                  </a:cxn>
                  <a:cxn ang="0">
                    <a:pos x="T2" y="T3"/>
                  </a:cxn>
                  <a:cxn ang="0">
                    <a:pos x="T4" y="T5"/>
                  </a:cxn>
                  <a:cxn ang="0">
                    <a:pos x="T6" y="T7"/>
                  </a:cxn>
                  <a:cxn ang="0">
                    <a:pos x="T8" y="T9"/>
                  </a:cxn>
                </a:cxnLst>
                <a:rect l="0" t="0" r="r" b="b"/>
                <a:pathLst>
                  <a:path w="55" h="45">
                    <a:moveTo>
                      <a:pt x="39" y="9"/>
                    </a:moveTo>
                    <a:cubicBezTo>
                      <a:pt x="55" y="17"/>
                      <a:pt x="54" y="34"/>
                      <a:pt x="54" y="34"/>
                    </a:cubicBezTo>
                    <a:cubicBezTo>
                      <a:pt x="54" y="34"/>
                      <a:pt x="41" y="45"/>
                      <a:pt x="24" y="37"/>
                    </a:cubicBezTo>
                    <a:cubicBezTo>
                      <a:pt x="8" y="28"/>
                      <a:pt x="0" y="6"/>
                      <a:pt x="0" y="6"/>
                    </a:cubicBezTo>
                    <a:cubicBezTo>
                      <a:pt x="0" y="6"/>
                      <a:pt x="23" y="0"/>
                      <a:pt x="39" y="9"/>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0" name="Rectangle 15">
                <a:extLst>
                  <a:ext uri="{FF2B5EF4-FFF2-40B4-BE49-F238E27FC236}">
                    <a16:creationId xmlns:a16="http://schemas.microsoft.com/office/drawing/2014/main" id="{199F46DF-4044-4FB8-BBC7-9B0997A70F3A}"/>
                  </a:ext>
                </a:extLst>
              </p:cNvPr>
              <p:cNvSpPr>
                <a:spLocks noChangeArrowheads="1"/>
              </p:cNvSpPr>
              <p:nvPr/>
            </p:nvSpPr>
            <p:spPr bwMode="auto">
              <a:xfrm>
                <a:off x="2532" y="1926"/>
                <a:ext cx="14" cy="447"/>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1" name="Freeform 16">
                <a:extLst>
                  <a:ext uri="{FF2B5EF4-FFF2-40B4-BE49-F238E27FC236}">
                    <a16:creationId xmlns:a16="http://schemas.microsoft.com/office/drawing/2014/main" id="{94B6E31A-92F0-4A71-9EA1-FCF1F60B02F8}"/>
                  </a:ext>
                </a:extLst>
              </p:cNvPr>
              <p:cNvSpPr>
                <a:spLocks/>
              </p:cNvSpPr>
              <p:nvPr/>
            </p:nvSpPr>
            <p:spPr bwMode="auto">
              <a:xfrm>
                <a:off x="2417" y="1778"/>
                <a:ext cx="244" cy="237"/>
              </a:xfrm>
              <a:custGeom>
                <a:avLst/>
                <a:gdLst>
                  <a:gd name="T0" fmla="*/ 92 w 106"/>
                  <a:gd name="T1" fmla="*/ 18 h 102"/>
                  <a:gd name="T2" fmla="*/ 68 w 106"/>
                  <a:gd name="T3" fmla="*/ 12 h 102"/>
                  <a:gd name="T4" fmla="*/ 53 w 106"/>
                  <a:gd name="T5" fmla="*/ 0 h 102"/>
                  <a:gd name="T6" fmla="*/ 38 w 106"/>
                  <a:gd name="T7" fmla="*/ 12 h 102"/>
                  <a:gd name="T8" fmla="*/ 15 w 106"/>
                  <a:gd name="T9" fmla="*/ 18 h 102"/>
                  <a:gd name="T10" fmla="*/ 53 w 106"/>
                  <a:gd name="T11" fmla="*/ 102 h 102"/>
                  <a:gd name="T12" fmla="*/ 92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2" y="18"/>
                    </a:moveTo>
                    <a:cubicBezTo>
                      <a:pt x="82" y="4"/>
                      <a:pt x="68" y="12"/>
                      <a:pt x="68" y="12"/>
                    </a:cubicBezTo>
                    <a:cubicBezTo>
                      <a:pt x="70" y="9"/>
                      <a:pt x="62" y="0"/>
                      <a:pt x="53" y="0"/>
                    </a:cubicBezTo>
                    <a:cubicBezTo>
                      <a:pt x="44" y="0"/>
                      <a:pt x="36" y="9"/>
                      <a:pt x="38" y="12"/>
                    </a:cubicBezTo>
                    <a:cubicBezTo>
                      <a:pt x="38" y="12"/>
                      <a:pt x="25" y="4"/>
                      <a:pt x="15" y="18"/>
                    </a:cubicBezTo>
                    <a:cubicBezTo>
                      <a:pt x="0" y="38"/>
                      <a:pt x="19" y="102"/>
                      <a:pt x="53" y="102"/>
                    </a:cubicBezTo>
                    <a:cubicBezTo>
                      <a:pt x="87" y="102"/>
                      <a:pt x="106" y="38"/>
                      <a:pt x="92" y="18"/>
                    </a:cubicBezTo>
                  </a:path>
                </a:pathLst>
              </a:custGeom>
              <a:solidFill>
                <a:srgbClr val="FF4D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2" name="Freeform 17">
                <a:extLst>
                  <a:ext uri="{FF2B5EF4-FFF2-40B4-BE49-F238E27FC236}">
                    <a16:creationId xmlns:a16="http://schemas.microsoft.com/office/drawing/2014/main" id="{4AC2D6EB-6CC0-4D3B-820C-D31290EA9296}"/>
                  </a:ext>
                </a:extLst>
              </p:cNvPr>
              <p:cNvSpPr>
                <a:spLocks/>
              </p:cNvSpPr>
              <p:nvPr/>
            </p:nvSpPr>
            <p:spPr bwMode="auto">
              <a:xfrm>
                <a:off x="3362" y="2087"/>
                <a:ext cx="145" cy="132"/>
              </a:xfrm>
              <a:custGeom>
                <a:avLst/>
                <a:gdLst>
                  <a:gd name="T0" fmla="*/ 45 w 63"/>
                  <a:gd name="T1" fmla="*/ 13 h 57"/>
                  <a:gd name="T2" fmla="*/ 0 w 63"/>
                  <a:gd name="T3" fmla="*/ 3 h 57"/>
                  <a:gd name="T4" fmla="*/ 23 w 63"/>
                  <a:gd name="T5" fmla="*/ 44 h 57"/>
                  <a:gd name="T6" fmla="*/ 58 w 63"/>
                  <a:gd name="T7" fmla="*/ 47 h 57"/>
                  <a:gd name="T8" fmla="*/ 45 w 63"/>
                  <a:gd name="T9" fmla="*/ 13 h 57"/>
                </a:gdLst>
                <a:ahLst/>
                <a:cxnLst>
                  <a:cxn ang="0">
                    <a:pos x="T0" y="T1"/>
                  </a:cxn>
                  <a:cxn ang="0">
                    <a:pos x="T2" y="T3"/>
                  </a:cxn>
                  <a:cxn ang="0">
                    <a:pos x="T4" y="T5"/>
                  </a:cxn>
                  <a:cxn ang="0">
                    <a:pos x="T6" y="T7"/>
                  </a:cxn>
                  <a:cxn ang="0">
                    <a:pos x="T8" y="T9"/>
                  </a:cxn>
                </a:cxnLst>
                <a:rect l="0" t="0" r="r" b="b"/>
                <a:pathLst>
                  <a:path w="63" h="57">
                    <a:moveTo>
                      <a:pt x="45" y="13"/>
                    </a:moveTo>
                    <a:cubicBezTo>
                      <a:pt x="28" y="0"/>
                      <a:pt x="0" y="3"/>
                      <a:pt x="0" y="3"/>
                    </a:cubicBezTo>
                    <a:cubicBezTo>
                      <a:pt x="0" y="3"/>
                      <a:pt x="5" y="31"/>
                      <a:pt x="23" y="44"/>
                    </a:cubicBezTo>
                    <a:cubicBezTo>
                      <a:pt x="40" y="57"/>
                      <a:pt x="58" y="47"/>
                      <a:pt x="58" y="47"/>
                    </a:cubicBezTo>
                    <a:cubicBezTo>
                      <a:pt x="58" y="47"/>
                      <a:pt x="63" y="27"/>
                      <a:pt x="45"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3" name="Freeform 18">
                <a:extLst>
                  <a:ext uri="{FF2B5EF4-FFF2-40B4-BE49-F238E27FC236}">
                    <a16:creationId xmlns:a16="http://schemas.microsoft.com/office/drawing/2014/main" id="{5FF7AB43-2ADD-48E7-9587-E20A1049F3F0}"/>
                  </a:ext>
                </a:extLst>
              </p:cNvPr>
              <p:cNvSpPr>
                <a:spLocks/>
              </p:cNvSpPr>
              <p:nvPr/>
            </p:nvSpPr>
            <p:spPr bwMode="auto">
              <a:xfrm>
                <a:off x="3493" y="2140"/>
                <a:ext cx="118" cy="96"/>
              </a:xfrm>
              <a:custGeom>
                <a:avLst/>
                <a:gdLst>
                  <a:gd name="T0" fmla="*/ 15 w 51"/>
                  <a:gd name="T1" fmla="*/ 8 h 41"/>
                  <a:gd name="T2" fmla="*/ 1 w 51"/>
                  <a:gd name="T3" fmla="*/ 31 h 41"/>
                  <a:gd name="T4" fmla="*/ 28 w 51"/>
                  <a:gd name="T5" fmla="*/ 33 h 41"/>
                  <a:gd name="T6" fmla="*/ 51 w 51"/>
                  <a:gd name="T7" fmla="*/ 5 h 41"/>
                  <a:gd name="T8" fmla="*/ 15 w 51"/>
                  <a:gd name="T9" fmla="*/ 8 h 41"/>
                </a:gdLst>
                <a:ahLst/>
                <a:cxnLst>
                  <a:cxn ang="0">
                    <a:pos x="T0" y="T1"/>
                  </a:cxn>
                  <a:cxn ang="0">
                    <a:pos x="T2" y="T3"/>
                  </a:cxn>
                  <a:cxn ang="0">
                    <a:pos x="T4" y="T5"/>
                  </a:cxn>
                  <a:cxn ang="0">
                    <a:pos x="T6" y="T7"/>
                  </a:cxn>
                  <a:cxn ang="0">
                    <a:pos x="T8" y="T9"/>
                  </a:cxn>
                </a:cxnLst>
                <a:rect l="0" t="0" r="r" b="b"/>
                <a:pathLst>
                  <a:path w="51" h="41">
                    <a:moveTo>
                      <a:pt x="15" y="8"/>
                    </a:moveTo>
                    <a:cubicBezTo>
                      <a:pt x="0" y="15"/>
                      <a:pt x="1" y="31"/>
                      <a:pt x="1" y="31"/>
                    </a:cubicBezTo>
                    <a:cubicBezTo>
                      <a:pt x="1" y="31"/>
                      <a:pt x="14" y="41"/>
                      <a:pt x="28" y="33"/>
                    </a:cubicBezTo>
                    <a:cubicBezTo>
                      <a:pt x="43" y="26"/>
                      <a:pt x="51" y="5"/>
                      <a:pt x="51" y="5"/>
                    </a:cubicBezTo>
                    <a:cubicBezTo>
                      <a:pt x="51" y="5"/>
                      <a:pt x="30" y="0"/>
                      <a:pt x="15" y="8"/>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4" name="Rectangle 19">
                <a:extLst>
                  <a:ext uri="{FF2B5EF4-FFF2-40B4-BE49-F238E27FC236}">
                    <a16:creationId xmlns:a16="http://schemas.microsoft.com/office/drawing/2014/main" id="{434F64C2-2F95-420A-BE6A-DDBB97AC376B}"/>
                  </a:ext>
                </a:extLst>
              </p:cNvPr>
              <p:cNvSpPr>
                <a:spLocks noChangeArrowheads="1"/>
              </p:cNvSpPr>
              <p:nvPr/>
            </p:nvSpPr>
            <p:spPr bwMode="auto">
              <a:xfrm>
                <a:off x="3493" y="2019"/>
                <a:ext cx="12" cy="407"/>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5" name="Freeform 20">
                <a:extLst>
                  <a:ext uri="{FF2B5EF4-FFF2-40B4-BE49-F238E27FC236}">
                    <a16:creationId xmlns:a16="http://schemas.microsoft.com/office/drawing/2014/main" id="{95BB1E19-C72A-48E5-9185-6E7B783B34E8}"/>
                  </a:ext>
                </a:extLst>
              </p:cNvPr>
              <p:cNvSpPr>
                <a:spLocks/>
              </p:cNvSpPr>
              <p:nvPr/>
            </p:nvSpPr>
            <p:spPr bwMode="auto">
              <a:xfrm>
                <a:off x="3353" y="1831"/>
                <a:ext cx="292" cy="228"/>
              </a:xfrm>
              <a:custGeom>
                <a:avLst/>
                <a:gdLst>
                  <a:gd name="T0" fmla="*/ 121 w 127"/>
                  <a:gd name="T1" fmla="*/ 27 h 98"/>
                  <a:gd name="T2" fmla="*/ 92 w 127"/>
                  <a:gd name="T3" fmla="*/ 42 h 98"/>
                  <a:gd name="T4" fmla="*/ 63 w 127"/>
                  <a:gd name="T5" fmla="*/ 0 h 98"/>
                  <a:gd name="T6" fmla="*/ 35 w 127"/>
                  <a:gd name="T7" fmla="*/ 42 h 98"/>
                  <a:gd name="T8" fmla="*/ 6 w 127"/>
                  <a:gd name="T9" fmla="*/ 27 h 98"/>
                  <a:gd name="T10" fmla="*/ 63 w 127"/>
                  <a:gd name="T11" fmla="*/ 98 h 98"/>
                  <a:gd name="T12" fmla="*/ 121 w 127"/>
                  <a:gd name="T13" fmla="*/ 27 h 98"/>
                </a:gdLst>
                <a:ahLst/>
                <a:cxnLst>
                  <a:cxn ang="0">
                    <a:pos x="T0" y="T1"/>
                  </a:cxn>
                  <a:cxn ang="0">
                    <a:pos x="T2" y="T3"/>
                  </a:cxn>
                  <a:cxn ang="0">
                    <a:pos x="T4" y="T5"/>
                  </a:cxn>
                  <a:cxn ang="0">
                    <a:pos x="T6" y="T7"/>
                  </a:cxn>
                  <a:cxn ang="0">
                    <a:pos x="T8" y="T9"/>
                  </a:cxn>
                  <a:cxn ang="0">
                    <a:pos x="T10" y="T11"/>
                  </a:cxn>
                  <a:cxn ang="0">
                    <a:pos x="T12" y="T13"/>
                  </a:cxn>
                </a:cxnLst>
                <a:rect l="0" t="0" r="r" b="b"/>
                <a:pathLst>
                  <a:path w="127" h="98">
                    <a:moveTo>
                      <a:pt x="121" y="27"/>
                    </a:moveTo>
                    <a:cubicBezTo>
                      <a:pt x="92" y="42"/>
                      <a:pt x="92" y="42"/>
                      <a:pt x="92" y="42"/>
                    </a:cubicBezTo>
                    <a:cubicBezTo>
                      <a:pt x="63" y="0"/>
                      <a:pt x="63" y="0"/>
                      <a:pt x="63" y="0"/>
                    </a:cubicBezTo>
                    <a:cubicBezTo>
                      <a:pt x="35" y="42"/>
                      <a:pt x="35" y="42"/>
                      <a:pt x="35" y="42"/>
                    </a:cubicBezTo>
                    <a:cubicBezTo>
                      <a:pt x="6" y="27"/>
                      <a:pt x="6" y="27"/>
                      <a:pt x="6" y="27"/>
                    </a:cubicBezTo>
                    <a:cubicBezTo>
                      <a:pt x="6" y="27"/>
                      <a:pt x="0" y="98"/>
                      <a:pt x="63" y="98"/>
                    </a:cubicBezTo>
                    <a:cubicBezTo>
                      <a:pt x="127" y="98"/>
                      <a:pt x="121" y="27"/>
                      <a:pt x="121" y="27"/>
                    </a:cubicBezTo>
                  </a:path>
                </a:pathLst>
              </a:custGeom>
              <a:solidFill>
                <a:srgbClr val="FF7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6" name="Freeform 21">
                <a:extLst>
                  <a:ext uri="{FF2B5EF4-FFF2-40B4-BE49-F238E27FC236}">
                    <a16:creationId xmlns:a16="http://schemas.microsoft.com/office/drawing/2014/main" id="{DB75EEF7-6121-428E-A12B-5FB0AD0B9B2E}"/>
                  </a:ext>
                </a:extLst>
              </p:cNvPr>
              <p:cNvSpPr>
                <a:spLocks/>
              </p:cNvSpPr>
              <p:nvPr/>
            </p:nvSpPr>
            <p:spPr bwMode="auto">
              <a:xfrm>
                <a:off x="6641" y="2108"/>
                <a:ext cx="136" cy="125"/>
              </a:xfrm>
              <a:custGeom>
                <a:avLst/>
                <a:gdLst>
                  <a:gd name="T0" fmla="*/ 43 w 59"/>
                  <a:gd name="T1" fmla="*/ 13 h 54"/>
                  <a:gd name="T2" fmla="*/ 0 w 59"/>
                  <a:gd name="T3" fmla="*/ 3 h 54"/>
                  <a:gd name="T4" fmla="*/ 21 w 59"/>
                  <a:gd name="T5" fmla="*/ 41 h 54"/>
                  <a:gd name="T6" fmla="*/ 55 w 59"/>
                  <a:gd name="T7" fmla="*/ 44 h 54"/>
                  <a:gd name="T8" fmla="*/ 43 w 59"/>
                  <a:gd name="T9" fmla="*/ 13 h 54"/>
                </a:gdLst>
                <a:ahLst/>
                <a:cxnLst>
                  <a:cxn ang="0">
                    <a:pos x="T0" y="T1"/>
                  </a:cxn>
                  <a:cxn ang="0">
                    <a:pos x="T2" y="T3"/>
                  </a:cxn>
                  <a:cxn ang="0">
                    <a:pos x="T4" y="T5"/>
                  </a:cxn>
                  <a:cxn ang="0">
                    <a:pos x="T6" y="T7"/>
                  </a:cxn>
                  <a:cxn ang="0">
                    <a:pos x="T8" y="T9"/>
                  </a:cxn>
                </a:cxnLst>
                <a:rect l="0" t="0" r="r" b="b"/>
                <a:pathLst>
                  <a:path w="59" h="54">
                    <a:moveTo>
                      <a:pt x="43" y="13"/>
                    </a:moveTo>
                    <a:cubicBezTo>
                      <a:pt x="26" y="0"/>
                      <a:pt x="0" y="3"/>
                      <a:pt x="0" y="3"/>
                    </a:cubicBezTo>
                    <a:cubicBezTo>
                      <a:pt x="0" y="3"/>
                      <a:pt x="5" y="29"/>
                      <a:pt x="21" y="41"/>
                    </a:cubicBezTo>
                    <a:cubicBezTo>
                      <a:pt x="38" y="54"/>
                      <a:pt x="55" y="44"/>
                      <a:pt x="55" y="44"/>
                    </a:cubicBezTo>
                    <a:cubicBezTo>
                      <a:pt x="55" y="44"/>
                      <a:pt x="59"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7" name="Freeform 22">
                <a:extLst>
                  <a:ext uri="{FF2B5EF4-FFF2-40B4-BE49-F238E27FC236}">
                    <a16:creationId xmlns:a16="http://schemas.microsoft.com/office/drawing/2014/main" id="{EE67D84A-FB3A-4789-89D7-A8D81D1EC8C3}"/>
                  </a:ext>
                </a:extLst>
              </p:cNvPr>
              <p:cNvSpPr>
                <a:spLocks/>
              </p:cNvSpPr>
              <p:nvPr/>
            </p:nvSpPr>
            <p:spPr bwMode="auto">
              <a:xfrm>
                <a:off x="6765" y="2159"/>
                <a:ext cx="108" cy="88"/>
              </a:xfrm>
              <a:custGeom>
                <a:avLst/>
                <a:gdLst>
                  <a:gd name="T0" fmla="*/ 14 w 47"/>
                  <a:gd name="T1" fmla="*/ 7 h 38"/>
                  <a:gd name="T2" fmla="*/ 1 w 47"/>
                  <a:gd name="T3" fmla="*/ 29 h 38"/>
                  <a:gd name="T4" fmla="*/ 26 w 47"/>
                  <a:gd name="T5" fmla="*/ 31 h 38"/>
                  <a:gd name="T6" fmla="*/ 47 w 47"/>
                  <a:gd name="T7" fmla="*/ 5 h 38"/>
                  <a:gd name="T8" fmla="*/ 14 w 47"/>
                  <a:gd name="T9" fmla="*/ 7 h 38"/>
                </a:gdLst>
                <a:ahLst/>
                <a:cxnLst>
                  <a:cxn ang="0">
                    <a:pos x="T0" y="T1"/>
                  </a:cxn>
                  <a:cxn ang="0">
                    <a:pos x="T2" y="T3"/>
                  </a:cxn>
                  <a:cxn ang="0">
                    <a:pos x="T4" y="T5"/>
                  </a:cxn>
                  <a:cxn ang="0">
                    <a:pos x="T6" y="T7"/>
                  </a:cxn>
                  <a:cxn ang="0">
                    <a:pos x="T8" y="T9"/>
                  </a:cxn>
                </a:cxnLst>
                <a:rect l="0" t="0" r="r" b="b"/>
                <a:pathLst>
                  <a:path w="47" h="38">
                    <a:moveTo>
                      <a:pt x="14" y="7"/>
                    </a:moveTo>
                    <a:cubicBezTo>
                      <a:pt x="0" y="14"/>
                      <a:pt x="1" y="29"/>
                      <a:pt x="1" y="29"/>
                    </a:cubicBezTo>
                    <a:cubicBezTo>
                      <a:pt x="1" y="29"/>
                      <a:pt x="12" y="38"/>
                      <a:pt x="26" y="31"/>
                    </a:cubicBezTo>
                    <a:cubicBezTo>
                      <a:pt x="40" y="24"/>
                      <a:pt x="47" y="5"/>
                      <a:pt x="47" y="5"/>
                    </a:cubicBezTo>
                    <a:cubicBezTo>
                      <a:pt x="47"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8" name="Rectangle 23">
                <a:extLst>
                  <a:ext uri="{FF2B5EF4-FFF2-40B4-BE49-F238E27FC236}">
                    <a16:creationId xmlns:a16="http://schemas.microsoft.com/office/drawing/2014/main" id="{D8FBBE68-0593-4AEF-A4C8-B3441B9C9A81}"/>
                  </a:ext>
                </a:extLst>
              </p:cNvPr>
              <p:cNvSpPr>
                <a:spLocks noChangeArrowheads="1"/>
              </p:cNvSpPr>
              <p:nvPr/>
            </p:nvSpPr>
            <p:spPr bwMode="auto">
              <a:xfrm>
                <a:off x="6763" y="2043"/>
                <a:ext cx="11" cy="3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9" name="Freeform 24">
                <a:extLst>
                  <a:ext uri="{FF2B5EF4-FFF2-40B4-BE49-F238E27FC236}">
                    <a16:creationId xmlns:a16="http://schemas.microsoft.com/office/drawing/2014/main" id="{C1CCB0E0-41AA-473F-8E42-29E183057A08}"/>
                  </a:ext>
                </a:extLst>
              </p:cNvPr>
              <p:cNvSpPr>
                <a:spLocks/>
              </p:cNvSpPr>
              <p:nvPr/>
            </p:nvSpPr>
            <p:spPr bwMode="auto">
              <a:xfrm>
                <a:off x="6631" y="1868"/>
                <a:ext cx="277" cy="212"/>
              </a:xfrm>
              <a:custGeom>
                <a:avLst/>
                <a:gdLst>
                  <a:gd name="T0" fmla="*/ 113 w 120"/>
                  <a:gd name="T1" fmla="*/ 25 h 91"/>
                  <a:gd name="T2" fmla="*/ 87 w 120"/>
                  <a:gd name="T3" fmla="*/ 39 h 91"/>
                  <a:gd name="T4" fmla="*/ 60 w 120"/>
                  <a:gd name="T5" fmla="*/ 0 h 91"/>
                  <a:gd name="T6" fmla="*/ 33 w 120"/>
                  <a:gd name="T7" fmla="*/ 39 h 91"/>
                  <a:gd name="T8" fmla="*/ 6 w 120"/>
                  <a:gd name="T9" fmla="*/ 25 h 91"/>
                  <a:gd name="T10" fmla="*/ 60 w 120"/>
                  <a:gd name="T11" fmla="*/ 91 h 91"/>
                  <a:gd name="T12" fmla="*/ 113 w 120"/>
                  <a:gd name="T13" fmla="*/ 25 h 91"/>
                </a:gdLst>
                <a:ahLst/>
                <a:cxnLst>
                  <a:cxn ang="0">
                    <a:pos x="T0" y="T1"/>
                  </a:cxn>
                  <a:cxn ang="0">
                    <a:pos x="T2" y="T3"/>
                  </a:cxn>
                  <a:cxn ang="0">
                    <a:pos x="T4" y="T5"/>
                  </a:cxn>
                  <a:cxn ang="0">
                    <a:pos x="T6" y="T7"/>
                  </a:cxn>
                  <a:cxn ang="0">
                    <a:pos x="T8" y="T9"/>
                  </a:cxn>
                  <a:cxn ang="0">
                    <a:pos x="T10" y="T11"/>
                  </a:cxn>
                  <a:cxn ang="0">
                    <a:pos x="T12" y="T13"/>
                  </a:cxn>
                </a:cxnLst>
                <a:rect l="0" t="0" r="r" b="b"/>
                <a:pathLst>
                  <a:path w="120" h="91">
                    <a:moveTo>
                      <a:pt x="113" y="25"/>
                    </a:moveTo>
                    <a:cubicBezTo>
                      <a:pt x="87" y="39"/>
                      <a:pt x="87" y="39"/>
                      <a:pt x="87" y="39"/>
                    </a:cubicBezTo>
                    <a:cubicBezTo>
                      <a:pt x="60" y="0"/>
                      <a:pt x="60" y="0"/>
                      <a:pt x="60" y="0"/>
                    </a:cubicBezTo>
                    <a:cubicBezTo>
                      <a:pt x="33" y="39"/>
                      <a:pt x="33" y="39"/>
                      <a:pt x="33" y="39"/>
                    </a:cubicBezTo>
                    <a:cubicBezTo>
                      <a:pt x="6" y="25"/>
                      <a:pt x="6" y="25"/>
                      <a:pt x="6" y="25"/>
                    </a:cubicBezTo>
                    <a:cubicBezTo>
                      <a:pt x="6" y="25"/>
                      <a:pt x="0" y="91"/>
                      <a:pt x="60" y="91"/>
                    </a:cubicBezTo>
                    <a:cubicBezTo>
                      <a:pt x="120" y="91"/>
                      <a:pt x="113" y="25"/>
                      <a:pt x="113" y="25"/>
                    </a:cubicBezTo>
                  </a:path>
                </a:pathLst>
              </a:custGeom>
              <a:solidFill>
                <a:srgbClr val="FF7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0" name="Rectangle 25">
                <a:extLst>
                  <a:ext uri="{FF2B5EF4-FFF2-40B4-BE49-F238E27FC236}">
                    <a16:creationId xmlns:a16="http://schemas.microsoft.com/office/drawing/2014/main" id="{9597F86F-6C8A-49C5-853D-9E0443AEE1F2}"/>
                  </a:ext>
                </a:extLst>
              </p:cNvPr>
              <p:cNvSpPr>
                <a:spLocks noChangeArrowheads="1"/>
              </p:cNvSpPr>
              <p:nvPr/>
            </p:nvSpPr>
            <p:spPr bwMode="auto">
              <a:xfrm>
                <a:off x="2984" y="2154"/>
                <a:ext cx="14" cy="298"/>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1" name="Oval 26">
                <a:extLst>
                  <a:ext uri="{FF2B5EF4-FFF2-40B4-BE49-F238E27FC236}">
                    <a16:creationId xmlns:a16="http://schemas.microsoft.com/office/drawing/2014/main" id="{919387DB-C63E-4E97-B40F-E53905D16308}"/>
                  </a:ext>
                </a:extLst>
              </p:cNvPr>
              <p:cNvSpPr>
                <a:spLocks noChangeArrowheads="1"/>
              </p:cNvSpPr>
              <p:nvPr/>
            </p:nvSpPr>
            <p:spPr bwMode="auto">
              <a:xfrm>
                <a:off x="2942" y="1964"/>
                <a:ext cx="97" cy="190"/>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2" name="Freeform 27">
                <a:extLst>
                  <a:ext uri="{FF2B5EF4-FFF2-40B4-BE49-F238E27FC236}">
                    <a16:creationId xmlns:a16="http://schemas.microsoft.com/office/drawing/2014/main" id="{E01FEB3F-77A1-4EEA-8B99-DB381D53BBA7}"/>
                  </a:ext>
                </a:extLst>
              </p:cNvPr>
              <p:cNvSpPr>
                <a:spLocks/>
              </p:cNvSpPr>
              <p:nvPr/>
            </p:nvSpPr>
            <p:spPr bwMode="auto">
              <a:xfrm>
                <a:off x="2839" y="2061"/>
                <a:ext cx="163" cy="149"/>
              </a:xfrm>
              <a:custGeom>
                <a:avLst/>
                <a:gdLst>
                  <a:gd name="T0" fmla="*/ 0 w 71"/>
                  <a:gd name="T1" fmla="*/ 3 h 64"/>
                  <a:gd name="T2" fmla="*/ 25 w 71"/>
                  <a:gd name="T3" fmla="*/ 49 h 64"/>
                  <a:gd name="T4" fmla="*/ 65 w 71"/>
                  <a:gd name="T5" fmla="*/ 52 h 64"/>
                  <a:gd name="T6" fmla="*/ 51 w 71"/>
                  <a:gd name="T7" fmla="*/ 15 h 64"/>
                  <a:gd name="T8" fmla="*/ 0 w 71"/>
                  <a:gd name="T9" fmla="*/ 3 h 64"/>
                </a:gdLst>
                <a:ahLst/>
                <a:cxnLst>
                  <a:cxn ang="0">
                    <a:pos x="T0" y="T1"/>
                  </a:cxn>
                  <a:cxn ang="0">
                    <a:pos x="T2" y="T3"/>
                  </a:cxn>
                  <a:cxn ang="0">
                    <a:pos x="T4" y="T5"/>
                  </a:cxn>
                  <a:cxn ang="0">
                    <a:pos x="T6" y="T7"/>
                  </a:cxn>
                  <a:cxn ang="0">
                    <a:pos x="T8" y="T9"/>
                  </a:cxn>
                </a:cxnLst>
                <a:rect l="0" t="0" r="r" b="b"/>
                <a:pathLst>
                  <a:path w="71" h="64">
                    <a:moveTo>
                      <a:pt x="0" y="3"/>
                    </a:moveTo>
                    <a:cubicBezTo>
                      <a:pt x="0" y="3"/>
                      <a:pt x="6" y="34"/>
                      <a:pt x="25" y="49"/>
                    </a:cubicBezTo>
                    <a:cubicBezTo>
                      <a:pt x="45" y="64"/>
                      <a:pt x="65" y="52"/>
                      <a:pt x="65" y="52"/>
                    </a:cubicBezTo>
                    <a:cubicBezTo>
                      <a:pt x="65" y="52"/>
                      <a:pt x="71" y="30"/>
                      <a:pt x="51" y="15"/>
                    </a:cubicBezTo>
                    <a:cubicBezTo>
                      <a:pt x="31" y="0"/>
                      <a:pt x="0" y="3"/>
                      <a:pt x="0" y="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3" name="Freeform 28">
                <a:extLst>
                  <a:ext uri="{FF2B5EF4-FFF2-40B4-BE49-F238E27FC236}">
                    <a16:creationId xmlns:a16="http://schemas.microsoft.com/office/drawing/2014/main" id="{04CAFA91-AC7F-40BA-9DE3-9B4094355546}"/>
                  </a:ext>
                </a:extLst>
              </p:cNvPr>
              <p:cNvSpPr>
                <a:spLocks/>
              </p:cNvSpPr>
              <p:nvPr/>
            </p:nvSpPr>
            <p:spPr bwMode="auto">
              <a:xfrm>
                <a:off x="2979" y="2061"/>
                <a:ext cx="164" cy="149"/>
              </a:xfrm>
              <a:custGeom>
                <a:avLst/>
                <a:gdLst>
                  <a:gd name="T0" fmla="*/ 71 w 71"/>
                  <a:gd name="T1" fmla="*/ 3 h 64"/>
                  <a:gd name="T2" fmla="*/ 46 w 71"/>
                  <a:gd name="T3" fmla="*/ 49 h 64"/>
                  <a:gd name="T4" fmla="*/ 6 w 71"/>
                  <a:gd name="T5" fmla="*/ 52 h 64"/>
                  <a:gd name="T6" fmla="*/ 20 w 71"/>
                  <a:gd name="T7" fmla="*/ 15 h 64"/>
                  <a:gd name="T8" fmla="*/ 71 w 71"/>
                  <a:gd name="T9" fmla="*/ 3 h 64"/>
                </a:gdLst>
                <a:ahLst/>
                <a:cxnLst>
                  <a:cxn ang="0">
                    <a:pos x="T0" y="T1"/>
                  </a:cxn>
                  <a:cxn ang="0">
                    <a:pos x="T2" y="T3"/>
                  </a:cxn>
                  <a:cxn ang="0">
                    <a:pos x="T4" y="T5"/>
                  </a:cxn>
                  <a:cxn ang="0">
                    <a:pos x="T6" y="T7"/>
                  </a:cxn>
                  <a:cxn ang="0">
                    <a:pos x="T8" y="T9"/>
                  </a:cxn>
                </a:cxnLst>
                <a:rect l="0" t="0" r="r" b="b"/>
                <a:pathLst>
                  <a:path w="71" h="64">
                    <a:moveTo>
                      <a:pt x="71" y="3"/>
                    </a:moveTo>
                    <a:cubicBezTo>
                      <a:pt x="71" y="3"/>
                      <a:pt x="65" y="34"/>
                      <a:pt x="46" y="49"/>
                    </a:cubicBezTo>
                    <a:cubicBezTo>
                      <a:pt x="26" y="64"/>
                      <a:pt x="6" y="52"/>
                      <a:pt x="6" y="52"/>
                    </a:cubicBezTo>
                    <a:cubicBezTo>
                      <a:pt x="6" y="52"/>
                      <a:pt x="0" y="30"/>
                      <a:pt x="20" y="15"/>
                    </a:cubicBezTo>
                    <a:cubicBezTo>
                      <a:pt x="40" y="0"/>
                      <a:pt x="71" y="3"/>
                      <a:pt x="71" y="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4" name="Rectangle 29">
                <a:extLst>
                  <a:ext uri="{FF2B5EF4-FFF2-40B4-BE49-F238E27FC236}">
                    <a16:creationId xmlns:a16="http://schemas.microsoft.com/office/drawing/2014/main" id="{EDEA2000-858D-4BB7-A888-89E149B4F63D}"/>
                  </a:ext>
                </a:extLst>
              </p:cNvPr>
              <p:cNvSpPr>
                <a:spLocks noChangeArrowheads="1"/>
              </p:cNvSpPr>
              <p:nvPr/>
            </p:nvSpPr>
            <p:spPr bwMode="auto">
              <a:xfrm>
                <a:off x="6348" y="2110"/>
                <a:ext cx="12" cy="314"/>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5" name="Oval 30">
                <a:extLst>
                  <a:ext uri="{FF2B5EF4-FFF2-40B4-BE49-F238E27FC236}">
                    <a16:creationId xmlns:a16="http://schemas.microsoft.com/office/drawing/2014/main" id="{C4557293-0509-42FF-8224-BD1CEF8E7F27}"/>
                  </a:ext>
                </a:extLst>
              </p:cNvPr>
              <p:cNvSpPr>
                <a:spLocks noChangeArrowheads="1"/>
              </p:cNvSpPr>
              <p:nvPr/>
            </p:nvSpPr>
            <p:spPr bwMode="auto">
              <a:xfrm>
                <a:off x="6302" y="1908"/>
                <a:ext cx="104"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6" name="Freeform 31">
                <a:extLst>
                  <a:ext uri="{FF2B5EF4-FFF2-40B4-BE49-F238E27FC236}">
                    <a16:creationId xmlns:a16="http://schemas.microsoft.com/office/drawing/2014/main" id="{99E107C1-B3D8-403F-A9E1-1E09FA13ED59}"/>
                  </a:ext>
                </a:extLst>
              </p:cNvPr>
              <p:cNvSpPr>
                <a:spLocks/>
              </p:cNvSpPr>
              <p:nvPr/>
            </p:nvSpPr>
            <p:spPr bwMode="auto">
              <a:xfrm>
                <a:off x="6191" y="2012"/>
                <a:ext cx="173" cy="156"/>
              </a:xfrm>
              <a:custGeom>
                <a:avLst/>
                <a:gdLst>
                  <a:gd name="T0" fmla="*/ 0 w 75"/>
                  <a:gd name="T1" fmla="*/ 3 h 67"/>
                  <a:gd name="T2" fmla="*/ 28 w 75"/>
                  <a:gd name="T3" fmla="*/ 51 h 67"/>
                  <a:gd name="T4" fmla="*/ 70 w 75"/>
                  <a:gd name="T5" fmla="*/ 55 h 67"/>
                  <a:gd name="T6" fmla="*/ 55 w 75"/>
                  <a:gd name="T7" fmla="*/ 15 h 67"/>
                  <a:gd name="T8" fmla="*/ 0 w 75"/>
                  <a:gd name="T9" fmla="*/ 3 h 67"/>
                </a:gdLst>
                <a:ahLst/>
                <a:cxnLst>
                  <a:cxn ang="0">
                    <a:pos x="T0" y="T1"/>
                  </a:cxn>
                  <a:cxn ang="0">
                    <a:pos x="T2" y="T3"/>
                  </a:cxn>
                  <a:cxn ang="0">
                    <a:pos x="T4" y="T5"/>
                  </a:cxn>
                  <a:cxn ang="0">
                    <a:pos x="T6" y="T7"/>
                  </a:cxn>
                  <a:cxn ang="0">
                    <a:pos x="T8" y="T9"/>
                  </a:cxn>
                </a:cxnLst>
                <a:rect l="0" t="0" r="r" b="b"/>
                <a:pathLst>
                  <a:path w="75" h="67">
                    <a:moveTo>
                      <a:pt x="0" y="3"/>
                    </a:moveTo>
                    <a:cubicBezTo>
                      <a:pt x="0" y="3"/>
                      <a:pt x="7" y="36"/>
                      <a:pt x="28" y="51"/>
                    </a:cubicBezTo>
                    <a:cubicBezTo>
                      <a:pt x="48" y="67"/>
                      <a:pt x="70" y="55"/>
                      <a:pt x="70" y="55"/>
                    </a:cubicBezTo>
                    <a:cubicBezTo>
                      <a:pt x="70" y="55"/>
                      <a:pt x="75" y="31"/>
                      <a:pt x="55" y="15"/>
                    </a:cubicBezTo>
                    <a:cubicBezTo>
                      <a:pt x="34" y="0"/>
                      <a:pt x="0" y="3"/>
                      <a:pt x="0" y="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7" name="Freeform 32">
                <a:extLst>
                  <a:ext uri="{FF2B5EF4-FFF2-40B4-BE49-F238E27FC236}">
                    <a16:creationId xmlns:a16="http://schemas.microsoft.com/office/drawing/2014/main" id="{919BD4C7-AAF6-43F5-B93C-5C96D9457746}"/>
                  </a:ext>
                </a:extLst>
              </p:cNvPr>
              <p:cNvSpPr>
                <a:spLocks/>
              </p:cNvSpPr>
              <p:nvPr/>
            </p:nvSpPr>
            <p:spPr bwMode="auto">
              <a:xfrm>
                <a:off x="6341" y="2012"/>
                <a:ext cx="175" cy="156"/>
              </a:xfrm>
              <a:custGeom>
                <a:avLst/>
                <a:gdLst>
                  <a:gd name="T0" fmla="*/ 76 w 76"/>
                  <a:gd name="T1" fmla="*/ 3 h 67"/>
                  <a:gd name="T2" fmla="*/ 48 w 76"/>
                  <a:gd name="T3" fmla="*/ 51 h 67"/>
                  <a:gd name="T4" fmla="*/ 6 w 76"/>
                  <a:gd name="T5" fmla="*/ 55 h 67"/>
                  <a:gd name="T6" fmla="*/ 21 w 76"/>
                  <a:gd name="T7" fmla="*/ 15 h 67"/>
                  <a:gd name="T8" fmla="*/ 76 w 76"/>
                  <a:gd name="T9" fmla="*/ 3 h 67"/>
                </a:gdLst>
                <a:ahLst/>
                <a:cxnLst>
                  <a:cxn ang="0">
                    <a:pos x="T0" y="T1"/>
                  </a:cxn>
                  <a:cxn ang="0">
                    <a:pos x="T2" y="T3"/>
                  </a:cxn>
                  <a:cxn ang="0">
                    <a:pos x="T4" y="T5"/>
                  </a:cxn>
                  <a:cxn ang="0">
                    <a:pos x="T6" y="T7"/>
                  </a:cxn>
                  <a:cxn ang="0">
                    <a:pos x="T8" y="T9"/>
                  </a:cxn>
                </a:cxnLst>
                <a:rect l="0" t="0" r="r" b="b"/>
                <a:pathLst>
                  <a:path w="76" h="67">
                    <a:moveTo>
                      <a:pt x="76" y="3"/>
                    </a:moveTo>
                    <a:cubicBezTo>
                      <a:pt x="76" y="3"/>
                      <a:pt x="69" y="36"/>
                      <a:pt x="48" y="51"/>
                    </a:cubicBezTo>
                    <a:cubicBezTo>
                      <a:pt x="27" y="67"/>
                      <a:pt x="6" y="55"/>
                      <a:pt x="6" y="55"/>
                    </a:cubicBezTo>
                    <a:cubicBezTo>
                      <a:pt x="6" y="55"/>
                      <a:pt x="0" y="31"/>
                      <a:pt x="21" y="15"/>
                    </a:cubicBezTo>
                    <a:cubicBezTo>
                      <a:pt x="42" y="0"/>
                      <a:pt x="76" y="3"/>
                      <a:pt x="76" y="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8" name="Rectangle 33">
                <a:extLst>
                  <a:ext uri="{FF2B5EF4-FFF2-40B4-BE49-F238E27FC236}">
                    <a16:creationId xmlns:a16="http://schemas.microsoft.com/office/drawing/2014/main" id="{BB5494A3-5DE2-4640-BED4-3F2EA5553CB4}"/>
                  </a:ext>
                </a:extLst>
              </p:cNvPr>
              <p:cNvSpPr>
                <a:spLocks noChangeArrowheads="1"/>
              </p:cNvSpPr>
              <p:nvPr/>
            </p:nvSpPr>
            <p:spPr bwMode="auto">
              <a:xfrm>
                <a:off x="7106" y="2154"/>
                <a:ext cx="16" cy="365"/>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9" name="Oval 34">
                <a:extLst>
                  <a:ext uri="{FF2B5EF4-FFF2-40B4-BE49-F238E27FC236}">
                    <a16:creationId xmlns:a16="http://schemas.microsoft.com/office/drawing/2014/main" id="{C743AAC9-D2AC-4F6A-A30F-3888FDE06766}"/>
                  </a:ext>
                </a:extLst>
              </p:cNvPr>
              <p:cNvSpPr>
                <a:spLocks noChangeArrowheads="1"/>
              </p:cNvSpPr>
              <p:nvPr/>
            </p:nvSpPr>
            <p:spPr bwMode="auto">
              <a:xfrm>
                <a:off x="7053" y="1922"/>
                <a:ext cx="120" cy="232"/>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0" name="Freeform 35">
                <a:extLst>
                  <a:ext uri="{FF2B5EF4-FFF2-40B4-BE49-F238E27FC236}">
                    <a16:creationId xmlns:a16="http://schemas.microsoft.com/office/drawing/2014/main" id="{4FA02400-9DA7-4EDE-A701-5F3716611712}"/>
                  </a:ext>
                </a:extLst>
              </p:cNvPr>
              <p:cNvSpPr>
                <a:spLocks/>
              </p:cNvSpPr>
              <p:nvPr/>
            </p:nvSpPr>
            <p:spPr bwMode="auto">
              <a:xfrm>
                <a:off x="6926" y="2040"/>
                <a:ext cx="201" cy="182"/>
              </a:xfrm>
              <a:custGeom>
                <a:avLst/>
                <a:gdLst>
                  <a:gd name="T0" fmla="*/ 0 w 87"/>
                  <a:gd name="T1" fmla="*/ 4 h 78"/>
                  <a:gd name="T2" fmla="*/ 32 w 87"/>
                  <a:gd name="T3" fmla="*/ 60 h 78"/>
                  <a:gd name="T4" fmla="*/ 80 w 87"/>
                  <a:gd name="T5" fmla="*/ 64 h 78"/>
                  <a:gd name="T6" fmla="*/ 63 w 87"/>
                  <a:gd name="T7" fmla="*/ 18 h 78"/>
                  <a:gd name="T8" fmla="*/ 0 w 87"/>
                  <a:gd name="T9" fmla="*/ 4 h 78"/>
                </a:gdLst>
                <a:ahLst/>
                <a:cxnLst>
                  <a:cxn ang="0">
                    <a:pos x="T0" y="T1"/>
                  </a:cxn>
                  <a:cxn ang="0">
                    <a:pos x="T2" y="T3"/>
                  </a:cxn>
                  <a:cxn ang="0">
                    <a:pos x="T4" y="T5"/>
                  </a:cxn>
                  <a:cxn ang="0">
                    <a:pos x="T6" y="T7"/>
                  </a:cxn>
                  <a:cxn ang="0">
                    <a:pos x="T8" y="T9"/>
                  </a:cxn>
                </a:cxnLst>
                <a:rect l="0" t="0" r="r" b="b"/>
                <a:pathLst>
                  <a:path w="87" h="78">
                    <a:moveTo>
                      <a:pt x="0" y="4"/>
                    </a:moveTo>
                    <a:cubicBezTo>
                      <a:pt x="0" y="4"/>
                      <a:pt x="7" y="42"/>
                      <a:pt x="32" y="60"/>
                    </a:cubicBezTo>
                    <a:cubicBezTo>
                      <a:pt x="56" y="78"/>
                      <a:pt x="80" y="64"/>
                      <a:pt x="80" y="64"/>
                    </a:cubicBezTo>
                    <a:cubicBezTo>
                      <a:pt x="80" y="64"/>
                      <a:pt x="87" y="37"/>
                      <a:pt x="63" y="18"/>
                    </a:cubicBezTo>
                    <a:cubicBezTo>
                      <a:pt x="39" y="0"/>
                      <a:pt x="0" y="4"/>
                      <a:pt x="0" y="4"/>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1" name="Freeform 36">
                <a:extLst>
                  <a:ext uri="{FF2B5EF4-FFF2-40B4-BE49-F238E27FC236}">
                    <a16:creationId xmlns:a16="http://schemas.microsoft.com/office/drawing/2014/main" id="{066531B8-9B65-4F79-9157-1F9FE4063FA2}"/>
                  </a:ext>
                </a:extLst>
              </p:cNvPr>
              <p:cNvSpPr>
                <a:spLocks/>
              </p:cNvSpPr>
              <p:nvPr/>
            </p:nvSpPr>
            <p:spPr bwMode="auto">
              <a:xfrm>
                <a:off x="7099" y="2040"/>
                <a:ext cx="201" cy="182"/>
              </a:xfrm>
              <a:custGeom>
                <a:avLst/>
                <a:gdLst>
                  <a:gd name="T0" fmla="*/ 87 w 87"/>
                  <a:gd name="T1" fmla="*/ 4 h 78"/>
                  <a:gd name="T2" fmla="*/ 56 w 87"/>
                  <a:gd name="T3" fmla="*/ 60 h 78"/>
                  <a:gd name="T4" fmla="*/ 7 w 87"/>
                  <a:gd name="T5" fmla="*/ 64 h 78"/>
                  <a:gd name="T6" fmla="*/ 25 w 87"/>
                  <a:gd name="T7" fmla="*/ 18 h 78"/>
                  <a:gd name="T8" fmla="*/ 87 w 87"/>
                  <a:gd name="T9" fmla="*/ 4 h 78"/>
                </a:gdLst>
                <a:ahLst/>
                <a:cxnLst>
                  <a:cxn ang="0">
                    <a:pos x="T0" y="T1"/>
                  </a:cxn>
                  <a:cxn ang="0">
                    <a:pos x="T2" y="T3"/>
                  </a:cxn>
                  <a:cxn ang="0">
                    <a:pos x="T4" y="T5"/>
                  </a:cxn>
                  <a:cxn ang="0">
                    <a:pos x="T6" y="T7"/>
                  </a:cxn>
                  <a:cxn ang="0">
                    <a:pos x="T8" y="T9"/>
                  </a:cxn>
                </a:cxnLst>
                <a:rect l="0" t="0" r="r" b="b"/>
                <a:pathLst>
                  <a:path w="87" h="78">
                    <a:moveTo>
                      <a:pt x="87" y="4"/>
                    </a:moveTo>
                    <a:cubicBezTo>
                      <a:pt x="87" y="4"/>
                      <a:pt x="80" y="42"/>
                      <a:pt x="56" y="60"/>
                    </a:cubicBezTo>
                    <a:cubicBezTo>
                      <a:pt x="32" y="78"/>
                      <a:pt x="7" y="64"/>
                      <a:pt x="7" y="64"/>
                    </a:cubicBezTo>
                    <a:cubicBezTo>
                      <a:pt x="7" y="64"/>
                      <a:pt x="0" y="37"/>
                      <a:pt x="25" y="18"/>
                    </a:cubicBezTo>
                    <a:cubicBezTo>
                      <a:pt x="49" y="0"/>
                      <a:pt x="87" y="4"/>
                      <a:pt x="87" y="4"/>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2" name="Rectangle 37">
                <a:extLst>
                  <a:ext uri="{FF2B5EF4-FFF2-40B4-BE49-F238E27FC236}">
                    <a16:creationId xmlns:a16="http://schemas.microsoft.com/office/drawing/2014/main" id="{8EEB8646-3AB2-42DD-B626-3E0DD2B38AD4}"/>
                  </a:ext>
                </a:extLst>
              </p:cNvPr>
              <p:cNvSpPr>
                <a:spLocks noChangeArrowheads="1"/>
              </p:cNvSpPr>
              <p:nvPr/>
            </p:nvSpPr>
            <p:spPr bwMode="auto">
              <a:xfrm>
                <a:off x="1468" y="1971"/>
                <a:ext cx="14" cy="4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3" name="Oval 38">
                <a:extLst>
                  <a:ext uri="{FF2B5EF4-FFF2-40B4-BE49-F238E27FC236}">
                    <a16:creationId xmlns:a16="http://schemas.microsoft.com/office/drawing/2014/main" id="{CA495488-654C-417C-9F39-613BA7C5B467}"/>
                  </a:ext>
                </a:extLst>
              </p:cNvPr>
              <p:cNvSpPr>
                <a:spLocks noChangeArrowheads="1"/>
              </p:cNvSpPr>
              <p:nvPr/>
            </p:nvSpPr>
            <p:spPr bwMode="auto">
              <a:xfrm>
                <a:off x="1387" y="1817"/>
                <a:ext cx="177"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4" name="Freeform 39">
                <a:extLst>
                  <a:ext uri="{FF2B5EF4-FFF2-40B4-BE49-F238E27FC236}">
                    <a16:creationId xmlns:a16="http://schemas.microsoft.com/office/drawing/2014/main" id="{A7A9C771-85C0-42E0-A148-9E1A1891BF3C}"/>
                  </a:ext>
                </a:extLst>
              </p:cNvPr>
              <p:cNvSpPr>
                <a:spLocks/>
              </p:cNvSpPr>
              <p:nvPr/>
            </p:nvSpPr>
            <p:spPr bwMode="auto">
              <a:xfrm>
                <a:off x="1389" y="2043"/>
                <a:ext cx="90" cy="76"/>
              </a:xfrm>
              <a:custGeom>
                <a:avLst/>
                <a:gdLst>
                  <a:gd name="T0" fmla="*/ 90 w 90"/>
                  <a:gd name="T1" fmla="*/ 69 h 76"/>
                  <a:gd name="T2" fmla="*/ 83 w 90"/>
                  <a:gd name="T3" fmla="*/ 76 h 76"/>
                  <a:gd name="T4" fmla="*/ 0 w 90"/>
                  <a:gd name="T5" fmla="*/ 7 h 76"/>
                  <a:gd name="T6" fmla="*/ 7 w 90"/>
                  <a:gd name="T7" fmla="*/ 0 h 76"/>
                  <a:gd name="T8" fmla="*/ 90 w 90"/>
                  <a:gd name="T9" fmla="*/ 69 h 76"/>
                </a:gdLst>
                <a:ahLst/>
                <a:cxnLst>
                  <a:cxn ang="0">
                    <a:pos x="T0" y="T1"/>
                  </a:cxn>
                  <a:cxn ang="0">
                    <a:pos x="T2" y="T3"/>
                  </a:cxn>
                  <a:cxn ang="0">
                    <a:pos x="T4" y="T5"/>
                  </a:cxn>
                  <a:cxn ang="0">
                    <a:pos x="T6" y="T7"/>
                  </a:cxn>
                  <a:cxn ang="0">
                    <a:pos x="T8" y="T9"/>
                  </a:cxn>
                </a:cxnLst>
                <a:rect l="0" t="0" r="r" b="b"/>
                <a:pathLst>
                  <a:path w="90" h="76">
                    <a:moveTo>
                      <a:pt x="90" y="69"/>
                    </a:moveTo>
                    <a:lnTo>
                      <a:pt x="83" y="76"/>
                    </a:lnTo>
                    <a:lnTo>
                      <a:pt x="0" y="7"/>
                    </a:lnTo>
                    <a:lnTo>
                      <a:pt x="7" y="0"/>
                    </a:lnTo>
                    <a:lnTo>
                      <a:pt x="90" y="69"/>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5" name="Freeform 40">
                <a:extLst>
                  <a:ext uri="{FF2B5EF4-FFF2-40B4-BE49-F238E27FC236}">
                    <a16:creationId xmlns:a16="http://schemas.microsoft.com/office/drawing/2014/main" id="{58EC5587-79AE-493A-93AD-34B34B6CEAFE}"/>
                  </a:ext>
                </a:extLst>
              </p:cNvPr>
              <p:cNvSpPr>
                <a:spLocks/>
              </p:cNvSpPr>
              <p:nvPr/>
            </p:nvSpPr>
            <p:spPr bwMode="auto">
              <a:xfrm>
                <a:off x="1327" y="1982"/>
                <a:ext cx="111" cy="114"/>
              </a:xfrm>
              <a:custGeom>
                <a:avLst/>
                <a:gdLst>
                  <a:gd name="T0" fmla="*/ 2 w 48"/>
                  <a:gd name="T1" fmla="*/ 6 h 49"/>
                  <a:gd name="T2" fmla="*/ 12 w 48"/>
                  <a:gd name="T3" fmla="*/ 39 h 49"/>
                  <a:gd name="T4" fmla="*/ 39 w 48"/>
                  <a:gd name="T5" fmla="*/ 37 h 49"/>
                  <a:gd name="T6" fmla="*/ 36 w 48"/>
                  <a:gd name="T7" fmla="*/ 10 h 49"/>
                  <a:gd name="T8" fmla="*/ 2 w 48"/>
                  <a:gd name="T9" fmla="*/ 6 h 49"/>
                </a:gdLst>
                <a:ahLst/>
                <a:cxnLst>
                  <a:cxn ang="0">
                    <a:pos x="T0" y="T1"/>
                  </a:cxn>
                  <a:cxn ang="0">
                    <a:pos x="T2" y="T3"/>
                  </a:cxn>
                  <a:cxn ang="0">
                    <a:pos x="T4" y="T5"/>
                  </a:cxn>
                  <a:cxn ang="0">
                    <a:pos x="T6" y="T7"/>
                  </a:cxn>
                  <a:cxn ang="0">
                    <a:pos x="T8" y="T9"/>
                  </a:cxn>
                </a:cxnLst>
                <a:rect l="0" t="0" r="r" b="b"/>
                <a:pathLst>
                  <a:path w="48" h="49">
                    <a:moveTo>
                      <a:pt x="2" y="6"/>
                    </a:moveTo>
                    <a:cubicBezTo>
                      <a:pt x="2" y="6"/>
                      <a:pt x="0" y="30"/>
                      <a:pt x="12" y="39"/>
                    </a:cubicBezTo>
                    <a:cubicBezTo>
                      <a:pt x="23" y="49"/>
                      <a:pt x="39" y="37"/>
                      <a:pt x="39" y="37"/>
                    </a:cubicBezTo>
                    <a:cubicBezTo>
                      <a:pt x="39" y="37"/>
                      <a:pt x="48" y="19"/>
                      <a:pt x="36" y="10"/>
                    </a:cubicBezTo>
                    <a:cubicBezTo>
                      <a:pt x="25"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6" name="Freeform 41">
                <a:extLst>
                  <a:ext uri="{FF2B5EF4-FFF2-40B4-BE49-F238E27FC236}">
                    <a16:creationId xmlns:a16="http://schemas.microsoft.com/office/drawing/2014/main" id="{DCBFF6A3-5913-423D-9E16-B2FD4B9251CF}"/>
                  </a:ext>
                </a:extLst>
              </p:cNvPr>
              <p:cNvSpPr>
                <a:spLocks/>
              </p:cNvSpPr>
              <p:nvPr/>
            </p:nvSpPr>
            <p:spPr bwMode="auto">
              <a:xfrm>
                <a:off x="1472" y="2043"/>
                <a:ext cx="90" cy="76"/>
              </a:xfrm>
              <a:custGeom>
                <a:avLst/>
                <a:gdLst>
                  <a:gd name="T0" fmla="*/ 0 w 90"/>
                  <a:gd name="T1" fmla="*/ 69 h 76"/>
                  <a:gd name="T2" fmla="*/ 7 w 90"/>
                  <a:gd name="T3" fmla="*/ 76 h 76"/>
                  <a:gd name="T4" fmla="*/ 90 w 90"/>
                  <a:gd name="T5" fmla="*/ 7 h 76"/>
                  <a:gd name="T6" fmla="*/ 83 w 90"/>
                  <a:gd name="T7" fmla="*/ 0 h 76"/>
                  <a:gd name="T8" fmla="*/ 0 w 90"/>
                  <a:gd name="T9" fmla="*/ 69 h 76"/>
                </a:gdLst>
                <a:ahLst/>
                <a:cxnLst>
                  <a:cxn ang="0">
                    <a:pos x="T0" y="T1"/>
                  </a:cxn>
                  <a:cxn ang="0">
                    <a:pos x="T2" y="T3"/>
                  </a:cxn>
                  <a:cxn ang="0">
                    <a:pos x="T4" y="T5"/>
                  </a:cxn>
                  <a:cxn ang="0">
                    <a:pos x="T6" y="T7"/>
                  </a:cxn>
                  <a:cxn ang="0">
                    <a:pos x="T8" y="T9"/>
                  </a:cxn>
                </a:cxnLst>
                <a:rect l="0" t="0" r="r" b="b"/>
                <a:pathLst>
                  <a:path w="90" h="76">
                    <a:moveTo>
                      <a:pt x="0" y="69"/>
                    </a:moveTo>
                    <a:lnTo>
                      <a:pt x="7" y="76"/>
                    </a:lnTo>
                    <a:lnTo>
                      <a:pt x="90" y="7"/>
                    </a:lnTo>
                    <a:lnTo>
                      <a:pt x="83" y="0"/>
                    </a:lnTo>
                    <a:lnTo>
                      <a:pt x="0" y="69"/>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7" name="Freeform 42">
                <a:extLst>
                  <a:ext uri="{FF2B5EF4-FFF2-40B4-BE49-F238E27FC236}">
                    <a16:creationId xmlns:a16="http://schemas.microsoft.com/office/drawing/2014/main" id="{04F6F569-18D3-49E5-823D-0863CE47F89A}"/>
                  </a:ext>
                </a:extLst>
              </p:cNvPr>
              <p:cNvSpPr>
                <a:spLocks/>
              </p:cNvSpPr>
              <p:nvPr/>
            </p:nvSpPr>
            <p:spPr bwMode="auto">
              <a:xfrm>
                <a:off x="1514" y="1982"/>
                <a:ext cx="110" cy="114"/>
              </a:xfrm>
              <a:custGeom>
                <a:avLst/>
                <a:gdLst>
                  <a:gd name="T0" fmla="*/ 46 w 48"/>
                  <a:gd name="T1" fmla="*/ 6 h 49"/>
                  <a:gd name="T2" fmla="*/ 36 w 48"/>
                  <a:gd name="T3" fmla="*/ 39 h 49"/>
                  <a:gd name="T4" fmla="*/ 8 w 48"/>
                  <a:gd name="T5" fmla="*/ 37 h 49"/>
                  <a:gd name="T6" fmla="*/ 11 w 48"/>
                  <a:gd name="T7" fmla="*/ 10 h 49"/>
                  <a:gd name="T8" fmla="*/ 46 w 48"/>
                  <a:gd name="T9" fmla="*/ 6 h 49"/>
                </a:gdLst>
                <a:ahLst/>
                <a:cxnLst>
                  <a:cxn ang="0">
                    <a:pos x="T0" y="T1"/>
                  </a:cxn>
                  <a:cxn ang="0">
                    <a:pos x="T2" y="T3"/>
                  </a:cxn>
                  <a:cxn ang="0">
                    <a:pos x="T4" y="T5"/>
                  </a:cxn>
                  <a:cxn ang="0">
                    <a:pos x="T6" y="T7"/>
                  </a:cxn>
                  <a:cxn ang="0">
                    <a:pos x="T8" y="T9"/>
                  </a:cxn>
                </a:cxnLst>
                <a:rect l="0" t="0" r="r" b="b"/>
                <a:pathLst>
                  <a:path w="48" h="49">
                    <a:moveTo>
                      <a:pt x="46" y="6"/>
                    </a:moveTo>
                    <a:cubicBezTo>
                      <a:pt x="46" y="6"/>
                      <a:pt x="48" y="30"/>
                      <a:pt x="36" y="39"/>
                    </a:cubicBezTo>
                    <a:cubicBezTo>
                      <a:pt x="25" y="49"/>
                      <a:pt x="8" y="37"/>
                      <a:pt x="8" y="37"/>
                    </a:cubicBezTo>
                    <a:cubicBezTo>
                      <a:pt x="8" y="37"/>
                      <a:pt x="0" y="19"/>
                      <a:pt x="11" y="10"/>
                    </a:cubicBezTo>
                    <a:cubicBezTo>
                      <a:pt x="23" y="0"/>
                      <a:pt x="46" y="6"/>
                      <a:pt x="46"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8" name="Freeform 43">
                <a:extLst>
                  <a:ext uri="{FF2B5EF4-FFF2-40B4-BE49-F238E27FC236}">
                    <a16:creationId xmlns:a16="http://schemas.microsoft.com/office/drawing/2014/main" id="{50B6E8CD-F872-4CD2-92A1-D742B732D9E5}"/>
                  </a:ext>
                </a:extLst>
              </p:cNvPr>
              <p:cNvSpPr>
                <a:spLocks/>
              </p:cNvSpPr>
              <p:nvPr/>
            </p:nvSpPr>
            <p:spPr bwMode="auto">
              <a:xfrm>
                <a:off x="1389" y="2159"/>
                <a:ext cx="90" cy="79"/>
              </a:xfrm>
              <a:custGeom>
                <a:avLst/>
                <a:gdLst>
                  <a:gd name="T0" fmla="*/ 90 w 90"/>
                  <a:gd name="T1" fmla="*/ 70 h 79"/>
                  <a:gd name="T2" fmla="*/ 83 w 90"/>
                  <a:gd name="T3" fmla="*/ 79 h 79"/>
                  <a:gd name="T4" fmla="*/ 0 w 90"/>
                  <a:gd name="T5" fmla="*/ 9 h 79"/>
                  <a:gd name="T6" fmla="*/ 7 w 90"/>
                  <a:gd name="T7" fmla="*/ 0 h 79"/>
                  <a:gd name="T8" fmla="*/ 90 w 90"/>
                  <a:gd name="T9" fmla="*/ 70 h 79"/>
                </a:gdLst>
                <a:ahLst/>
                <a:cxnLst>
                  <a:cxn ang="0">
                    <a:pos x="T0" y="T1"/>
                  </a:cxn>
                  <a:cxn ang="0">
                    <a:pos x="T2" y="T3"/>
                  </a:cxn>
                  <a:cxn ang="0">
                    <a:pos x="T4" y="T5"/>
                  </a:cxn>
                  <a:cxn ang="0">
                    <a:pos x="T6" y="T7"/>
                  </a:cxn>
                  <a:cxn ang="0">
                    <a:pos x="T8" y="T9"/>
                  </a:cxn>
                </a:cxnLst>
                <a:rect l="0" t="0" r="r" b="b"/>
                <a:pathLst>
                  <a:path w="90" h="79">
                    <a:moveTo>
                      <a:pt x="90" y="70"/>
                    </a:moveTo>
                    <a:lnTo>
                      <a:pt x="83" y="79"/>
                    </a:lnTo>
                    <a:lnTo>
                      <a:pt x="0" y="9"/>
                    </a:lnTo>
                    <a:lnTo>
                      <a:pt x="7" y="0"/>
                    </a:lnTo>
                    <a:lnTo>
                      <a:pt x="90" y="70"/>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9" name="Freeform 44">
                <a:extLst>
                  <a:ext uri="{FF2B5EF4-FFF2-40B4-BE49-F238E27FC236}">
                    <a16:creationId xmlns:a16="http://schemas.microsoft.com/office/drawing/2014/main" id="{B7E8716A-A86E-41A9-88DB-398E3DE8BC89}"/>
                  </a:ext>
                </a:extLst>
              </p:cNvPr>
              <p:cNvSpPr>
                <a:spLocks/>
              </p:cNvSpPr>
              <p:nvPr/>
            </p:nvSpPr>
            <p:spPr bwMode="auto">
              <a:xfrm>
                <a:off x="1327" y="2101"/>
                <a:ext cx="111" cy="111"/>
              </a:xfrm>
              <a:custGeom>
                <a:avLst/>
                <a:gdLst>
                  <a:gd name="T0" fmla="*/ 2 w 48"/>
                  <a:gd name="T1" fmla="*/ 5 h 48"/>
                  <a:gd name="T2" fmla="*/ 12 w 48"/>
                  <a:gd name="T3" fmla="*/ 39 h 48"/>
                  <a:gd name="T4" fmla="*/ 39 w 48"/>
                  <a:gd name="T5" fmla="*/ 37 h 48"/>
                  <a:gd name="T6" fmla="*/ 36 w 48"/>
                  <a:gd name="T7" fmla="*/ 9 h 48"/>
                  <a:gd name="T8" fmla="*/ 2 w 48"/>
                  <a:gd name="T9" fmla="*/ 5 h 48"/>
                </a:gdLst>
                <a:ahLst/>
                <a:cxnLst>
                  <a:cxn ang="0">
                    <a:pos x="T0" y="T1"/>
                  </a:cxn>
                  <a:cxn ang="0">
                    <a:pos x="T2" y="T3"/>
                  </a:cxn>
                  <a:cxn ang="0">
                    <a:pos x="T4" y="T5"/>
                  </a:cxn>
                  <a:cxn ang="0">
                    <a:pos x="T6" y="T7"/>
                  </a:cxn>
                  <a:cxn ang="0">
                    <a:pos x="T8" y="T9"/>
                  </a:cxn>
                </a:cxnLst>
                <a:rect l="0" t="0" r="r" b="b"/>
                <a:pathLst>
                  <a:path w="48" h="48">
                    <a:moveTo>
                      <a:pt x="2" y="5"/>
                    </a:moveTo>
                    <a:cubicBezTo>
                      <a:pt x="2" y="5"/>
                      <a:pt x="0" y="29"/>
                      <a:pt x="12" y="39"/>
                    </a:cubicBezTo>
                    <a:cubicBezTo>
                      <a:pt x="23" y="48"/>
                      <a:pt x="39" y="37"/>
                      <a:pt x="39" y="37"/>
                    </a:cubicBezTo>
                    <a:cubicBezTo>
                      <a:pt x="39" y="37"/>
                      <a:pt x="48" y="18"/>
                      <a:pt x="36" y="9"/>
                    </a:cubicBezTo>
                    <a:cubicBezTo>
                      <a:pt x="25" y="0"/>
                      <a:pt x="2" y="5"/>
                      <a:pt x="2" y="5"/>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0" name="Freeform 45">
                <a:extLst>
                  <a:ext uri="{FF2B5EF4-FFF2-40B4-BE49-F238E27FC236}">
                    <a16:creationId xmlns:a16="http://schemas.microsoft.com/office/drawing/2014/main" id="{EB5E67A2-1FB1-453B-BD17-07A61701FA2D}"/>
                  </a:ext>
                </a:extLst>
              </p:cNvPr>
              <p:cNvSpPr>
                <a:spLocks/>
              </p:cNvSpPr>
              <p:nvPr/>
            </p:nvSpPr>
            <p:spPr bwMode="auto">
              <a:xfrm>
                <a:off x="1472" y="2159"/>
                <a:ext cx="90" cy="79"/>
              </a:xfrm>
              <a:custGeom>
                <a:avLst/>
                <a:gdLst>
                  <a:gd name="T0" fmla="*/ 0 w 90"/>
                  <a:gd name="T1" fmla="*/ 70 h 79"/>
                  <a:gd name="T2" fmla="*/ 7 w 90"/>
                  <a:gd name="T3" fmla="*/ 79 h 79"/>
                  <a:gd name="T4" fmla="*/ 90 w 90"/>
                  <a:gd name="T5" fmla="*/ 9 h 79"/>
                  <a:gd name="T6" fmla="*/ 83 w 90"/>
                  <a:gd name="T7" fmla="*/ 0 h 79"/>
                  <a:gd name="T8" fmla="*/ 0 w 90"/>
                  <a:gd name="T9" fmla="*/ 70 h 79"/>
                </a:gdLst>
                <a:ahLst/>
                <a:cxnLst>
                  <a:cxn ang="0">
                    <a:pos x="T0" y="T1"/>
                  </a:cxn>
                  <a:cxn ang="0">
                    <a:pos x="T2" y="T3"/>
                  </a:cxn>
                  <a:cxn ang="0">
                    <a:pos x="T4" y="T5"/>
                  </a:cxn>
                  <a:cxn ang="0">
                    <a:pos x="T6" y="T7"/>
                  </a:cxn>
                  <a:cxn ang="0">
                    <a:pos x="T8" y="T9"/>
                  </a:cxn>
                </a:cxnLst>
                <a:rect l="0" t="0" r="r" b="b"/>
                <a:pathLst>
                  <a:path w="90" h="79">
                    <a:moveTo>
                      <a:pt x="0" y="70"/>
                    </a:moveTo>
                    <a:lnTo>
                      <a:pt x="7" y="79"/>
                    </a:lnTo>
                    <a:lnTo>
                      <a:pt x="90" y="9"/>
                    </a:lnTo>
                    <a:lnTo>
                      <a:pt x="83" y="0"/>
                    </a:lnTo>
                    <a:lnTo>
                      <a:pt x="0" y="70"/>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1" name="Freeform 46">
                <a:extLst>
                  <a:ext uri="{FF2B5EF4-FFF2-40B4-BE49-F238E27FC236}">
                    <a16:creationId xmlns:a16="http://schemas.microsoft.com/office/drawing/2014/main" id="{0F157CA4-F068-48FA-86EA-38A9554817CF}"/>
                  </a:ext>
                </a:extLst>
              </p:cNvPr>
              <p:cNvSpPr>
                <a:spLocks/>
              </p:cNvSpPr>
              <p:nvPr/>
            </p:nvSpPr>
            <p:spPr bwMode="auto">
              <a:xfrm>
                <a:off x="1514" y="2101"/>
                <a:ext cx="110" cy="111"/>
              </a:xfrm>
              <a:custGeom>
                <a:avLst/>
                <a:gdLst>
                  <a:gd name="T0" fmla="*/ 46 w 48"/>
                  <a:gd name="T1" fmla="*/ 5 h 48"/>
                  <a:gd name="T2" fmla="*/ 36 w 48"/>
                  <a:gd name="T3" fmla="*/ 39 h 48"/>
                  <a:gd name="T4" fmla="*/ 8 w 48"/>
                  <a:gd name="T5" fmla="*/ 37 h 48"/>
                  <a:gd name="T6" fmla="*/ 11 w 48"/>
                  <a:gd name="T7" fmla="*/ 9 h 48"/>
                  <a:gd name="T8" fmla="*/ 46 w 48"/>
                  <a:gd name="T9" fmla="*/ 5 h 48"/>
                </a:gdLst>
                <a:ahLst/>
                <a:cxnLst>
                  <a:cxn ang="0">
                    <a:pos x="T0" y="T1"/>
                  </a:cxn>
                  <a:cxn ang="0">
                    <a:pos x="T2" y="T3"/>
                  </a:cxn>
                  <a:cxn ang="0">
                    <a:pos x="T4" y="T5"/>
                  </a:cxn>
                  <a:cxn ang="0">
                    <a:pos x="T6" y="T7"/>
                  </a:cxn>
                  <a:cxn ang="0">
                    <a:pos x="T8" y="T9"/>
                  </a:cxn>
                </a:cxnLst>
                <a:rect l="0" t="0" r="r" b="b"/>
                <a:pathLst>
                  <a:path w="48" h="48">
                    <a:moveTo>
                      <a:pt x="46" y="5"/>
                    </a:moveTo>
                    <a:cubicBezTo>
                      <a:pt x="46" y="5"/>
                      <a:pt x="48" y="29"/>
                      <a:pt x="36" y="39"/>
                    </a:cubicBezTo>
                    <a:cubicBezTo>
                      <a:pt x="25" y="48"/>
                      <a:pt x="8" y="37"/>
                      <a:pt x="8" y="37"/>
                    </a:cubicBezTo>
                    <a:cubicBezTo>
                      <a:pt x="8" y="37"/>
                      <a:pt x="0" y="18"/>
                      <a:pt x="11" y="9"/>
                    </a:cubicBezTo>
                    <a:cubicBezTo>
                      <a:pt x="23" y="0"/>
                      <a:pt x="46" y="5"/>
                      <a:pt x="46" y="5"/>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2" name="Rectangle 47">
                <a:extLst>
                  <a:ext uri="{FF2B5EF4-FFF2-40B4-BE49-F238E27FC236}">
                    <a16:creationId xmlns:a16="http://schemas.microsoft.com/office/drawing/2014/main" id="{F9B18AF3-0BBB-4555-9520-1313B930ECEE}"/>
                  </a:ext>
                </a:extLst>
              </p:cNvPr>
              <p:cNvSpPr>
                <a:spLocks noChangeArrowheads="1"/>
              </p:cNvSpPr>
              <p:nvPr/>
            </p:nvSpPr>
            <p:spPr bwMode="auto">
              <a:xfrm>
                <a:off x="4507" y="1971"/>
                <a:ext cx="16" cy="4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3" name="Oval 48">
                <a:extLst>
                  <a:ext uri="{FF2B5EF4-FFF2-40B4-BE49-F238E27FC236}">
                    <a16:creationId xmlns:a16="http://schemas.microsoft.com/office/drawing/2014/main" id="{46CC254D-B304-4130-940D-6B6C35CC579D}"/>
                  </a:ext>
                </a:extLst>
              </p:cNvPr>
              <p:cNvSpPr>
                <a:spLocks noChangeArrowheads="1"/>
              </p:cNvSpPr>
              <p:nvPr/>
            </p:nvSpPr>
            <p:spPr bwMode="auto">
              <a:xfrm>
                <a:off x="4426" y="1817"/>
                <a:ext cx="178"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4" name="Freeform 49">
                <a:extLst>
                  <a:ext uri="{FF2B5EF4-FFF2-40B4-BE49-F238E27FC236}">
                    <a16:creationId xmlns:a16="http://schemas.microsoft.com/office/drawing/2014/main" id="{E13C4D00-B03F-4F13-A46C-1FD8CF20265A}"/>
                  </a:ext>
                </a:extLst>
              </p:cNvPr>
              <p:cNvSpPr>
                <a:spLocks/>
              </p:cNvSpPr>
              <p:nvPr/>
            </p:nvSpPr>
            <p:spPr bwMode="auto">
              <a:xfrm>
                <a:off x="4429" y="2043"/>
                <a:ext cx="89" cy="76"/>
              </a:xfrm>
              <a:custGeom>
                <a:avLst/>
                <a:gdLst>
                  <a:gd name="T0" fmla="*/ 89 w 89"/>
                  <a:gd name="T1" fmla="*/ 69 h 76"/>
                  <a:gd name="T2" fmla="*/ 83 w 89"/>
                  <a:gd name="T3" fmla="*/ 76 h 76"/>
                  <a:gd name="T4" fmla="*/ 0 w 89"/>
                  <a:gd name="T5" fmla="*/ 7 h 76"/>
                  <a:gd name="T6" fmla="*/ 7 w 89"/>
                  <a:gd name="T7" fmla="*/ 0 h 76"/>
                  <a:gd name="T8" fmla="*/ 89 w 89"/>
                  <a:gd name="T9" fmla="*/ 69 h 76"/>
                </a:gdLst>
                <a:ahLst/>
                <a:cxnLst>
                  <a:cxn ang="0">
                    <a:pos x="T0" y="T1"/>
                  </a:cxn>
                  <a:cxn ang="0">
                    <a:pos x="T2" y="T3"/>
                  </a:cxn>
                  <a:cxn ang="0">
                    <a:pos x="T4" y="T5"/>
                  </a:cxn>
                  <a:cxn ang="0">
                    <a:pos x="T6" y="T7"/>
                  </a:cxn>
                  <a:cxn ang="0">
                    <a:pos x="T8" y="T9"/>
                  </a:cxn>
                </a:cxnLst>
                <a:rect l="0" t="0" r="r" b="b"/>
                <a:pathLst>
                  <a:path w="89" h="76">
                    <a:moveTo>
                      <a:pt x="89" y="69"/>
                    </a:moveTo>
                    <a:lnTo>
                      <a:pt x="83" y="76"/>
                    </a:lnTo>
                    <a:lnTo>
                      <a:pt x="0" y="7"/>
                    </a:lnTo>
                    <a:lnTo>
                      <a:pt x="7" y="0"/>
                    </a:lnTo>
                    <a:lnTo>
                      <a:pt x="89" y="69"/>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5" name="Freeform 50">
                <a:extLst>
                  <a:ext uri="{FF2B5EF4-FFF2-40B4-BE49-F238E27FC236}">
                    <a16:creationId xmlns:a16="http://schemas.microsoft.com/office/drawing/2014/main" id="{7F8F74CE-D1A8-4F03-AD20-1571045F8541}"/>
                  </a:ext>
                </a:extLst>
              </p:cNvPr>
              <p:cNvSpPr>
                <a:spLocks/>
              </p:cNvSpPr>
              <p:nvPr/>
            </p:nvSpPr>
            <p:spPr bwMode="auto">
              <a:xfrm>
                <a:off x="4366" y="1982"/>
                <a:ext cx="111" cy="114"/>
              </a:xfrm>
              <a:custGeom>
                <a:avLst/>
                <a:gdLst>
                  <a:gd name="T0" fmla="*/ 2 w 48"/>
                  <a:gd name="T1" fmla="*/ 6 h 49"/>
                  <a:gd name="T2" fmla="*/ 12 w 48"/>
                  <a:gd name="T3" fmla="*/ 39 h 49"/>
                  <a:gd name="T4" fmla="*/ 40 w 48"/>
                  <a:gd name="T5" fmla="*/ 37 h 49"/>
                  <a:gd name="T6" fmla="*/ 37 w 48"/>
                  <a:gd name="T7" fmla="*/ 10 h 49"/>
                  <a:gd name="T8" fmla="*/ 2 w 48"/>
                  <a:gd name="T9" fmla="*/ 6 h 49"/>
                </a:gdLst>
                <a:ahLst/>
                <a:cxnLst>
                  <a:cxn ang="0">
                    <a:pos x="T0" y="T1"/>
                  </a:cxn>
                  <a:cxn ang="0">
                    <a:pos x="T2" y="T3"/>
                  </a:cxn>
                  <a:cxn ang="0">
                    <a:pos x="T4" y="T5"/>
                  </a:cxn>
                  <a:cxn ang="0">
                    <a:pos x="T6" y="T7"/>
                  </a:cxn>
                  <a:cxn ang="0">
                    <a:pos x="T8" y="T9"/>
                  </a:cxn>
                </a:cxnLst>
                <a:rect l="0" t="0" r="r" b="b"/>
                <a:pathLst>
                  <a:path w="48" h="49">
                    <a:moveTo>
                      <a:pt x="2" y="6"/>
                    </a:moveTo>
                    <a:cubicBezTo>
                      <a:pt x="2" y="6"/>
                      <a:pt x="0" y="30"/>
                      <a:pt x="12" y="39"/>
                    </a:cubicBezTo>
                    <a:cubicBezTo>
                      <a:pt x="23" y="49"/>
                      <a:pt x="40" y="37"/>
                      <a:pt x="40" y="37"/>
                    </a:cubicBezTo>
                    <a:cubicBezTo>
                      <a:pt x="40" y="37"/>
                      <a:pt x="48" y="19"/>
                      <a:pt x="37" y="10"/>
                    </a:cubicBezTo>
                    <a:cubicBezTo>
                      <a:pt x="25"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6" name="Freeform 51">
                <a:extLst>
                  <a:ext uri="{FF2B5EF4-FFF2-40B4-BE49-F238E27FC236}">
                    <a16:creationId xmlns:a16="http://schemas.microsoft.com/office/drawing/2014/main" id="{703FE9D6-1416-4FB8-89C8-5F793022DB9D}"/>
                  </a:ext>
                </a:extLst>
              </p:cNvPr>
              <p:cNvSpPr>
                <a:spLocks/>
              </p:cNvSpPr>
              <p:nvPr/>
            </p:nvSpPr>
            <p:spPr bwMode="auto">
              <a:xfrm>
                <a:off x="4512" y="2043"/>
                <a:ext cx="89" cy="76"/>
              </a:xfrm>
              <a:custGeom>
                <a:avLst/>
                <a:gdLst>
                  <a:gd name="T0" fmla="*/ 0 w 89"/>
                  <a:gd name="T1" fmla="*/ 69 h 76"/>
                  <a:gd name="T2" fmla="*/ 6 w 89"/>
                  <a:gd name="T3" fmla="*/ 76 h 76"/>
                  <a:gd name="T4" fmla="*/ 89 w 89"/>
                  <a:gd name="T5" fmla="*/ 7 h 76"/>
                  <a:gd name="T6" fmla="*/ 83 w 89"/>
                  <a:gd name="T7" fmla="*/ 0 h 76"/>
                  <a:gd name="T8" fmla="*/ 0 w 89"/>
                  <a:gd name="T9" fmla="*/ 69 h 76"/>
                </a:gdLst>
                <a:ahLst/>
                <a:cxnLst>
                  <a:cxn ang="0">
                    <a:pos x="T0" y="T1"/>
                  </a:cxn>
                  <a:cxn ang="0">
                    <a:pos x="T2" y="T3"/>
                  </a:cxn>
                  <a:cxn ang="0">
                    <a:pos x="T4" y="T5"/>
                  </a:cxn>
                  <a:cxn ang="0">
                    <a:pos x="T6" y="T7"/>
                  </a:cxn>
                  <a:cxn ang="0">
                    <a:pos x="T8" y="T9"/>
                  </a:cxn>
                </a:cxnLst>
                <a:rect l="0" t="0" r="r" b="b"/>
                <a:pathLst>
                  <a:path w="89" h="76">
                    <a:moveTo>
                      <a:pt x="0" y="69"/>
                    </a:moveTo>
                    <a:lnTo>
                      <a:pt x="6" y="76"/>
                    </a:lnTo>
                    <a:lnTo>
                      <a:pt x="89" y="7"/>
                    </a:lnTo>
                    <a:lnTo>
                      <a:pt x="83" y="0"/>
                    </a:lnTo>
                    <a:lnTo>
                      <a:pt x="0" y="69"/>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7" name="Freeform 52">
                <a:extLst>
                  <a:ext uri="{FF2B5EF4-FFF2-40B4-BE49-F238E27FC236}">
                    <a16:creationId xmlns:a16="http://schemas.microsoft.com/office/drawing/2014/main" id="{7240AA30-D554-43A5-901E-C2AFCB3096E5}"/>
                  </a:ext>
                </a:extLst>
              </p:cNvPr>
              <p:cNvSpPr>
                <a:spLocks/>
              </p:cNvSpPr>
              <p:nvPr/>
            </p:nvSpPr>
            <p:spPr bwMode="auto">
              <a:xfrm>
                <a:off x="4553" y="1982"/>
                <a:ext cx="111" cy="114"/>
              </a:xfrm>
              <a:custGeom>
                <a:avLst/>
                <a:gdLst>
                  <a:gd name="T0" fmla="*/ 46 w 48"/>
                  <a:gd name="T1" fmla="*/ 6 h 49"/>
                  <a:gd name="T2" fmla="*/ 36 w 48"/>
                  <a:gd name="T3" fmla="*/ 39 h 49"/>
                  <a:gd name="T4" fmla="*/ 9 w 48"/>
                  <a:gd name="T5" fmla="*/ 37 h 49"/>
                  <a:gd name="T6" fmla="*/ 12 w 48"/>
                  <a:gd name="T7" fmla="*/ 10 h 49"/>
                  <a:gd name="T8" fmla="*/ 46 w 48"/>
                  <a:gd name="T9" fmla="*/ 6 h 49"/>
                </a:gdLst>
                <a:ahLst/>
                <a:cxnLst>
                  <a:cxn ang="0">
                    <a:pos x="T0" y="T1"/>
                  </a:cxn>
                  <a:cxn ang="0">
                    <a:pos x="T2" y="T3"/>
                  </a:cxn>
                  <a:cxn ang="0">
                    <a:pos x="T4" y="T5"/>
                  </a:cxn>
                  <a:cxn ang="0">
                    <a:pos x="T6" y="T7"/>
                  </a:cxn>
                  <a:cxn ang="0">
                    <a:pos x="T8" y="T9"/>
                  </a:cxn>
                </a:cxnLst>
                <a:rect l="0" t="0" r="r" b="b"/>
                <a:pathLst>
                  <a:path w="48" h="49">
                    <a:moveTo>
                      <a:pt x="46" y="6"/>
                    </a:moveTo>
                    <a:cubicBezTo>
                      <a:pt x="46" y="6"/>
                      <a:pt x="48" y="30"/>
                      <a:pt x="36" y="39"/>
                    </a:cubicBezTo>
                    <a:cubicBezTo>
                      <a:pt x="25" y="49"/>
                      <a:pt x="9" y="37"/>
                      <a:pt x="9" y="37"/>
                    </a:cubicBezTo>
                    <a:cubicBezTo>
                      <a:pt x="9" y="37"/>
                      <a:pt x="0" y="19"/>
                      <a:pt x="12" y="10"/>
                    </a:cubicBezTo>
                    <a:cubicBezTo>
                      <a:pt x="23" y="0"/>
                      <a:pt x="46" y="6"/>
                      <a:pt x="46"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8" name="Freeform 53">
                <a:extLst>
                  <a:ext uri="{FF2B5EF4-FFF2-40B4-BE49-F238E27FC236}">
                    <a16:creationId xmlns:a16="http://schemas.microsoft.com/office/drawing/2014/main" id="{81091CF3-08F5-4EA2-8205-193F285529E8}"/>
                  </a:ext>
                </a:extLst>
              </p:cNvPr>
              <p:cNvSpPr>
                <a:spLocks/>
              </p:cNvSpPr>
              <p:nvPr/>
            </p:nvSpPr>
            <p:spPr bwMode="auto">
              <a:xfrm>
                <a:off x="4429" y="2159"/>
                <a:ext cx="89" cy="79"/>
              </a:xfrm>
              <a:custGeom>
                <a:avLst/>
                <a:gdLst>
                  <a:gd name="T0" fmla="*/ 89 w 89"/>
                  <a:gd name="T1" fmla="*/ 70 h 79"/>
                  <a:gd name="T2" fmla="*/ 83 w 89"/>
                  <a:gd name="T3" fmla="*/ 79 h 79"/>
                  <a:gd name="T4" fmla="*/ 0 w 89"/>
                  <a:gd name="T5" fmla="*/ 9 h 79"/>
                  <a:gd name="T6" fmla="*/ 7 w 89"/>
                  <a:gd name="T7" fmla="*/ 0 h 79"/>
                  <a:gd name="T8" fmla="*/ 89 w 89"/>
                  <a:gd name="T9" fmla="*/ 70 h 79"/>
                </a:gdLst>
                <a:ahLst/>
                <a:cxnLst>
                  <a:cxn ang="0">
                    <a:pos x="T0" y="T1"/>
                  </a:cxn>
                  <a:cxn ang="0">
                    <a:pos x="T2" y="T3"/>
                  </a:cxn>
                  <a:cxn ang="0">
                    <a:pos x="T4" y="T5"/>
                  </a:cxn>
                  <a:cxn ang="0">
                    <a:pos x="T6" y="T7"/>
                  </a:cxn>
                  <a:cxn ang="0">
                    <a:pos x="T8" y="T9"/>
                  </a:cxn>
                </a:cxnLst>
                <a:rect l="0" t="0" r="r" b="b"/>
                <a:pathLst>
                  <a:path w="89" h="79">
                    <a:moveTo>
                      <a:pt x="89" y="70"/>
                    </a:moveTo>
                    <a:lnTo>
                      <a:pt x="83" y="79"/>
                    </a:lnTo>
                    <a:lnTo>
                      <a:pt x="0" y="9"/>
                    </a:lnTo>
                    <a:lnTo>
                      <a:pt x="7" y="0"/>
                    </a:lnTo>
                    <a:lnTo>
                      <a:pt x="89" y="70"/>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9" name="Freeform 54">
                <a:extLst>
                  <a:ext uri="{FF2B5EF4-FFF2-40B4-BE49-F238E27FC236}">
                    <a16:creationId xmlns:a16="http://schemas.microsoft.com/office/drawing/2014/main" id="{B5019A9A-4693-412F-9772-74DB5367B703}"/>
                  </a:ext>
                </a:extLst>
              </p:cNvPr>
              <p:cNvSpPr>
                <a:spLocks/>
              </p:cNvSpPr>
              <p:nvPr/>
            </p:nvSpPr>
            <p:spPr bwMode="auto">
              <a:xfrm>
                <a:off x="4366" y="2101"/>
                <a:ext cx="111" cy="111"/>
              </a:xfrm>
              <a:custGeom>
                <a:avLst/>
                <a:gdLst>
                  <a:gd name="T0" fmla="*/ 2 w 48"/>
                  <a:gd name="T1" fmla="*/ 5 h 48"/>
                  <a:gd name="T2" fmla="*/ 12 w 48"/>
                  <a:gd name="T3" fmla="*/ 39 h 48"/>
                  <a:gd name="T4" fmla="*/ 40 w 48"/>
                  <a:gd name="T5" fmla="*/ 37 h 48"/>
                  <a:gd name="T6" fmla="*/ 37 w 48"/>
                  <a:gd name="T7" fmla="*/ 9 h 48"/>
                  <a:gd name="T8" fmla="*/ 2 w 48"/>
                  <a:gd name="T9" fmla="*/ 5 h 48"/>
                </a:gdLst>
                <a:ahLst/>
                <a:cxnLst>
                  <a:cxn ang="0">
                    <a:pos x="T0" y="T1"/>
                  </a:cxn>
                  <a:cxn ang="0">
                    <a:pos x="T2" y="T3"/>
                  </a:cxn>
                  <a:cxn ang="0">
                    <a:pos x="T4" y="T5"/>
                  </a:cxn>
                  <a:cxn ang="0">
                    <a:pos x="T6" y="T7"/>
                  </a:cxn>
                  <a:cxn ang="0">
                    <a:pos x="T8" y="T9"/>
                  </a:cxn>
                </a:cxnLst>
                <a:rect l="0" t="0" r="r" b="b"/>
                <a:pathLst>
                  <a:path w="48" h="48">
                    <a:moveTo>
                      <a:pt x="2" y="5"/>
                    </a:moveTo>
                    <a:cubicBezTo>
                      <a:pt x="2" y="5"/>
                      <a:pt x="0" y="29"/>
                      <a:pt x="12" y="39"/>
                    </a:cubicBezTo>
                    <a:cubicBezTo>
                      <a:pt x="23" y="48"/>
                      <a:pt x="40" y="37"/>
                      <a:pt x="40" y="37"/>
                    </a:cubicBezTo>
                    <a:cubicBezTo>
                      <a:pt x="40" y="37"/>
                      <a:pt x="48" y="18"/>
                      <a:pt x="37" y="9"/>
                    </a:cubicBezTo>
                    <a:cubicBezTo>
                      <a:pt x="25" y="0"/>
                      <a:pt x="2" y="5"/>
                      <a:pt x="2" y="5"/>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0" name="Freeform 55">
                <a:extLst>
                  <a:ext uri="{FF2B5EF4-FFF2-40B4-BE49-F238E27FC236}">
                    <a16:creationId xmlns:a16="http://schemas.microsoft.com/office/drawing/2014/main" id="{F0702D5E-6A40-4611-8738-BC174264C1A5}"/>
                  </a:ext>
                </a:extLst>
              </p:cNvPr>
              <p:cNvSpPr>
                <a:spLocks/>
              </p:cNvSpPr>
              <p:nvPr/>
            </p:nvSpPr>
            <p:spPr bwMode="auto">
              <a:xfrm>
                <a:off x="4512" y="2159"/>
                <a:ext cx="89" cy="79"/>
              </a:xfrm>
              <a:custGeom>
                <a:avLst/>
                <a:gdLst>
                  <a:gd name="T0" fmla="*/ 0 w 89"/>
                  <a:gd name="T1" fmla="*/ 70 h 79"/>
                  <a:gd name="T2" fmla="*/ 6 w 89"/>
                  <a:gd name="T3" fmla="*/ 79 h 79"/>
                  <a:gd name="T4" fmla="*/ 89 w 89"/>
                  <a:gd name="T5" fmla="*/ 9 h 79"/>
                  <a:gd name="T6" fmla="*/ 83 w 89"/>
                  <a:gd name="T7" fmla="*/ 0 h 79"/>
                  <a:gd name="T8" fmla="*/ 0 w 89"/>
                  <a:gd name="T9" fmla="*/ 70 h 79"/>
                </a:gdLst>
                <a:ahLst/>
                <a:cxnLst>
                  <a:cxn ang="0">
                    <a:pos x="T0" y="T1"/>
                  </a:cxn>
                  <a:cxn ang="0">
                    <a:pos x="T2" y="T3"/>
                  </a:cxn>
                  <a:cxn ang="0">
                    <a:pos x="T4" y="T5"/>
                  </a:cxn>
                  <a:cxn ang="0">
                    <a:pos x="T6" y="T7"/>
                  </a:cxn>
                  <a:cxn ang="0">
                    <a:pos x="T8" y="T9"/>
                  </a:cxn>
                </a:cxnLst>
                <a:rect l="0" t="0" r="r" b="b"/>
                <a:pathLst>
                  <a:path w="89" h="79">
                    <a:moveTo>
                      <a:pt x="0" y="70"/>
                    </a:moveTo>
                    <a:lnTo>
                      <a:pt x="6" y="79"/>
                    </a:lnTo>
                    <a:lnTo>
                      <a:pt x="89" y="9"/>
                    </a:lnTo>
                    <a:lnTo>
                      <a:pt x="83" y="0"/>
                    </a:lnTo>
                    <a:lnTo>
                      <a:pt x="0" y="70"/>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1" name="Freeform 56">
                <a:extLst>
                  <a:ext uri="{FF2B5EF4-FFF2-40B4-BE49-F238E27FC236}">
                    <a16:creationId xmlns:a16="http://schemas.microsoft.com/office/drawing/2014/main" id="{7240B550-4C85-4BC2-8B53-2466ACB1F6FA}"/>
                  </a:ext>
                </a:extLst>
              </p:cNvPr>
              <p:cNvSpPr>
                <a:spLocks/>
              </p:cNvSpPr>
              <p:nvPr/>
            </p:nvSpPr>
            <p:spPr bwMode="auto">
              <a:xfrm>
                <a:off x="4553" y="2101"/>
                <a:ext cx="111" cy="111"/>
              </a:xfrm>
              <a:custGeom>
                <a:avLst/>
                <a:gdLst>
                  <a:gd name="T0" fmla="*/ 46 w 48"/>
                  <a:gd name="T1" fmla="*/ 5 h 48"/>
                  <a:gd name="T2" fmla="*/ 36 w 48"/>
                  <a:gd name="T3" fmla="*/ 39 h 48"/>
                  <a:gd name="T4" fmla="*/ 9 w 48"/>
                  <a:gd name="T5" fmla="*/ 37 h 48"/>
                  <a:gd name="T6" fmla="*/ 12 w 48"/>
                  <a:gd name="T7" fmla="*/ 9 h 48"/>
                  <a:gd name="T8" fmla="*/ 46 w 48"/>
                  <a:gd name="T9" fmla="*/ 5 h 48"/>
                </a:gdLst>
                <a:ahLst/>
                <a:cxnLst>
                  <a:cxn ang="0">
                    <a:pos x="T0" y="T1"/>
                  </a:cxn>
                  <a:cxn ang="0">
                    <a:pos x="T2" y="T3"/>
                  </a:cxn>
                  <a:cxn ang="0">
                    <a:pos x="T4" y="T5"/>
                  </a:cxn>
                  <a:cxn ang="0">
                    <a:pos x="T6" y="T7"/>
                  </a:cxn>
                  <a:cxn ang="0">
                    <a:pos x="T8" y="T9"/>
                  </a:cxn>
                </a:cxnLst>
                <a:rect l="0" t="0" r="r" b="b"/>
                <a:pathLst>
                  <a:path w="48" h="48">
                    <a:moveTo>
                      <a:pt x="46" y="5"/>
                    </a:moveTo>
                    <a:cubicBezTo>
                      <a:pt x="46" y="5"/>
                      <a:pt x="48" y="29"/>
                      <a:pt x="36" y="39"/>
                    </a:cubicBezTo>
                    <a:cubicBezTo>
                      <a:pt x="25" y="48"/>
                      <a:pt x="9" y="37"/>
                      <a:pt x="9" y="37"/>
                    </a:cubicBezTo>
                    <a:cubicBezTo>
                      <a:pt x="9" y="37"/>
                      <a:pt x="0" y="18"/>
                      <a:pt x="12" y="9"/>
                    </a:cubicBezTo>
                    <a:cubicBezTo>
                      <a:pt x="23" y="0"/>
                      <a:pt x="46" y="5"/>
                      <a:pt x="46" y="5"/>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2" name="Rectangle 57">
                <a:extLst>
                  <a:ext uri="{FF2B5EF4-FFF2-40B4-BE49-F238E27FC236}">
                    <a16:creationId xmlns:a16="http://schemas.microsoft.com/office/drawing/2014/main" id="{4BCC3DD6-8687-4977-939B-6D027443A4B4}"/>
                  </a:ext>
                </a:extLst>
              </p:cNvPr>
              <p:cNvSpPr>
                <a:spLocks noChangeArrowheads="1"/>
              </p:cNvSpPr>
              <p:nvPr/>
            </p:nvSpPr>
            <p:spPr bwMode="auto">
              <a:xfrm>
                <a:off x="5853" y="1929"/>
                <a:ext cx="16" cy="52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3" name="Oval 58">
                <a:extLst>
                  <a:ext uri="{FF2B5EF4-FFF2-40B4-BE49-F238E27FC236}">
                    <a16:creationId xmlns:a16="http://schemas.microsoft.com/office/drawing/2014/main" id="{05DDAE2A-3606-4F36-B0E0-795BA140FCEB}"/>
                  </a:ext>
                </a:extLst>
              </p:cNvPr>
              <p:cNvSpPr>
                <a:spLocks noChangeArrowheads="1"/>
              </p:cNvSpPr>
              <p:nvPr/>
            </p:nvSpPr>
            <p:spPr bwMode="auto">
              <a:xfrm>
                <a:off x="5765" y="1761"/>
                <a:ext cx="191" cy="219"/>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4" name="Freeform 59">
                <a:extLst>
                  <a:ext uri="{FF2B5EF4-FFF2-40B4-BE49-F238E27FC236}">
                    <a16:creationId xmlns:a16="http://schemas.microsoft.com/office/drawing/2014/main" id="{601F7091-314D-4044-9C28-408BA47F82FF}"/>
                  </a:ext>
                </a:extLst>
              </p:cNvPr>
              <p:cNvSpPr>
                <a:spLocks/>
              </p:cNvSpPr>
              <p:nvPr/>
            </p:nvSpPr>
            <p:spPr bwMode="auto">
              <a:xfrm>
                <a:off x="5767" y="2005"/>
                <a:ext cx="99" cy="86"/>
              </a:xfrm>
              <a:custGeom>
                <a:avLst/>
                <a:gdLst>
                  <a:gd name="T0" fmla="*/ 99 w 99"/>
                  <a:gd name="T1" fmla="*/ 77 h 86"/>
                  <a:gd name="T2" fmla="*/ 90 w 99"/>
                  <a:gd name="T3" fmla="*/ 86 h 86"/>
                  <a:gd name="T4" fmla="*/ 0 w 99"/>
                  <a:gd name="T5" fmla="*/ 10 h 86"/>
                  <a:gd name="T6" fmla="*/ 7 w 99"/>
                  <a:gd name="T7" fmla="*/ 0 h 86"/>
                  <a:gd name="T8" fmla="*/ 99 w 99"/>
                  <a:gd name="T9" fmla="*/ 77 h 86"/>
                </a:gdLst>
                <a:ahLst/>
                <a:cxnLst>
                  <a:cxn ang="0">
                    <a:pos x="T0" y="T1"/>
                  </a:cxn>
                  <a:cxn ang="0">
                    <a:pos x="T2" y="T3"/>
                  </a:cxn>
                  <a:cxn ang="0">
                    <a:pos x="T4" y="T5"/>
                  </a:cxn>
                  <a:cxn ang="0">
                    <a:pos x="T6" y="T7"/>
                  </a:cxn>
                  <a:cxn ang="0">
                    <a:pos x="T8" y="T9"/>
                  </a:cxn>
                </a:cxnLst>
                <a:rect l="0" t="0" r="r" b="b"/>
                <a:pathLst>
                  <a:path w="99" h="86">
                    <a:moveTo>
                      <a:pt x="99" y="77"/>
                    </a:moveTo>
                    <a:lnTo>
                      <a:pt x="90" y="86"/>
                    </a:lnTo>
                    <a:lnTo>
                      <a:pt x="0" y="10"/>
                    </a:lnTo>
                    <a:lnTo>
                      <a:pt x="7" y="0"/>
                    </a:lnTo>
                    <a:lnTo>
                      <a:pt x="99" y="77"/>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5" name="Freeform 60">
                <a:extLst>
                  <a:ext uri="{FF2B5EF4-FFF2-40B4-BE49-F238E27FC236}">
                    <a16:creationId xmlns:a16="http://schemas.microsoft.com/office/drawing/2014/main" id="{AB78975F-BD41-4C50-8DDA-71CA7DE6D005}"/>
                  </a:ext>
                </a:extLst>
              </p:cNvPr>
              <p:cNvSpPr>
                <a:spLocks/>
              </p:cNvSpPr>
              <p:nvPr/>
            </p:nvSpPr>
            <p:spPr bwMode="auto">
              <a:xfrm>
                <a:off x="5701" y="1940"/>
                <a:ext cx="119" cy="124"/>
              </a:xfrm>
              <a:custGeom>
                <a:avLst/>
                <a:gdLst>
                  <a:gd name="T0" fmla="*/ 2 w 52"/>
                  <a:gd name="T1" fmla="*/ 7 h 53"/>
                  <a:gd name="T2" fmla="*/ 13 w 52"/>
                  <a:gd name="T3" fmla="*/ 43 h 53"/>
                  <a:gd name="T4" fmla="*/ 43 w 52"/>
                  <a:gd name="T5" fmla="*/ 41 h 53"/>
                  <a:gd name="T6" fmla="*/ 40 w 52"/>
                  <a:gd name="T7" fmla="*/ 11 h 53"/>
                  <a:gd name="T8" fmla="*/ 2 w 52"/>
                  <a:gd name="T9" fmla="*/ 7 h 53"/>
                </a:gdLst>
                <a:ahLst/>
                <a:cxnLst>
                  <a:cxn ang="0">
                    <a:pos x="T0" y="T1"/>
                  </a:cxn>
                  <a:cxn ang="0">
                    <a:pos x="T2" y="T3"/>
                  </a:cxn>
                  <a:cxn ang="0">
                    <a:pos x="T4" y="T5"/>
                  </a:cxn>
                  <a:cxn ang="0">
                    <a:pos x="T6" y="T7"/>
                  </a:cxn>
                  <a:cxn ang="0">
                    <a:pos x="T8" y="T9"/>
                  </a:cxn>
                </a:cxnLst>
                <a:rect l="0" t="0" r="r" b="b"/>
                <a:pathLst>
                  <a:path w="52" h="53">
                    <a:moveTo>
                      <a:pt x="2" y="7"/>
                    </a:moveTo>
                    <a:cubicBezTo>
                      <a:pt x="2" y="7"/>
                      <a:pt x="0" y="33"/>
                      <a:pt x="13" y="43"/>
                    </a:cubicBezTo>
                    <a:cubicBezTo>
                      <a:pt x="25" y="53"/>
                      <a:pt x="43" y="41"/>
                      <a:pt x="43" y="41"/>
                    </a:cubicBezTo>
                    <a:cubicBezTo>
                      <a:pt x="43" y="41"/>
                      <a:pt x="52" y="21"/>
                      <a:pt x="40" y="11"/>
                    </a:cubicBezTo>
                    <a:cubicBezTo>
                      <a:pt x="27" y="0"/>
                      <a:pt x="2" y="7"/>
                      <a:pt x="2" y="7"/>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6" name="Freeform 61">
                <a:extLst>
                  <a:ext uri="{FF2B5EF4-FFF2-40B4-BE49-F238E27FC236}">
                    <a16:creationId xmlns:a16="http://schemas.microsoft.com/office/drawing/2014/main" id="{D4F4F130-439C-4FE9-93AC-2F02A0393F19}"/>
                  </a:ext>
                </a:extLst>
              </p:cNvPr>
              <p:cNvSpPr>
                <a:spLocks/>
              </p:cNvSpPr>
              <p:nvPr/>
            </p:nvSpPr>
            <p:spPr bwMode="auto">
              <a:xfrm>
                <a:off x="5857" y="2005"/>
                <a:ext cx="99" cy="86"/>
              </a:xfrm>
              <a:custGeom>
                <a:avLst/>
                <a:gdLst>
                  <a:gd name="T0" fmla="*/ 0 w 99"/>
                  <a:gd name="T1" fmla="*/ 77 h 86"/>
                  <a:gd name="T2" fmla="*/ 7 w 99"/>
                  <a:gd name="T3" fmla="*/ 86 h 86"/>
                  <a:gd name="T4" fmla="*/ 99 w 99"/>
                  <a:gd name="T5" fmla="*/ 10 h 86"/>
                  <a:gd name="T6" fmla="*/ 92 w 99"/>
                  <a:gd name="T7" fmla="*/ 0 h 86"/>
                  <a:gd name="T8" fmla="*/ 0 w 99"/>
                  <a:gd name="T9" fmla="*/ 77 h 86"/>
                </a:gdLst>
                <a:ahLst/>
                <a:cxnLst>
                  <a:cxn ang="0">
                    <a:pos x="T0" y="T1"/>
                  </a:cxn>
                  <a:cxn ang="0">
                    <a:pos x="T2" y="T3"/>
                  </a:cxn>
                  <a:cxn ang="0">
                    <a:pos x="T4" y="T5"/>
                  </a:cxn>
                  <a:cxn ang="0">
                    <a:pos x="T6" y="T7"/>
                  </a:cxn>
                  <a:cxn ang="0">
                    <a:pos x="T8" y="T9"/>
                  </a:cxn>
                </a:cxnLst>
                <a:rect l="0" t="0" r="r" b="b"/>
                <a:pathLst>
                  <a:path w="99" h="86">
                    <a:moveTo>
                      <a:pt x="0" y="77"/>
                    </a:moveTo>
                    <a:lnTo>
                      <a:pt x="7" y="86"/>
                    </a:lnTo>
                    <a:lnTo>
                      <a:pt x="99" y="10"/>
                    </a:lnTo>
                    <a:lnTo>
                      <a:pt x="92" y="0"/>
                    </a:lnTo>
                    <a:lnTo>
                      <a:pt x="0" y="77"/>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7" name="Freeform 62">
                <a:extLst>
                  <a:ext uri="{FF2B5EF4-FFF2-40B4-BE49-F238E27FC236}">
                    <a16:creationId xmlns:a16="http://schemas.microsoft.com/office/drawing/2014/main" id="{8AD92ED7-0941-45AA-A664-094B812A9EA2}"/>
                  </a:ext>
                </a:extLst>
              </p:cNvPr>
              <p:cNvSpPr>
                <a:spLocks/>
              </p:cNvSpPr>
              <p:nvPr/>
            </p:nvSpPr>
            <p:spPr bwMode="auto">
              <a:xfrm>
                <a:off x="5903" y="1940"/>
                <a:ext cx="118" cy="124"/>
              </a:xfrm>
              <a:custGeom>
                <a:avLst/>
                <a:gdLst>
                  <a:gd name="T0" fmla="*/ 49 w 51"/>
                  <a:gd name="T1" fmla="*/ 7 h 53"/>
                  <a:gd name="T2" fmla="*/ 39 w 51"/>
                  <a:gd name="T3" fmla="*/ 43 h 53"/>
                  <a:gd name="T4" fmla="*/ 9 w 51"/>
                  <a:gd name="T5" fmla="*/ 41 h 53"/>
                  <a:gd name="T6" fmla="*/ 12 w 51"/>
                  <a:gd name="T7" fmla="*/ 11 h 53"/>
                  <a:gd name="T8" fmla="*/ 49 w 51"/>
                  <a:gd name="T9" fmla="*/ 7 h 53"/>
                </a:gdLst>
                <a:ahLst/>
                <a:cxnLst>
                  <a:cxn ang="0">
                    <a:pos x="T0" y="T1"/>
                  </a:cxn>
                  <a:cxn ang="0">
                    <a:pos x="T2" y="T3"/>
                  </a:cxn>
                  <a:cxn ang="0">
                    <a:pos x="T4" y="T5"/>
                  </a:cxn>
                  <a:cxn ang="0">
                    <a:pos x="T6" y="T7"/>
                  </a:cxn>
                  <a:cxn ang="0">
                    <a:pos x="T8" y="T9"/>
                  </a:cxn>
                </a:cxnLst>
                <a:rect l="0" t="0" r="r" b="b"/>
                <a:pathLst>
                  <a:path w="51" h="53">
                    <a:moveTo>
                      <a:pt x="49" y="7"/>
                    </a:moveTo>
                    <a:cubicBezTo>
                      <a:pt x="49" y="7"/>
                      <a:pt x="51" y="33"/>
                      <a:pt x="39" y="43"/>
                    </a:cubicBezTo>
                    <a:cubicBezTo>
                      <a:pt x="27" y="53"/>
                      <a:pt x="9" y="41"/>
                      <a:pt x="9" y="41"/>
                    </a:cubicBezTo>
                    <a:cubicBezTo>
                      <a:pt x="9" y="41"/>
                      <a:pt x="0" y="21"/>
                      <a:pt x="12" y="11"/>
                    </a:cubicBezTo>
                    <a:cubicBezTo>
                      <a:pt x="24" y="0"/>
                      <a:pt x="49" y="7"/>
                      <a:pt x="49" y="7"/>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8" name="Freeform 63">
                <a:extLst>
                  <a:ext uri="{FF2B5EF4-FFF2-40B4-BE49-F238E27FC236}">
                    <a16:creationId xmlns:a16="http://schemas.microsoft.com/office/drawing/2014/main" id="{F9F673BC-E913-43D8-8CDE-7A0946C34DF7}"/>
                  </a:ext>
                </a:extLst>
              </p:cNvPr>
              <p:cNvSpPr>
                <a:spLocks/>
              </p:cNvSpPr>
              <p:nvPr/>
            </p:nvSpPr>
            <p:spPr bwMode="auto">
              <a:xfrm>
                <a:off x="5767" y="2133"/>
                <a:ext cx="99" cy="84"/>
              </a:xfrm>
              <a:custGeom>
                <a:avLst/>
                <a:gdLst>
                  <a:gd name="T0" fmla="*/ 99 w 99"/>
                  <a:gd name="T1" fmla="*/ 75 h 84"/>
                  <a:gd name="T2" fmla="*/ 90 w 99"/>
                  <a:gd name="T3" fmla="*/ 84 h 84"/>
                  <a:gd name="T4" fmla="*/ 0 w 99"/>
                  <a:gd name="T5" fmla="*/ 10 h 84"/>
                  <a:gd name="T6" fmla="*/ 7 w 99"/>
                  <a:gd name="T7" fmla="*/ 0 h 84"/>
                  <a:gd name="T8" fmla="*/ 99 w 99"/>
                  <a:gd name="T9" fmla="*/ 75 h 84"/>
                </a:gdLst>
                <a:ahLst/>
                <a:cxnLst>
                  <a:cxn ang="0">
                    <a:pos x="T0" y="T1"/>
                  </a:cxn>
                  <a:cxn ang="0">
                    <a:pos x="T2" y="T3"/>
                  </a:cxn>
                  <a:cxn ang="0">
                    <a:pos x="T4" y="T5"/>
                  </a:cxn>
                  <a:cxn ang="0">
                    <a:pos x="T6" y="T7"/>
                  </a:cxn>
                  <a:cxn ang="0">
                    <a:pos x="T8" y="T9"/>
                  </a:cxn>
                </a:cxnLst>
                <a:rect l="0" t="0" r="r" b="b"/>
                <a:pathLst>
                  <a:path w="99" h="84">
                    <a:moveTo>
                      <a:pt x="99" y="75"/>
                    </a:moveTo>
                    <a:lnTo>
                      <a:pt x="90" y="84"/>
                    </a:lnTo>
                    <a:lnTo>
                      <a:pt x="0" y="10"/>
                    </a:lnTo>
                    <a:lnTo>
                      <a:pt x="7" y="0"/>
                    </a:lnTo>
                    <a:lnTo>
                      <a:pt x="99" y="75"/>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9" name="Freeform 64">
                <a:extLst>
                  <a:ext uri="{FF2B5EF4-FFF2-40B4-BE49-F238E27FC236}">
                    <a16:creationId xmlns:a16="http://schemas.microsoft.com/office/drawing/2014/main" id="{9099B87F-6B08-46A2-A4C8-4CD9EBA0CE4B}"/>
                  </a:ext>
                </a:extLst>
              </p:cNvPr>
              <p:cNvSpPr>
                <a:spLocks/>
              </p:cNvSpPr>
              <p:nvPr/>
            </p:nvSpPr>
            <p:spPr bwMode="auto">
              <a:xfrm>
                <a:off x="5701" y="2068"/>
                <a:ext cx="119" cy="123"/>
              </a:xfrm>
              <a:custGeom>
                <a:avLst/>
                <a:gdLst>
                  <a:gd name="T0" fmla="*/ 2 w 52"/>
                  <a:gd name="T1" fmla="*/ 6 h 53"/>
                  <a:gd name="T2" fmla="*/ 13 w 52"/>
                  <a:gd name="T3" fmla="*/ 42 h 53"/>
                  <a:gd name="T4" fmla="*/ 43 w 52"/>
                  <a:gd name="T5" fmla="*/ 40 h 53"/>
                  <a:gd name="T6" fmla="*/ 40 w 52"/>
                  <a:gd name="T7" fmla="*/ 10 h 53"/>
                  <a:gd name="T8" fmla="*/ 2 w 52"/>
                  <a:gd name="T9" fmla="*/ 6 h 53"/>
                </a:gdLst>
                <a:ahLst/>
                <a:cxnLst>
                  <a:cxn ang="0">
                    <a:pos x="T0" y="T1"/>
                  </a:cxn>
                  <a:cxn ang="0">
                    <a:pos x="T2" y="T3"/>
                  </a:cxn>
                  <a:cxn ang="0">
                    <a:pos x="T4" y="T5"/>
                  </a:cxn>
                  <a:cxn ang="0">
                    <a:pos x="T6" y="T7"/>
                  </a:cxn>
                  <a:cxn ang="0">
                    <a:pos x="T8" y="T9"/>
                  </a:cxn>
                </a:cxnLst>
                <a:rect l="0" t="0" r="r" b="b"/>
                <a:pathLst>
                  <a:path w="52" h="53">
                    <a:moveTo>
                      <a:pt x="2" y="6"/>
                    </a:moveTo>
                    <a:cubicBezTo>
                      <a:pt x="2" y="6"/>
                      <a:pt x="0" y="32"/>
                      <a:pt x="13" y="42"/>
                    </a:cubicBezTo>
                    <a:cubicBezTo>
                      <a:pt x="25" y="53"/>
                      <a:pt x="43" y="40"/>
                      <a:pt x="43" y="40"/>
                    </a:cubicBezTo>
                    <a:cubicBezTo>
                      <a:pt x="43" y="40"/>
                      <a:pt x="52" y="21"/>
                      <a:pt x="40" y="10"/>
                    </a:cubicBezTo>
                    <a:cubicBezTo>
                      <a:pt x="27"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0" name="Freeform 65">
                <a:extLst>
                  <a:ext uri="{FF2B5EF4-FFF2-40B4-BE49-F238E27FC236}">
                    <a16:creationId xmlns:a16="http://schemas.microsoft.com/office/drawing/2014/main" id="{7B579D7D-0705-476C-87EA-2E2AD49A5801}"/>
                  </a:ext>
                </a:extLst>
              </p:cNvPr>
              <p:cNvSpPr>
                <a:spLocks/>
              </p:cNvSpPr>
              <p:nvPr/>
            </p:nvSpPr>
            <p:spPr bwMode="auto">
              <a:xfrm>
                <a:off x="5857" y="2133"/>
                <a:ext cx="99" cy="84"/>
              </a:xfrm>
              <a:custGeom>
                <a:avLst/>
                <a:gdLst>
                  <a:gd name="T0" fmla="*/ 0 w 99"/>
                  <a:gd name="T1" fmla="*/ 75 h 84"/>
                  <a:gd name="T2" fmla="*/ 7 w 99"/>
                  <a:gd name="T3" fmla="*/ 84 h 84"/>
                  <a:gd name="T4" fmla="*/ 99 w 99"/>
                  <a:gd name="T5" fmla="*/ 10 h 84"/>
                  <a:gd name="T6" fmla="*/ 92 w 99"/>
                  <a:gd name="T7" fmla="*/ 0 h 84"/>
                  <a:gd name="T8" fmla="*/ 0 w 99"/>
                  <a:gd name="T9" fmla="*/ 75 h 84"/>
                </a:gdLst>
                <a:ahLst/>
                <a:cxnLst>
                  <a:cxn ang="0">
                    <a:pos x="T0" y="T1"/>
                  </a:cxn>
                  <a:cxn ang="0">
                    <a:pos x="T2" y="T3"/>
                  </a:cxn>
                  <a:cxn ang="0">
                    <a:pos x="T4" y="T5"/>
                  </a:cxn>
                  <a:cxn ang="0">
                    <a:pos x="T6" y="T7"/>
                  </a:cxn>
                  <a:cxn ang="0">
                    <a:pos x="T8" y="T9"/>
                  </a:cxn>
                </a:cxnLst>
                <a:rect l="0" t="0" r="r" b="b"/>
                <a:pathLst>
                  <a:path w="99" h="84">
                    <a:moveTo>
                      <a:pt x="0" y="75"/>
                    </a:moveTo>
                    <a:lnTo>
                      <a:pt x="7" y="84"/>
                    </a:lnTo>
                    <a:lnTo>
                      <a:pt x="99" y="10"/>
                    </a:lnTo>
                    <a:lnTo>
                      <a:pt x="92" y="0"/>
                    </a:lnTo>
                    <a:lnTo>
                      <a:pt x="0" y="75"/>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1" name="Freeform 66">
                <a:extLst>
                  <a:ext uri="{FF2B5EF4-FFF2-40B4-BE49-F238E27FC236}">
                    <a16:creationId xmlns:a16="http://schemas.microsoft.com/office/drawing/2014/main" id="{C0C22477-30A6-4C28-913D-015D6A9320A8}"/>
                  </a:ext>
                </a:extLst>
              </p:cNvPr>
              <p:cNvSpPr>
                <a:spLocks/>
              </p:cNvSpPr>
              <p:nvPr/>
            </p:nvSpPr>
            <p:spPr bwMode="auto">
              <a:xfrm>
                <a:off x="5903" y="2068"/>
                <a:ext cx="118" cy="123"/>
              </a:xfrm>
              <a:custGeom>
                <a:avLst/>
                <a:gdLst>
                  <a:gd name="T0" fmla="*/ 49 w 51"/>
                  <a:gd name="T1" fmla="*/ 6 h 53"/>
                  <a:gd name="T2" fmla="*/ 39 w 51"/>
                  <a:gd name="T3" fmla="*/ 42 h 53"/>
                  <a:gd name="T4" fmla="*/ 9 w 51"/>
                  <a:gd name="T5" fmla="*/ 40 h 53"/>
                  <a:gd name="T6" fmla="*/ 12 w 51"/>
                  <a:gd name="T7" fmla="*/ 10 h 53"/>
                  <a:gd name="T8" fmla="*/ 49 w 51"/>
                  <a:gd name="T9" fmla="*/ 6 h 53"/>
                </a:gdLst>
                <a:ahLst/>
                <a:cxnLst>
                  <a:cxn ang="0">
                    <a:pos x="T0" y="T1"/>
                  </a:cxn>
                  <a:cxn ang="0">
                    <a:pos x="T2" y="T3"/>
                  </a:cxn>
                  <a:cxn ang="0">
                    <a:pos x="T4" y="T5"/>
                  </a:cxn>
                  <a:cxn ang="0">
                    <a:pos x="T6" y="T7"/>
                  </a:cxn>
                  <a:cxn ang="0">
                    <a:pos x="T8" y="T9"/>
                  </a:cxn>
                </a:cxnLst>
                <a:rect l="0" t="0" r="r" b="b"/>
                <a:pathLst>
                  <a:path w="51" h="53">
                    <a:moveTo>
                      <a:pt x="49" y="6"/>
                    </a:moveTo>
                    <a:cubicBezTo>
                      <a:pt x="49" y="6"/>
                      <a:pt x="51" y="32"/>
                      <a:pt x="39" y="42"/>
                    </a:cubicBezTo>
                    <a:cubicBezTo>
                      <a:pt x="27" y="53"/>
                      <a:pt x="9" y="40"/>
                      <a:pt x="9" y="40"/>
                    </a:cubicBezTo>
                    <a:cubicBezTo>
                      <a:pt x="9" y="40"/>
                      <a:pt x="0" y="21"/>
                      <a:pt x="12" y="10"/>
                    </a:cubicBezTo>
                    <a:cubicBezTo>
                      <a:pt x="24" y="0"/>
                      <a:pt x="49" y="6"/>
                      <a:pt x="49"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2" name="Freeform 67">
                <a:extLst>
                  <a:ext uri="{FF2B5EF4-FFF2-40B4-BE49-F238E27FC236}">
                    <a16:creationId xmlns:a16="http://schemas.microsoft.com/office/drawing/2014/main" id="{C2B75C4E-C155-4819-B18F-F448B77DA00D}"/>
                  </a:ext>
                </a:extLst>
              </p:cNvPr>
              <p:cNvSpPr>
                <a:spLocks/>
              </p:cNvSpPr>
              <p:nvPr/>
            </p:nvSpPr>
            <p:spPr bwMode="auto">
              <a:xfrm>
                <a:off x="2021" y="2108"/>
                <a:ext cx="138" cy="125"/>
              </a:xfrm>
              <a:custGeom>
                <a:avLst/>
                <a:gdLst>
                  <a:gd name="T0" fmla="*/ 43 w 60"/>
                  <a:gd name="T1" fmla="*/ 13 h 54"/>
                  <a:gd name="T2" fmla="*/ 0 w 60"/>
                  <a:gd name="T3" fmla="*/ 3 h 54"/>
                  <a:gd name="T4" fmla="*/ 22 w 60"/>
                  <a:gd name="T5" fmla="*/ 41 h 54"/>
                  <a:gd name="T6" fmla="*/ 55 w 60"/>
                  <a:gd name="T7" fmla="*/ 44 h 54"/>
                  <a:gd name="T8" fmla="*/ 43 w 60"/>
                  <a:gd name="T9" fmla="*/ 13 h 54"/>
                </a:gdLst>
                <a:ahLst/>
                <a:cxnLst>
                  <a:cxn ang="0">
                    <a:pos x="T0" y="T1"/>
                  </a:cxn>
                  <a:cxn ang="0">
                    <a:pos x="T2" y="T3"/>
                  </a:cxn>
                  <a:cxn ang="0">
                    <a:pos x="T4" y="T5"/>
                  </a:cxn>
                  <a:cxn ang="0">
                    <a:pos x="T6" y="T7"/>
                  </a:cxn>
                  <a:cxn ang="0">
                    <a:pos x="T8" y="T9"/>
                  </a:cxn>
                </a:cxnLst>
                <a:rect l="0" t="0" r="r" b="b"/>
                <a:pathLst>
                  <a:path w="60" h="54">
                    <a:moveTo>
                      <a:pt x="43" y="13"/>
                    </a:moveTo>
                    <a:cubicBezTo>
                      <a:pt x="27" y="0"/>
                      <a:pt x="0" y="3"/>
                      <a:pt x="0" y="3"/>
                    </a:cubicBezTo>
                    <a:cubicBezTo>
                      <a:pt x="0" y="3"/>
                      <a:pt x="5" y="29"/>
                      <a:pt x="22" y="41"/>
                    </a:cubicBezTo>
                    <a:cubicBezTo>
                      <a:pt x="38" y="54"/>
                      <a:pt x="55" y="44"/>
                      <a:pt x="55" y="44"/>
                    </a:cubicBezTo>
                    <a:cubicBezTo>
                      <a:pt x="55" y="44"/>
                      <a:pt x="60"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3" name="Freeform 68">
                <a:extLst>
                  <a:ext uri="{FF2B5EF4-FFF2-40B4-BE49-F238E27FC236}">
                    <a16:creationId xmlns:a16="http://schemas.microsoft.com/office/drawing/2014/main" id="{205D5217-D50C-4A37-AE1F-7F6790006837}"/>
                  </a:ext>
                </a:extLst>
              </p:cNvPr>
              <p:cNvSpPr>
                <a:spLocks/>
              </p:cNvSpPr>
              <p:nvPr/>
            </p:nvSpPr>
            <p:spPr bwMode="auto">
              <a:xfrm>
                <a:off x="2145" y="2159"/>
                <a:ext cx="111" cy="88"/>
              </a:xfrm>
              <a:custGeom>
                <a:avLst/>
                <a:gdLst>
                  <a:gd name="T0" fmla="*/ 14 w 48"/>
                  <a:gd name="T1" fmla="*/ 7 h 38"/>
                  <a:gd name="T2" fmla="*/ 1 w 48"/>
                  <a:gd name="T3" fmla="*/ 29 h 38"/>
                  <a:gd name="T4" fmla="*/ 27 w 48"/>
                  <a:gd name="T5" fmla="*/ 31 h 38"/>
                  <a:gd name="T6" fmla="*/ 48 w 48"/>
                  <a:gd name="T7" fmla="*/ 5 h 38"/>
                  <a:gd name="T8" fmla="*/ 14 w 48"/>
                  <a:gd name="T9" fmla="*/ 7 h 38"/>
                </a:gdLst>
                <a:ahLst/>
                <a:cxnLst>
                  <a:cxn ang="0">
                    <a:pos x="T0" y="T1"/>
                  </a:cxn>
                  <a:cxn ang="0">
                    <a:pos x="T2" y="T3"/>
                  </a:cxn>
                  <a:cxn ang="0">
                    <a:pos x="T4" y="T5"/>
                  </a:cxn>
                  <a:cxn ang="0">
                    <a:pos x="T6" y="T7"/>
                  </a:cxn>
                  <a:cxn ang="0">
                    <a:pos x="T8" y="T9"/>
                  </a:cxn>
                </a:cxnLst>
                <a:rect l="0" t="0" r="r" b="b"/>
                <a:pathLst>
                  <a:path w="48" h="38">
                    <a:moveTo>
                      <a:pt x="14" y="7"/>
                    </a:moveTo>
                    <a:cubicBezTo>
                      <a:pt x="0" y="14"/>
                      <a:pt x="1" y="29"/>
                      <a:pt x="1" y="29"/>
                    </a:cubicBezTo>
                    <a:cubicBezTo>
                      <a:pt x="1" y="29"/>
                      <a:pt x="13" y="38"/>
                      <a:pt x="27" y="31"/>
                    </a:cubicBezTo>
                    <a:cubicBezTo>
                      <a:pt x="41" y="24"/>
                      <a:pt x="48" y="5"/>
                      <a:pt x="48" y="5"/>
                    </a:cubicBezTo>
                    <a:cubicBezTo>
                      <a:pt x="48"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4" name="Rectangle 69">
                <a:extLst>
                  <a:ext uri="{FF2B5EF4-FFF2-40B4-BE49-F238E27FC236}">
                    <a16:creationId xmlns:a16="http://schemas.microsoft.com/office/drawing/2014/main" id="{9ACAC9B1-64E6-4C1A-9DA3-0BEA3C0AAEE4}"/>
                  </a:ext>
                </a:extLst>
              </p:cNvPr>
              <p:cNvSpPr>
                <a:spLocks noChangeArrowheads="1"/>
              </p:cNvSpPr>
              <p:nvPr/>
            </p:nvSpPr>
            <p:spPr bwMode="auto">
              <a:xfrm>
                <a:off x="2141" y="2043"/>
                <a:ext cx="11" cy="3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5" name="Freeform 70">
                <a:extLst>
                  <a:ext uri="{FF2B5EF4-FFF2-40B4-BE49-F238E27FC236}">
                    <a16:creationId xmlns:a16="http://schemas.microsoft.com/office/drawing/2014/main" id="{85554650-85E1-412E-A6B0-BC029222EEAB}"/>
                  </a:ext>
                </a:extLst>
              </p:cNvPr>
              <p:cNvSpPr>
                <a:spLocks/>
              </p:cNvSpPr>
              <p:nvPr/>
            </p:nvSpPr>
            <p:spPr bwMode="auto">
              <a:xfrm>
                <a:off x="2127" y="1822"/>
                <a:ext cx="64" cy="135"/>
              </a:xfrm>
              <a:custGeom>
                <a:avLst/>
                <a:gdLst>
                  <a:gd name="T0" fmla="*/ 25 w 28"/>
                  <a:gd name="T1" fmla="*/ 31 h 58"/>
                  <a:gd name="T2" fmla="*/ 9 w 28"/>
                  <a:gd name="T3" fmla="*/ 57 h 58"/>
                  <a:gd name="T4" fmla="*/ 4 w 28"/>
                  <a:gd name="T5" fmla="*/ 27 h 58"/>
                  <a:gd name="T6" fmla="*/ 20 w 28"/>
                  <a:gd name="T7" fmla="*/ 1 h 58"/>
                  <a:gd name="T8" fmla="*/ 25 w 28"/>
                  <a:gd name="T9" fmla="*/ 31 h 58"/>
                </a:gdLst>
                <a:ahLst/>
                <a:cxnLst>
                  <a:cxn ang="0">
                    <a:pos x="T0" y="T1"/>
                  </a:cxn>
                  <a:cxn ang="0">
                    <a:pos x="T2" y="T3"/>
                  </a:cxn>
                  <a:cxn ang="0">
                    <a:pos x="T4" y="T5"/>
                  </a:cxn>
                  <a:cxn ang="0">
                    <a:pos x="T6" y="T7"/>
                  </a:cxn>
                  <a:cxn ang="0">
                    <a:pos x="T8" y="T9"/>
                  </a:cxn>
                </a:cxnLst>
                <a:rect l="0" t="0" r="r" b="b"/>
                <a:pathLst>
                  <a:path w="28" h="58">
                    <a:moveTo>
                      <a:pt x="25" y="31"/>
                    </a:moveTo>
                    <a:cubicBezTo>
                      <a:pt x="22" y="47"/>
                      <a:pt x="14" y="58"/>
                      <a:pt x="9" y="57"/>
                    </a:cubicBezTo>
                    <a:cubicBezTo>
                      <a:pt x="3" y="56"/>
                      <a:pt x="0" y="42"/>
                      <a:pt x="4" y="27"/>
                    </a:cubicBezTo>
                    <a:cubicBezTo>
                      <a:pt x="7" y="12"/>
                      <a:pt x="14" y="0"/>
                      <a:pt x="20" y="1"/>
                    </a:cubicBezTo>
                    <a:cubicBezTo>
                      <a:pt x="26" y="3"/>
                      <a:pt x="28" y="16"/>
                      <a:pt x="25" y="3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6" name="Freeform 71">
                <a:extLst>
                  <a:ext uri="{FF2B5EF4-FFF2-40B4-BE49-F238E27FC236}">
                    <a16:creationId xmlns:a16="http://schemas.microsoft.com/office/drawing/2014/main" id="{B38D65B8-AF49-440A-85B4-6309D533991C}"/>
                  </a:ext>
                </a:extLst>
              </p:cNvPr>
              <p:cNvSpPr>
                <a:spLocks/>
              </p:cNvSpPr>
              <p:nvPr/>
            </p:nvSpPr>
            <p:spPr bwMode="auto">
              <a:xfrm>
                <a:off x="2101" y="1952"/>
                <a:ext cx="65" cy="135"/>
              </a:xfrm>
              <a:custGeom>
                <a:avLst/>
                <a:gdLst>
                  <a:gd name="T0" fmla="*/ 24 w 28"/>
                  <a:gd name="T1" fmla="*/ 31 h 58"/>
                  <a:gd name="T2" fmla="*/ 8 w 28"/>
                  <a:gd name="T3" fmla="*/ 57 h 58"/>
                  <a:gd name="T4" fmla="*/ 3 w 28"/>
                  <a:gd name="T5" fmla="*/ 27 h 58"/>
                  <a:gd name="T6" fmla="*/ 20 w 28"/>
                  <a:gd name="T7" fmla="*/ 1 h 58"/>
                  <a:gd name="T8" fmla="*/ 24 w 28"/>
                  <a:gd name="T9" fmla="*/ 31 h 58"/>
                </a:gdLst>
                <a:ahLst/>
                <a:cxnLst>
                  <a:cxn ang="0">
                    <a:pos x="T0" y="T1"/>
                  </a:cxn>
                  <a:cxn ang="0">
                    <a:pos x="T2" y="T3"/>
                  </a:cxn>
                  <a:cxn ang="0">
                    <a:pos x="T4" y="T5"/>
                  </a:cxn>
                  <a:cxn ang="0">
                    <a:pos x="T6" y="T7"/>
                  </a:cxn>
                  <a:cxn ang="0">
                    <a:pos x="T8" y="T9"/>
                  </a:cxn>
                </a:cxnLst>
                <a:rect l="0" t="0" r="r" b="b"/>
                <a:pathLst>
                  <a:path w="28" h="58">
                    <a:moveTo>
                      <a:pt x="24" y="31"/>
                    </a:moveTo>
                    <a:cubicBezTo>
                      <a:pt x="21" y="46"/>
                      <a:pt x="14" y="58"/>
                      <a:pt x="8" y="57"/>
                    </a:cubicBezTo>
                    <a:cubicBezTo>
                      <a:pt x="2" y="55"/>
                      <a:pt x="0" y="42"/>
                      <a:pt x="3" y="27"/>
                    </a:cubicBezTo>
                    <a:cubicBezTo>
                      <a:pt x="6" y="11"/>
                      <a:pt x="14" y="0"/>
                      <a:pt x="20" y="1"/>
                    </a:cubicBezTo>
                    <a:cubicBezTo>
                      <a:pt x="25" y="2"/>
                      <a:pt x="28" y="16"/>
                      <a:pt x="24" y="3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7" name="Freeform 72">
                <a:extLst>
                  <a:ext uri="{FF2B5EF4-FFF2-40B4-BE49-F238E27FC236}">
                    <a16:creationId xmlns:a16="http://schemas.microsoft.com/office/drawing/2014/main" id="{34F8F60E-74A2-443F-96C2-304151AE556C}"/>
                  </a:ext>
                </a:extLst>
              </p:cNvPr>
              <p:cNvSpPr>
                <a:spLocks/>
              </p:cNvSpPr>
              <p:nvPr/>
            </p:nvSpPr>
            <p:spPr bwMode="auto">
              <a:xfrm>
                <a:off x="2016" y="1908"/>
                <a:ext cx="134" cy="65"/>
              </a:xfrm>
              <a:custGeom>
                <a:avLst/>
                <a:gdLst>
                  <a:gd name="T0" fmla="*/ 31 w 58"/>
                  <a:gd name="T1" fmla="*/ 3 h 28"/>
                  <a:gd name="T2" fmla="*/ 57 w 58"/>
                  <a:gd name="T3" fmla="*/ 20 h 28"/>
                  <a:gd name="T4" fmla="*/ 26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7" y="20"/>
                    </a:cubicBezTo>
                    <a:cubicBezTo>
                      <a:pt x="55" y="26"/>
                      <a:pt x="42" y="28"/>
                      <a:pt x="26"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8" name="Freeform 73">
                <a:extLst>
                  <a:ext uri="{FF2B5EF4-FFF2-40B4-BE49-F238E27FC236}">
                    <a16:creationId xmlns:a16="http://schemas.microsoft.com/office/drawing/2014/main" id="{883C559E-E24B-4E11-BEE3-979ACECBB5F2}"/>
                  </a:ext>
                </a:extLst>
              </p:cNvPr>
              <p:cNvSpPr>
                <a:spLocks/>
              </p:cNvSpPr>
              <p:nvPr/>
            </p:nvSpPr>
            <p:spPr bwMode="auto">
              <a:xfrm>
                <a:off x="2143" y="1936"/>
                <a:ext cx="133" cy="65"/>
              </a:xfrm>
              <a:custGeom>
                <a:avLst/>
                <a:gdLst>
                  <a:gd name="T0" fmla="*/ 32 w 58"/>
                  <a:gd name="T1" fmla="*/ 3 h 28"/>
                  <a:gd name="T2" fmla="*/ 57 w 58"/>
                  <a:gd name="T3" fmla="*/ 20 h 28"/>
                  <a:gd name="T4" fmla="*/ 27 w 58"/>
                  <a:gd name="T5" fmla="*/ 25 h 28"/>
                  <a:gd name="T6" fmla="*/ 2 w 58"/>
                  <a:gd name="T7" fmla="*/ 8 h 28"/>
                  <a:gd name="T8" fmla="*/ 32 w 58"/>
                  <a:gd name="T9" fmla="*/ 3 h 28"/>
                </a:gdLst>
                <a:ahLst/>
                <a:cxnLst>
                  <a:cxn ang="0">
                    <a:pos x="T0" y="T1"/>
                  </a:cxn>
                  <a:cxn ang="0">
                    <a:pos x="T2" y="T3"/>
                  </a:cxn>
                  <a:cxn ang="0">
                    <a:pos x="T4" y="T5"/>
                  </a:cxn>
                  <a:cxn ang="0">
                    <a:pos x="T6" y="T7"/>
                  </a:cxn>
                  <a:cxn ang="0">
                    <a:pos x="T8" y="T9"/>
                  </a:cxn>
                </a:cxnLst>
                <a:rect l="0" t="0" r="r" b="b"/>
                <a:pathLst>
                  <a:path w="58" h="28">
                    <a:moveTo>
                      <a:pt x="32" y="3"/>
                    </a:moveTo>
                    <a:cubicBezTo>
                      <a:pt x="47" y="6"/>
                      <a:pt x="58" y="14"/>
                      <a:pt x="57" y="20"/>
                    </a:cubicBezTo>
                    <a:cubicBezTo>
                      <a:pt x="56" y="26"/>
                      <a:pt x="42" y="28"/>
                      <a:pt x="27" y="25"/>
                    </a:cubicBezTo>
                    <a:cubicBezTo>
                      <a:pt x="12" y="21"/>
                      <a:pt x="0" y="14"/>
                      <a:pt x="2" y="8"/>
                    </a:cubicBezTo>
                    <a:cubicBezTo>
                      <a:pt x="3" y="2"/>
                      <a:pt x="16" y="0"/>
                      <a:pt x="32"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9" name="Freeform 74">
                <a:extLst>
                  <a:ext uri="{FF2B5EF4-FFF2-40B4-BE49-F238E27FC236}">
                    <a16:creationId xmlns:a16="http://schemas.microsoft.com/office/drawing/2014/main" id="{B2512790-88BD-4F91-86AF-7DE641D01C2D}"/>
                  </a:ext>
                </a:extLst>
              </p:cNvPr>
              <p:cNvSpPr>
                <a:spLocks/>
              </p:cNvSpPr>
              <p:nvPr/>
            </p:nvSpPr>
            <p:spPr bwMode="auto">
              <a:xfrm>
                <a:off x="2062" y="1836"/>
                <a:ext cx="97" cy="125"/>
              </a:xfrm>
              <a:custGeom>
                <a:avLst/>
                <a:gdLst>
                  <a:gd name="T0" fmla="*/ 30 w 42"/>
                  <a:gd name="T1" fmla="*/ 21 h 54"/>
                  <a:gd name="T2" fmla="*/ 37 w 42"/>
                  <a:gd name="T3" fmla="*/ 51 h 54"/>
                  <a:gd name="T4" fmla="*/ 12 w 42"/>
                  <a:gd name="T5" fmla="*/ 33 h 54"/>
                  <a:gd name="T6" fmla="*/ 6 w 42"/>
                  <a:gd name="T7" fmla="*/ 3 h 54"/>
                  <a:gd name="T8" fmla="*/ 30 w 42"/>
                  <a:gd name="T9" fmla="*/ 21 h 54"/>
                </a:gdLst>
                <a:ahLst/>
                <a:cxnLst>
                  <a:cxn ang="0">
                    <a:pos x="T0" y="T1"/>
                  </a:cxn>
                  <a:cxn ang="0">
                    <a:pos x="T2" y="T3"/>
                  </a:cxn>
                  <a:cxn ang="0">
                    <a:pos x="T4" y="T5"/>
                  </a:cxn>
                  <a:cxn ang="0">
                    <a:pos x="T6" y="T7"/>
                  </a:cxn>
                  <a:cxn ang="0">
                    <a:pos x="T8" y="T9"/>
                  </a:cxn>
                </a:cxnLst>
                <a:rect l="0" t="0" r="r" b="b"/>
                <a:pathLst>
                  <a:path w="42" h="54">
                    <a:moveTo>
                      <a:pt x="30" y="21"/>
                    </a:moveTo>
                    <a:cubicBezTo>
                      <a:pt x="39" y="34"/>
                      <a:pt x="42" y="48"/>
                      <a:pt x="37" y="51"/>
                    </a:cubicBezTo>
                    <a:cubicBezTo>
                      <a:pt x="31" y="54"/>
                      <a:pt x="20" y="46"/>
                      <a:pt x="12" y="33"/>
                    </a:cubicBezTo>
                    <a:cubicBezTo>
                      <a:pt x="3" y="20"/>
                      <a:pt x="0" y="7"/>
                      <a:pt x="6" y="3"/>
                    </a:cubicBezTo>
                    <a:cubicBezTo>
                      <a:pt x="11"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0" name="Freeform 75">
                <a:extLst>
                  <a:ext uri="{FF2B5EF4-FFF2-40B4-BE49-F238E27FC236}">
                    <a16:creationId xmlns:a16="http://schemas.microsoft.com/office/drawing/2014/main" id="{48F968EF-6193-4545-B48F-7C2BC8F0BF0B}"/>
                  </a:ext>
                </a:extLst>
              </p:cNvPr>
              <p:cNvSpPr>
                <a:spLocks/>
              </p:cNvSpPr>
              <p:nvPr/>
            </p:nvSpPr>
            <p:spPr bwMode="auto">
              <a:xfrm>
                <a:off x="2134" y="1947"/>
                <a:ext cx="96" cy="126"/>
              </a:xfrm>
              <a:custGeom>
                <a:avLst/>
                <a:gdLst>
                  <a:gd name="T0" fmla="*/ 30 w 42"/>
                  <a:gd name="T1" fmla="*/ 21 h 54"/>
                  <a:gd name="T2" fmla="*/ 37 w 42"/>
                  <a:gd name="T3" fmla="*/ 51 h 54"/>
                  <a:gd name="T4" fmla="*/ 12 w 42"/>
                  <a:gd name="T5" fmla="*/ 33 h 54"/>
                  <a:gd name="T6" fmla="*/ 6 w 42"/>
                  <a:gd name="T7" fmla="*/ 3 h 54"/>
                  <a:gd name="T8" fmla="*/ 30 w 42"/>
                  <a:gd name="T9" fmla="*/ 21 h 54"/>
                </a:gdLst>
                <a:ahLst/>
                <a:cxnLst>
                  <a:cxn ang="0">
                    <a:pos x="T0" y="T1"/>
                  </a:cxn>
                  <a:cxn ang="0">
                    <a:pos x="T2" y="T3"/>
                  </a:cxn>
                  <a:cxn ang="0">
                    <a:pos x="T4" y="T5"/>
                  </a:cxn>
                  <a:cxn ang="0">
                    <a:pos x="T6" y="T7"/>
                  </a:cxn>
                  <a:cxn ang="0">
                    <a:pos x="T8" y="T9"/>
                  </a:cxn>
                </a:cxnLst>
                <a:rect l="0" t="0" r="r" b="b"/>
                <a:pathLst>
                  <a:path w="42" h="54">
                    <a:moveTo>
                      <a:pt x="30" y="21"/>
                    </a:moveTo>
                    <a:cubicBezTo>
                      <a:pt x="39" y="34"/>
                      <a:pt x="42" y="47"/>
                      <a:pt x="37" y="51"/>
                    </a:cubicBezTo>
                    <a:cubicBezTo>
                      <a:pt x="31" y="54"/>
                      <a:pt x="20" y="46"/>
                      <a:pt x="12" y="33"/>
                    </a:cubicBezTo>
                    <a:cubicBezTo>
                      <a:pt x="3" y="20"/>
                      <a:pt x="0" y="6"/>
                      <a:pt x="6" y="3"/>
                    </a:cubicBezTo>
                    <a:cubicBezTo>
                      <a:pt x="11"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1" name="Freeform 76">
                <a:extLst>
                  <a:ext uri="{FF2B5EF4-FFF2-40B4-BE49-F238E27FC236}">
                    <a16:creationId xmlns:a16="http://schemas.microsoft.com/office/drawing/2014/main" id="{DBFFFD6A-2695-4CC4-8B3D-024056D12E39}"/>
                  </a:ext>
                </a:extLst>
              </p:cNvPr>
              <p:cNvSpPr>
                <a:spLocks/>
              </p:cNvSpPr>
              <p:nvPr/>
            </p:nvSpPr>
            <p:spPr bwMode="auto">
              <a:xfrm>
                <a:off x="2030" y="1943"/>
                <a:ext cx="124" cy="95"/>
              </a:xfrm>
              <a:custGeom>
                <a:avLst/>
                <a:gdLst>
                  <a:gd name="T0" fmla="*/ 21 w 54"/>
                  <a:gd name="T1" fmla="*/ 11 h 41"/>
                  <a:gd name="T2" fmla="*/ 51 w 54"/>
                  <a:gd name="T3" fmla="*/ 5 h 41"/>
                  <a:gd name="T4" fmla="*/ 33 w 54"/>
                  <a:gd name="T5" fmla="*/ 30 h 41"/>
                  <a:gd name="T6" fmla="*/ 3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4" y="3"/>
                      <a:pt x="47" y="0"/>
                      <a:pt x="51" y="5"/>
                    </a:cubicBezTo>
                    <a:cubicBezTo>
                      <a:pt x="54" y="10"/>
                      <a:pt x="46" y="21"/>
                      <a:pt x="33" y="30"/>
                    </a:cubicBezTo>
                    <a:cubicBezTo>
                      <a:pt x="19" y="38"/>
                      <a:pt x="6" y="41"/>
                      <a:pt x="3"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2" name="Freeform 77">
                <a:extLst>
                  <a:ext uri="{FF2B5EF4-FFF2-40B4-BE49-F238E27FC236}">
                    <a16:creationId xmlns:a16="http://schemas.microsoft.com/office/drawing/2014/main" id="{7690E13A-2857-4C64-8B3B-6A47FD5C03B8}"/>
                  </a:ext>
                </a:extLst>
              </p:cNvPr>
              <p:cNvSpPr>
                <a:spLocks/>
              </p:cNvSpPr>
              <p:nvPr/>
            </p:nvSpPr>
            <p:spPr bwMode="auto">
              <a:xfrm>
                <a:off x="2138" y="1871"/>
                <a:ext cx="125" cy="95"/>
              </a:xfrm>
              <a:custGeom>
                <a:avLst/>
                <a:gdLst>
                  <a:gd name="T0" fmla="*/ 21 w 54"/>
                  <a:gd name="T1" fmla="*/ 11 h 41"/>
                  <a:gd name="T2" fmla="*/ 51 w 54"/>
                  <a:gd name="T3" fmla="*/ 5 h 41"/>
                  <a:gd name="T4" fmla="*/ 33 w 54"/>
                  <a:gd name="T5" fmla="*/ 30 h 41"/>
                  <a:gd name="T6" fmla="*/ 4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5" y="3"/>
                      <a:pt x="48" y="0"/>
                      <a:pt x="51" y="5"/>
                    </a:cubicBezTo>
                    <a:cubicBezTo>
                      <a:pt x="54" y="10"/>
                      <a:pt x="46" y="21"/>
                      <a:pt x="33" y="30"/>
                    </a:cubicBezTo>
                    <a:cubicBezTo>
                      <a:pt x="20" y="38"/>
                      <a:pt x="7" y="41"/>
                      <a:pt x="4"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3" name="Freeform 78">
                <a:extLst>
                  <a:ext uri="{FF2B5EF4-FFF2-40B4-BE49-F238E27FC236}">
                    <a16:creationId xmlns:a16="http://schemas.microsoft.com/office/drawing/2014/main" id="{896BEA30-0B65-473D-8833-5D09896624E1}"/>
                  </a:ext>
                </a:extLst>
              </p:cNvPr>
              <p:cNvSpPr>
                <a:spLocks/>
              </p:cNvSpPr>
              <p:nvPr/>
            </p:nvSpPr>
            <p:spPr bwMode="auto">
              <a:xfrm>
                <a:off x="2101" y="1822"/>
                <a:ext cx="65" cy="135"/>
              </a:xfrm>
              <a:custGeom>
                <a:avLst/>
                <a:gdLst>
                  <a:gd name="T0" fmla="*/ 24 w 28"/>
                  <a:gd name="T1" fmla="*/ 27 h 58"/>
                  <a:gd name="T2" fmla="*/ 20 w 28"/>
                  <a:gd name="T3" fmla="*/ 57 h 58"/>
                  <a:gd name="T4" fmla="*/ 3 w 28"/>
                  <a:gd name="T5" fmla="*/ 32 h 58"/>
                  <a:gd name="T6" fmla="*/ 8 w 28"/>
                  <a:gd name="T7" fmla="*/ 1 h 58"/>
                  <a:gd name="T8" fmla="*/ 24 w 28"/>
                  <a:gd name="T9" fmla="*/ 27 h 58"/>
                </a:gdLst>
                <a:ahLst/>
                <a:cxnLst>
                  <a:cxn ang="0">
                    <a:pos x="T0" y="T1"/>
                  </a:cxn>
                  <a:cxn ang="0">
                    <a:pos x="T2" y="T3"/>
                  </a:cxn>
                  <a:cxn ang="0">
                    <a:pos x="T4" y="T5"/>
                  </a:cxn>
                  <a:cxn ang="0">
                    <a:pos x="T6" y="T7"/>
                  </a:cxn>
                  <a:cxn ang="0">
                    <a:pos x="T8" y="T9"/>
                  </a:cxn>
                </a:cxnLst>
                <a:rect l="0" t="0" r="r" b="b"/>
                <a:pathLst>
                  <a:path w="28" h="58">
                    <a:moveTo>
                      <a:pt x="24" y="27"/>
                    </a:moveTo>
                    <a:cubicBezTo>
                      <a:pt x="28" y="42"/>
                      <a:pt x="25" y="56"/>
                      <a:pt x="20" y="57"/>
                    </a:cubicBezTo>
                    <a:cubicBezTo>
                      <a:pt x="14" y="58"/>
                      <a:pt x="6" y="47"/>
                      <a:pt x="3" y="32"/>
                    </a:cubicBezTo>
                    <a:cubicBezTo>
                      <a:pt x="0" y="16"/>
                      <a:pt x="2" y="3"/>
                      <a:pt x="8" y="1"/>
                    </a:cubicBezTo>
                    <a:cubicBezTo>
                      <a:pt x="13" y="0"/>
                      <a:pt x="21" y="12"/>
                      <a:pt x="24"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4" name="Freeform 79">
                <a:extLst>
                  <a:ext uri="{FF2B5EF4-FFF2-40B4-BE49-F238E27FC236}">
                    <a16:creationId xmlns:a16="http://schemas.microsoft.com/office/drawing/2014/main" id="{89C072FF-26E3-4CB7-A6EF-334203C6F256}"/>
                  </a:ext>
                </a:extLst>
              </p:cNvPr>
              <p:cNvSpPr>
                <a:spLocks/>
              </p:cNvSpPr>
              <p:nvPr/>
            </p:nvSpPr>
            <p:spPr bwMode="auto">
              <a:xfrm>
                <a:off x="2129" y="1952"/>
                <a:ext cx="65" cy="135"/>
              </a:xfrm>
              <a:custGeom>
                <a:avLst/>
                <a:gdLst>
                  <a:gd name="T0" fmla="*/ 24 w 28"/>
                  <a:gd name="T1" fmla="*/ 26 h 58"/>
                  <a:gd name="T2" fmla="*/ 20 w 28"/>
                  <a:gd name="T3" fmla="*/ 57 h 58"/>
                  <a:gd name="T4" fmla="*/ 3 w 28"/>
                  <a:gd name="T5" fmla="*/ 31 h 58"/>
                  <a:gd name="T6" fmla="*/ 8 w 28"/>
                  <a:gd name="T7" fmla="*/ 1 h 58"/>
                  <a:gd name="T8" fmla="*/ 24 w 28"/>
                  <a:gd name="T9" fmla="*/ 26 h 58"/>
                </a:gdLst>
                <a:ahLst/>
                <a:cxnLst>
                  <a:cxn ang="0">
                    <a:pos x="T0" y="T1"/>
                  </a:cxn>
                  <a:cxn ang="0">
                    <a:pos x="T2" y="T3"/>
                  </a:cxn>
                  <a:cxn ang="0">
                    <a:pos x="T4" y="T5"/>
                  </a:cxn>
                  <a:cxn ang="0">
                    <a:pos x="T6" y="T7"/>
                  </a:cxn>
                  <a:cxn ang="0">
                    <a:pos x="T8" y="T9"/>
                  </a:cxn>
                </a:cxnLst>
                <a:rect l="0" t="0" r="r" b="b"/>
                <a:pathLst>
                  <a:path w="28" h="58">
                    <a:moveTo>
                      <a:pt x="24" y="26"/>
                    </a:moveTo>
                    <a:cubicBezTo>
                      <a:pt x="28" y="42"/>
                      <a:pt x="25" y="55"/>
                      <a:pt x="20" y="57"/>
                    </a:cubicBezTo>
                    <a:cubicBezTo>
                      <a:pt x="14" y="58"/>
                      <a:pt x="6" y="46"/>
                      <a:pt x="3" y="31"/>
                    </a:cubicBezTo>
                    <a:cubicBezTo>
                      <a:pt x="0" y="16"/>
                      <a:pt x="2" y="2"/>
                      <a:pt x="8" y="1"/>
                    </a:cubicBezTo>
                    <a:cubicBezTo>
                      <a:pt x="13" y="0"/>
                      <a:pt x="21" y="11"/>
                      <a:pt x="24" y="26"/>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5" name="Freeform 80">
                <a:extLst>
                  <a:ext uri="{FF2B5EF4-FFF2-40B4-BE49-F238E27FC236}">
                    <a16:creationId xmlns:a16="http://schemas.microsoft.com/office/drawing/2014/main" id="{D221F439-A46B-4ED1-BAB1-25B09EDF6B51}"/>
                  </a:ext>
                </a:extLst>
              </p:cNvPr>
              <p:cNvSpPr>
                <a:spLocks/>
              </p:cNvSpPr>
              <p:nvPr/>
            </p:nvSpPr>
            <p:spPr bwMode="auto">
              <a:xfrm>
                <a:off x="2016" y="1936"/>
                <a:ext cx="134" cy="65"/>
              </a:xfrm>
              <a:custGeom>
                <a:avLst/>
                <a:gdLst>
                  <a:gd name="T0" fmla="*/ 26 w 58"/>
                  <a:gd name="T1" fmla="*/ 3 h 28"/>
                  <a:gd name="T2" fmla="*/ 57 w 58"/>
                  <a:gd name="T3" fmla="*/ 8 h 28"/>
                  <a:gd name="T4" fmla="*/ 31 w 58"/>
                  <a:gd name="T5" fmla="*/ 25 h 28"/>
                  <a:gd name="T6" fmla="*/ 1 w 58"/>
                  <a:gd name="T7" fmla="*/ 20 h 28"/>
                  <a:gd name="T8" fmla="*/ 26 w 58"/>
                  <a:gd name="T9" fmla="*/ 3 h 28"/>
                </a:gdLst>
                <a:ahLst/>
                <a:cxnLst>
                  <a:cxn ang="0">
                    <a:pos x="T0" y="T1"/>
                  </a:cxn>
                  <a:cxn ang="0">
                    <a:pos x="T2" y="T3"/>
                  </a:cxn>
                  <a:cxn ang="0">
                    <a:pos x="T4" y="T5"/>
                  </a:cxn>
                  <a:cxn ang="0">
                    <a:pos x="T6" y="T7"/>
                  </a:cxn>
                  <a:cxn ang="0">
                    <a:pos x="T8" y="T9"/>
                  </a:cxn>
                </a:cxnLst>
                <a:rect l="0" t="0" r="r" b="b"/>
                <a:pathLst>
                  <a:path w="58" h="28">
                    <a:moveTo>
                      <a:pt x="26" y="3"/>
                    </a:moveTo>
                    <a:cubicBezTo>
                      <a:pt x="42" y="0"/>
                      <a:pt x="55" y="2"/>
                      <a:pt x="57" y="8"/>
                    </a:cubicBezTo>
                    <a:cubicBezTo>
                      <a:pt x="58" y="14"/>
                      <a:pt x="46" y="21"/>
                      <a:pt x="31" y="25"/>
                    </a:cubicBezTo>
                    <a:cubicBezTo>
                      <a:pt x="16" y="28"/>
                      <a:pt x="2" y="26"/>
                      <a:pt x="1" y="20"/>
                    </a:cubicBezTo>
                    <a:cubicBezTo>
                      <a:pt x="0" y="14"/>
                      <a:pt x="11" y="7"/>
                      <a:pt x="26" y="3"/>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6" name="Freeform 81">
                <a:extLst>
                  <a:ext uri="{FF2B5EF4-FFF2-40B4-BE49-F238E27FC236}">
                    <a16:creationId xmlns:a16="http://schemas.microsoft.com/office/drawing/2014/main" id="{A219146B-4664-46CF-961E-B7F5D1F3FC29}"/>
                  </a:ext>
                </a:extLst>
              </p:cNvPr>
              <p:cNvSpPr>
                <a:spLocks/>
              </p:cNvSpPr>
              <p:nvPr/>
            </p:nvSpPr>
            <p:spPr bwMode="auto">
              <a:xfrm>
                <a:off x="2143" y="1908"/>
                <a:ext cx="133" cy="65"/>
              </a:xfrm>
              <a:custGeom>
                <a:avLst/>
                <a:gdLst>
                  <a:gd name="T0" fmla="*/ 27 w 58"/>
                  <a:gd name="T1" fmla="*/ 3 h 28"/>
                  <a:gd name="T2" fmla="*/ 57 w 58"/>
                  <a:gd name="T3" fmla="*/ 8 h 28"/>
                  <a:gd name="T4" fmla="*/ 32 w 58"/>
                  <a:gd name="T5" fmla="*/ 25 h 28"/>
                  <a:gd name="T6" fmla="*/ 2 w 58"/>
                  <a:gd name="T7" fmla="*/ 20 h 28"/>
                  <a:gd name="T8" fmla="*/ 27 w 58"/>
                  <a:gd name="T9" fmla="*/ 3 h 28"/>
                </a:gdLst>
                <a:ahLst/>
                <a:cxnLst>
                  <a:cxn ang="0">
                    <a:pos x="T0" y="T1"/>
                  </a:cxn>
                  <a:cxn ang="0">
                    <a:pos x="T2" y="T3"/>
                  </a:cxn>
                  <a:cxn ang="0">
                    <a:pos x="T4" y="T5"/>
                  </a:cxn>
                  <a:cxn ang="0">
                    <a:pos x="T6" y="T7"/>
                  </a:cxn>
                  <a:cxn ang="0">
                    <a:pos x="T8" y="T9"/>
                  </a:cxn>
                </a:cxnLst>
                <a:rect l="0" t="0" r="r" b="b"/>
                <a:pathLst>
                  <a:path w="58" h="28">
                    <a:moveTo>
                      <a:pt x="27" y="3"/>
                    </a:moveTo>
                    <a:cubicBezTo>
                      <a:pt x="42" y="0"/>
                      <a:pt x="56" y="2"/>
                      <a:pt x="57" y="8"/>
                    </a:cubicBezTo>
                    <a:cubicBezTo>
                      <a:pt x="58" y="14"/>
                      <a:pt x="47" y="21"/>
                      <a:pt x="32" y="25"/>
                    </a:cubicBezTo>
                    <a:cubicBezTo>
                      <a:pt x="16" y="28"/>
                      <a:pt x="3" y="26"/>
                      <a:pt x="2" y="20"/>
                    </a:cubicBezTo>
                    <a:cubicBezTo>
                      <a:pt x="0" y="14"/>
                      <a:pt x="12" y="7"/>
                      <a:pt x="27" y="3"/>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7" name="Freeform 82">
                <a:extLst>
                  <a:ext uri="{FF2B5EF4-FFF2-40B4-BE49-F238E27FC236}">
                    <a16:creationId xmlns:a16="http://schemas.microsoft.com/office/drawing/2014/main" id="{6C6EADDF-A300-4172-A5EE-311D17CE629B}"/>
                  </a:ext>
                </a:extLst>
              </p:cNvPr>
              <p:cNvSpPr>
                <a:spLocks/>
              </p:cNvSpPr>
              <p:nvPr/>
            </p:nvSpPr>
            <p:spPr bwMode="auto">
              <a:xfrm>
                <a:off x="2028" y="1871"/>
                <a:ext cx="126" cy="95"/>
              </a:xfrm>
              <a:custGeom>
                <a:avLst/>
                <a:gdLst>
                  <a:gd name="T0" fmla="*/ 34 w 55"/>
                  <a:gd name="T1" fmla="*/ 11 h 41"/>
                  <a:gd name="T2" fmla="*/ 52 w 55"/>
                  <a:gd name="T3" fmla="*/ 36 h 41"/>
                  <a:gd name="T4" fmla="*/ 22 w 55"/>
                  <a:gd name="T5" fmla="*/ 30 h 41"/>
                  <a:gd name="T6" fmla="*/ 4 w 55"/>
                  <a:gd name="T7" fmla="*/ 5 h 41"/>
                  <a:gd name="T8" fmla="*/ 34 w 55"/>
                  <a:gd name="T9" fmla="*/ 11 h 41"/>
                </a:gdLst>
                <a:ahLst/>
                <a:cxnLst>
                  <a:cxn ang="0">
                    <a:pos x="T0" y="T1"/>
                  </a:cxn>
                  <a:cxn ang="0">
                    <a:pos x="T2" y="T3"/>
                  </a:cxn>
                  <a:cxn ang="0">
                    <a:pos x="T4" y="T5"/>
                  </a:cxn>
                  <a:cxn ang="0">
                    <a:pos x="T6" y="T7"/>
                  </a:cxn>
                  <a:cxn ang="0">
                    <a:pos x="T8" y="T9"/>
                  </a:cxn>
                </a:cxnLst>
                <a:rect l="0" t="0" r="r" b="b"/>
                <a:pathLst>
                  <a:path w="55" h="41">
                    <a:moveTo>
                      <a:pt x="34" y="11"/>
                    </a:moveTo>
                    <a:cubicBezTo>
                      <a:pt x="47" y="20"/>
                      <a:pt x="55" y="31"/>
                      <a:pt x="52" y="36"/>
                    </a:cubicBezTo>
                    <a:cubicBezTo>
                      <a:pt x="48" y="41"/>
                      <a:pt x="35" y="38"/>
                      <a:pt x="22" y="30"/>
                    </a:cubicBezTo>
                    <a:cubicBezTo>
                      <a:pt x="9" y="21"/>
                      <a:pt x="0" y="10"/>
                      <a:pt x="4" y="5"/>
                    </a:cubicBezTo>
                    <a:cubicBezTo>
                      <a:pt x="7" y="0"/>
                      <a:pt x="20" y="3"/>
                      <a:pt x="34"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8" name="Freeform 83">
                <a:extLst>
                  <a:ext uri="{FF2B5EF4-FFF2-40B4-BE49-F238E27FC236}">
                    <a16:creationId xmlns:a16="http://schemas.microsoft.com/office/drawing/2014/main" id="{1A53CE1F-0211-4DFF-8F99-A1FB0BA07145}"/>
                  </a:ext>
                </a:extLst>
              </p:cNvPr>
              <p:cNvSpPr>
                <a:spLocks/>
              </p:cNvSpPr>
              <p:nvPr/>
            </p:nvSpPr>
            <p:spPr bwMode="auto">
              <a:xfrm>
                <a:off x="2138" y="1943"/>
                <a:ext cx="127" cy="95"/>
              </a:xfrm>
              <a:custGeom>
                <a:avLst/>
                <a:gdLst>
                  <a:gd name="T0" fmla="*/ 33 w 55"/>
                  <a:gd name="T1" fmla="*/ 11 h 41"/>
                  <a:gd name="T2" fmla="*/ 51 w 55"/>
                  <a:gd name="T3" fmla="*/ 36 h 41"/>
                  <a:gd name="T4" fmla="*/ 22 w 55"/>
                  <a:gd name="T5" fmla="*/ 30 h 41"/>
                  <a:gd name="T6" fmla="*/ 4 w 55"/>
                  <a:gd name="T7" fmla="*/ 5 h 41"/>
                  <a:gd name="T8" fmla="*/ 33 w 55"/>
                  <a:gd name="T9" fmla="*/ 11 h 41"/>
                </a:gdLst>
                <a:ahLst/>
                <a:cxnLst>
                  <a:cxn ang="0">
                    <a:pos x="T0" y="T1"/>
                  </a:cxn>
                  <a:cxn ang="0">
                    <a:pos x="T2" y="T3"/>
                  </a:cxn>
                  <a:cxn ang="0">
                    <a:pos x="T4" y="T5"/>
                  </a:cxn>
                  <a:cxn ang="0">
                    <a:pos x="T6" y="T7"/>
                  </a:cxn>
                  <a:cxn ang="0">
                    <a:pos x="T8" y="T9"/>
                  </a:cxn>
                </a:cxnLst>
                <a:rect l="0" t="0" r="r" b="b"/>
                <a:pathLst>
                  <a:path w="55" h="41">
                    <a:moveTo>
                      <a:pt x="33" y="11"/>
                    </a:moveTo>
                    <a:cubicBezTo>
                      <a:pt x="47" y="20"/>
                      <a:pt x="55" y="31"/>
                      <a:pt x="51" y="36"/>
                    </a:cubicBezTo>
                    <a:cubicBezTo>
                      <a:pt x="48" y="41"/>
                      <a:pt x="35" y="38"/>
                      <a:pt x="22" y="30"/>
                    </a:cubicBezTo>
                    <a:cubicBezTo>
                      <a:pt x="8" y="21"/>
                      <a:pt x="0" y="10"/>
                      <a:pt x="4"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9" name="Freeform 84">
                <a:extLst>
                  <a:ext uri="{FF2B5EF4-FFF2-40B4-BE49-F238E27FC236}">
                    <a16:creationId xmlns:a16="http://schemas.microsoft.com/office/drawing/2014/main" id="{C33608AA-C616-45D5-B364-7C0E005F2A8F}"/>
                  </a:ext>
                </a:extLst>
              </p:cNvPr>
              <p:cNvSpPr>
                <a:spLocks/>
              </p:cNvSpPr>
              <p:nvPr/>
            </p:nvSpPr>
            <p:spPr bwMode="auto">
              <a:xfrm>
                <a:off x="2064" y="1947"/>
                <a:ext cx="95" cy="126"/>
              </a:xfrm>
              <a:custGeom>
                <a:avLst/>
                <a:gdLst>
                  <a:gd name="T0" fmla="*/ 11 w 41"/>
                  <a:gd name="T1" fmla="*/ 21 h 54"/>
                  <a:gd name="T2" fmla="*/ 36 w 41"/>
                  <a:gd name="T3" fmla="*/ 3 h 54"/>
                  <a:gd name="T4" fmla="*/ 29 w 41"/>
                  <a:gd name="T5" fmla="*/ 33 h 54"/>
                  <a:gd name="T6" fmla="*/ 5 w 41"/>
                  <a:gd name="T7" fmla="*/ 51 h 54"/>
                  <a:gd name="T8" fmla="*/ 11 w 41"/>
                  <a:gd name="T9" fmla="*/ 21 h 54"/>
                </a:gdLst>
                <a:ahLst/>
                <a:cxnLst>
                  <a:cxn ang="0">
                    <a:pos x="T0" y="T1"/>
                  </a:cxn>
                  <a:cxn ang="0">
                    <a:pos x="T2" y="T3"/>
                  </a:cxn>
                  <a:cxn ang="0">
                    <a:pos x="T4" y="T5"/>
                  </a:cxn>
                  <a:cxn ang="0">
                    <a:pos x="T6" y="T7"/>
                  </a:cxn>
                  <a:cxn ang="0">
                    <a:pos x="T8" y="T9"/>
                  </a:cxn>
                </a:cxnLst>
                <a:rect l="0" t="0" r="r" b="b"/>
                <a:pathLst>
                  <a:path w="41" h="54">
                    <a:moveTo>
                      <a:pt x="11" y="21"/>
                    </a:moveTo>
                    <a:cubicBezTo>
                      <a:pt x="19" y="8"/>
                      <a:pt x="30" y="0"/>
                      <a:pt x="36" y="3"/>
                    </a:cubicBezTo>
                    <a:cubicBezTo>
                      <a:pt x="41" y="6"/>
                      <a:pt x="38" y="20"/>
                      <a:pt x="29" y="33"/>
                    </a:cubicBezTo>
                    <a:cubicBezTo>
                      <a:pt x="21" y="46"/>
                      <a:pt x="10" y="54"/>
                      <a:pt x="5" y="51"/>
                    </a:cubicBezTo>
                    <a:cubicBezTo>
                      <a:pt x="0" y="48"/>
                      <a:pt x="2"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0" name="Freeform 85">
                <a:extLst>
                  <a:ext uri="{FF2B5EF4-FFF2-40B4-BE49-F238E27FC236}">
                    <a16:creationId xmlns:a16="http://schemas.microsoft.com/office/drawing/2014/main" id="{1B407384-E041-4D0D-AF5A-AAA664710211}"/>
                  </a:ext>
                </a:extLst>
              </p:cNvPr>
              <p:cNvSpPr>
                <a:spLocks/>
              </p:cNvSpPr>
              <p:nvPr/>
            </p:nvSpPr>
            <p:spPr bwMode="auto">
              <a:xfrm>
                <a:off x="2134" y="1836"/>
                <a:ext cx="94" cy="125"/>
              </a:xfrm>
              <a:custGeom>
                <a:avLst/>
                <a:gdLst>
                  <a:gd name="T0" fmla="*/ 12 w 41"/>
                  <a:gd name="T1" fmla="*/ 21 h 54"/>
                  <a:gd name="T2" fmla="*/ 36 w 41"/>
                  <a:gd name="T3" fmla="*/ 3 h 54"/>
                  <a:gd name="T4" fmla="*/ 30 w 41"/>
                  <a:gd name="T5" fmla="*/ 33 h 54"/>
                  <a:gd name="T6" fmla="*/ 6 w 41"/>
                  <a:gd name="T7" fmla="*/ 51 h 54"/>
                  <a:gd name="T8" fmla="*/ 12 w 41"/>
                  <a:gd name="T9" fmla="*/ 21 h 54"/>
                </a:gdLst>
                <a:ahLst/>
                <a:cxnLst>
                  <a:cxn ang="0">
                    <a:pos x="T0" y="T1"/>
                  </a:cxn>
                  <a:cxn ang="0">
                    <a:pos x="T2" y="T3"/>
                  </a:cxn>
                  <a:cxn ang="0">
                    <a:pos x="T4" y="T5"/>
                  </a:cxn>
                  <a:cxn ang="0">
                    <a:pos x="T6" y="T7"/>
                  </a:cxn>
                  <a:cxn ang="0">
                    <a:pos x="T8" y="T9"/>
                  </a:cxn>
                </a:cxnLst>
                <a:rect l="0" t="0" r="r" b="b"/>
                <a:pathLst>
                  <a:path w="41" h="54">
                    <a:moveTo>
                      <a:pt x="12" y="21"/>
                    </a:moveTo>
                    <a:cubicBezTo>
                      <a:pt x="20" y="8"/>
                      <a:pt x="31" y="0"/>
                      <a:pt x="36" y="3"/>
                    </a:cubicBezTo>
                    <a:cubicBezTo>
                      <a:pt x="41" y="6"/>
                      <a:pt x="39" y="20"/>
                      <a:pt x="30" y="33"/>
                    </a:cubicBezTo>
                    <a:cubicBezTo>
                      <a:pt x="22" y="46"/>
                      <a:pt x="11" y="54"/>
                      <a:pt x="6" y="51"/>
                    </a:cubicBezTo>
                    <a:cubicBezTo>
                      <a:pt x="0" y="48"/>
                      <a:pt x="3" y="34"/>
                      <a:pt x="12"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1" name="Freeform 86">
                <a:extLst>
                  <a:ext uri="{FF2B5EF4-FFF2-40B4-BE49-F238E27FC236}">
                    <a16:creationId xmlns:a16="http://schemas.microsoft.com/office/drawing/2014/main" id="{D028043D-09DF-4EE9-9D93-BF5DBB67DDB4}"/>
                  </a:ext>
                </a:extLst>
              </p:cNvPr>
              <p:cNvSpPr>
                <a:spLocks/>
              </p:cNvSpPr>
              <p:nvPr/>
            </p:nvSpPr>
            <p:spPr bwMode="auto">
              <a:xfrm>
                <a:off x="2101" y="1910"/>
                <a:ext cx="90" cy="88"/>
              </a:xfrm>
              <a:custGeom>
                <a:avLst/>
                <a:gdLst>
                  <a:gd name="T0" fmla="*/ 39 w 39"/>
                  <a:gd name="T1" fmla="*/ 22 h 38"/>
                  <a:gd name="T2" fmla="*/ 34 w 39"/>
                  <a:gd name="T3" fmla="*/ 18 h 38"/>
                  <a:gd name="T4" fmla="*/ 38 w 39"/>
                  <a:gd name="T5" fmla="*/ 14 h 38"/>
                  <a:gd name="T6" fmla="*/ 34 w 39"/>
                  <a:gd name="T7" fmla="*/ 12 h 38"/>
                  <a:gd name="T8" fmla="*/ 35 w 39"/>
                  <a:gd name="T9" fmla="*/ 8 h 38"/>
                  <a:gd name="T10" fmla="*/ 29 w 39"/>
                  <a:gd name="T11" fmla="*/ 8 h 38"/>
                  <a:gd name="T12" fmla="*/ 29 w 39"/>
                  <a:gd name="T13" fmla="*/ 2 h 38"/>
                  <a:gd name="T14" fmla="*/ 25 w 39"/>
                  <a:gd name="T15" fmla="*/ 4 h 38"/>
                  <a:gd name="T16" fmla="*/ 22 w 39"/>
                  <a:gd name="T17" fmla="*/ 0 h 38"/>
                  <a:gd name="T18" fmla="*/ 19 w 39"/>
                  <a:gd name="T19" fmla="*/ 4 h 38"/>
                  <a:gd name="T20" fmla="*/ 14 w 39"/>
                  <a:gd name="T21" fmla="*/ 1 h 38"/>
                  <a:gd name="T22" fmla="*/ 12 w 39"/>
                  <a:gd name="T23" fmla="*/ 5 h 38"/>
                  <a:gd name="T24" fmla="*/ 8 w 39"/>
                  <a:gd name="T25" fmla="*/ 4 h 38"/>
                  <a:gd name="T26" fmla="*/ 8 w 39"/>
                  <a:gd name="T27" fmla="*/ 9 h 38"/>
                  <a:gd name="T28" fmla="*/ 3 w 39"/>
                  <a:gd name="T29" fmla="*/ 10 h 38"/>
                  <a:gd name="T30" fmla="*/ 4 w 39"/>
                  <a:gd name="T31" fmla="*/ 14 h 38"/>
                  <a:gd name="T32" fmla="*/ 0 w 39"/>
                  <a:gd name="T33" fmla="*/ 16 h 38"/>
                  <a:gd name="T34" fmla="*/ 5 w 39"/>
                  <a:gd name="T35" fmla="*/ 20 h 38"/>
                  <a:gd name="T36" fmla="*/ 1 w 39"/>
                  <a:gd name="T37" fmla="*/ 24 h 38"/>
                  <a:gd name="T38" fmla="*/ 5 w 39"/>
                  <a:gd name="T39" fmla="*/ 26 h 38"/>
                  <a:gd name="T40" fmla="*/ 4 w 39"/>
                  <a:gd name="T41" fmla="*/ 31 h 38"/>
                  <a:gd name="T42" fmla="*/ 10 w 39"/>
                  <a:gd name="T43" fmla="*/ 30 h 38"/>
                  <a:gd name="T44" fmla="*/ 10 w 39"/>
                  <a:gd name="T45" fmla="*/ 36 h 38"/>
                  <a:gd name="T46" fmla="*/ 14 w 39"/>
                  <a:gd name="T47" fmla="*/ 34 h 38"/>
                  <a:gd name="T48" fmla="*/ 17 w 39"/>
                  <a:gd name="T49" fmla="*/ 38 h 38"/>
                  <a:gd name="T50" fmla="*/ 21 w 39"/>
                  <a:gd name="T51" fmla="*/ 34 h 38"/>
                  <a:gd name="T52" fmla="*/ 25 w 39"/>
                  <a:gd name="T53" fmla="*/ 38 h 38"/>
                  <a:gd name="T54" fmla="*/ 27 w 39"/>
                  <a:gd name="T55" fmla="*/ 33 h 38"/>
                  <a:gd name="T56" fmla="*/ 31 w 39"/>
                  <a:gd name="T57" fmla="*/ 34 h 38"/>
                  <a:gd name="T58" fmla="*/ 31 w 39"/>
                  <a:gd name="T59" fmla="*/ 29 h 38"/>
                  <a:gd name="T60" fmla="*/ 36 w 39"/>
                  <a:gd name="T61" fmla="*/ 28 h 38"/>
                  <a:gd name="T62" fmla="*/ 35 w 39"/>
                  <a:gd name="T63" fmla="*/ 24 h 38"/>
                  <a:gd name="T64" fmla="*/ 39 w 39"/>
                  <a:gd name="T65" fmla="*/ 2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 h="38">
                    <a:moveTo>
                      <a:pt x="39" y="22"/>
                    </a:moveTo>
                    <a:cubicBezTo>
                      <a:pt x="39" y="20"/>
                      <a:pt x="37" y="19"/>
                      <a:pt x="34" y="18"/>
                    </a:cubicBezTo>
                    <a:cubicBezTo>
                      <a:pt x="37" y="17"/>
                      <a:pt x="38" y="15"/>
                      <a:pt x="38" y="14"/>
                    </a:cubicBezTo>
                    <a:cubicBezTo>
                      <a:pt x="38" y="13"/>
                      <a:pt x="36" y="12"/>
                      <a:pt x="34" y="12"/>
                    </a:cubicBezTo>
                    <a:cubicBezTo>
                      <a:pt x="35" y="10"/>
                      <a:pt x="36" y="8"/>
                      <a:pt x="35" y="8"/>
                    </a:cubicBezTo>
                    <a:cubicBezTo>
                      <a:pt x="34" y="6"/>
                      <a:pt x="32" y="7"/>
                      <a:pt x="29" y="8"/>
                    </a:cubicBezTo>
                    <a:cubicBezTo>
                      <a:pt x="30" y="5"/>
                      <a:pt x="30" y="3"/>
                      <a:pt x="29" y="2"/>
                    </a:cubicBezTo>
                    <a:cubicBezTo>
                      <a:pt x="28" y="2"/>
                      <a:pt x="26" y="2"/>
                      <a:pt x="25" y="4"/>
                    </a:cubicBezTo>
                    <a:cubicBezTo>
                      <a:pt x="24" y="2"/>
                      <a:pt x="23" y="0"/>
                      <a:pt x="22" y="0"/>
                    </a:cubicBezTo>
                    <a:cubicBezTo>
                      <a:pt x="21" y="0"/>
                      <a:pt x="20" y="1"/>
                      <a:pt x="19" y="4"/>
                    </a:cubicBezTo>
                    <a:cubicBezTo>
                      <a:pt x="17" y="2"/>
                      <a:pt x="16" y="0"/>
                      <a:pt x="14" y="1"/>
                    </a:cubicBezTo>
                    <a:cubicBezTo>
                      <a:pt x="13" y="1"/>
                      <a:pt x="13" y="2"/>
                      <a:pt x="12" y="5"/>
                    </a:cubicBezTo>
                    <a:cubicBezTo>
                      <a:pt x="11" y="3"/>
                      <a:pt x="9" y="3"/>
                      <a:pt x="8" y="4"/>
                    </a:cubicBezTo>
                    <a:cubicBezTo>
                      <a:pt x="7" y="4"/>
                      <a:pt x="7" y="7"/>
                      <a:pt x="8" y="9"/>
                    </a:cubicBezTo>
                    <a:cubicBezTo>
                      <a:pt x="6" y="8"/>
                      <a:pt x="3" y="8"/>
                      <a:pt x="3" y="10"/>
                    </a:cubicBezTo>
                    <a:cubicBezTo>
                      <a:pt x="2" y="11"/>
                      <a:pt x="3" y="12"/>
                      <a:pt x="4" y="14"/>
                    </a:cubicBezTo>
                    <a:cubicBezTo>
                      <a:pt x="2" y="14"/>
                      <a:pt x="1" y="15"/>
                      <a:pt x="0" y="16"/>
                    </a:cubicBezTo>
                    <a:cubicBezTo>
                      <a:pt x="0" y="18"/>
                      <a:pt x="2" y="19"/>
                      <a:pt x="5" y="20"/>
                    </a:cubicBezTo>
                    <a:cubicBezTo>
                      <a:pt x="2" y="21"/>
                      <a:pt x="1" y="23"/>
                      <a:pt x="1" y="24"/>
                    </a:cubicBezTo>
                    <a:cubicBezTo>
                      <a:pt x="1" y="25"/>
                      <a:pt x="3" y="26"/>
                      <a:pt x="5" y="26"/>
                    </a:cubicBezTo>
                    <a:cubicBezTo>
                      <a:pt x="4" y="28"/>
                      <a:pt x="3" y="30"/>
                      <a:pt x="4" y="31"/>
                    </a:cubicBezTo>
                    <a:cubicBezTo>
                      <a:pt x="5" y="32"/>
                      <a:pt x="7" y="31"/>
                      <a:pt x="10" y="30"/>
                    </a:cubicBezTo>
                    <a:cubicBezTo>
                      <a:pt x="9" y="33"/>
                      <a:pt x="9" y="35"/>
                      <a:pt x="10" y="36"/>
                    </a:cubicBezTo>
                    <a:cubicBezTo>
                      <a:pt x="11" y="36"/>
                      <a:pt x="13" y="36"/>
                      <a:pt x="14" y="34"/>
                    </a:cubicBezTo>
                    <a:cubicBezTo>
                      <a:pt x="15" y="36"/>
                      <a:pt x="16" y="38"/>
                      <a:pt x="17" y="38"/>
                    </a:cubicBezTo>
                    <a:cubicBezTo>
                      <a:pt x="18" y="38"/>
                      <a:pt x="19" y="37"/>
                      <a:pt x="21" y="34"/>
                    </a:cubicBezTo>
                    <a:cubicBezTo>
                      <a:pt x="22" y="36"/>
                      <a:pt x="24" y="38"/>
                      <a:pt x="25" y="38"/>
                    </a:cubicBezTo>
                    <a:cubicBezTo>
                      <a:pt x="26" y="37"/>
                      <a:pt x="27" y="36"/>
                      <a:pt x="27" y="33"/>
                    </a:cubicBezTo>
                    <a:cubicBezTo>
                      <a:pt x="28" y="35"/>
                      <a:pt x="30" y="35"/>
                      <a:pt x="31" y="34"/>
                    </a:cubicBezTo>
                    <a:cubicBezTo>
                      <a:pt x="32" y="34"/>
                      <a:pt x="32" y="31"/>
                      <a:pt x="31" y="29"/>
                    </a:cubicBezTo>
                    <a:cubicBezTo>
                      <a:pt x="34" y="30"/>
                      <a:pt x="36" y="30"/>
                      <a:pt x="36" y="28"/>
                    </a:cubicBezTo>
                    <a:cubicBezTo>
                      <a:pt x="37" y="27"/>
                      <a:pt x="36" y="26"/>
                      <a:pt x="35" y="24"/>
                    </a:cubicBezTo>
                    <a:cubicBezTo>
                      <a:pt x="37" y="24"/>
                      <a:pt x="38" y="23"/>
                      <a:pt x="39" y="22"/>
                    </a:cubicBezTo>
                  </a:path>
                </a:pathLst>
              </a:custGeom>
              <a:solidFill>
                <a:srgbClr val="FFD6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2" name="Freeform 87">
                <a:extLst>
                  <a:ext uri="{FF2B5EF4-FFF2-40B4-BE49-F238E27FC236}">
                    <a16:creationId xmlns:a16="http://schemas.microsoft.com/office/drawing/2014/main" id="{D726B283-5465-4290-BE45-2C0DB56452B3}"/>
                  </a:ext>
                </a:extLst>
              </p:cNvPr>
              <p:cNvSpPr>
                <a:spLocks/>
              </p:cNvSpPr>
              <p:nvPr/>
            </p:nvSpPr>
            <p:spPr bwMode="auto">
              <a:xfrm>
                <a:off x="3836" y="2115"/>
                <a:ext cx="136" cy="125"/>
              </a:xfrm>
              <a:custGeom>
                <a:avLst/>
                <a:gdLst>
                  <a:gd name="T0" fmla="*/ 43 w 59"/>
                  <a:gd name="T1" fmla="*/ 13 h 54"/>
                  <a:gd name="T2" fmla="*/ 0 w 59"/>
                  <a:gd name="T3" fmla="*/ 3 h 54"/>
                  <a:gd name="T4" fmla="*/ 21 w 59"/>
                  <a:gd name="T5" fmla="*/ 41 h 54"/>
                  <a:gd name="T6" fmla="*/ 55 w 59"/>
                  <a:gd name="T7" fmla="*/ 44 h 54"/>
                  <a:gd name="T8" fmla="*/ 43 w 59"/>
                  <a:gd name="T9" fmla="*/ 13 h 54"/>
                </a:gdLst>
                <a:ahLst/>
                <a:cxnLst>
                  <a:cxn ang="0">
                    <a:pos x="T0" y="T1"/>
                  </a:cxn>
                  <a:cxn ang="0">
                    <a:pos x="T2" y="T3"/>
                  </a:cxn>
                  <a:cxn ang="0">
                    <a:pos x="T4" y="T5"/>
                  </a:cxn>
                  <a:cxn ang="0">
                    <a:pos x="T6" y="T7"/>
                  </a:cxn>
                  <a:cxn ang="0">
                    <a:pos x="T8" y="T9"/>
                  </a:cxn>
                </a:cxnLst>
                <a:rect l="0" t="0" r="r" b="b"/>
                <a:pathLst>
                  <a:path w="59" h="54">
                    <a:moveTo>
                      <a:pt x="43" y="13"/>
                    </a:moveTo>
                    <a:cubicBezTo>
                      <a:pt x="26" y="0"/>
                      <a:pt x="0" y="3"/>
                      <a:pt x="0" y="3"/>
                    </a:cubicBezTo>
                    <a:cubicBezTo>
                      <a:pt x="0" y="3"/>
                      <a:pt x="5" y="29"/>
                      <a:pt x="21" y="41"/>
                    </a:cubicBezTo>
                    <a:cubicBezTo>
                      <a:pt x="38" y="54"/>
                      <a:pt x="55" y="44"/>
                      <a:pt x="55" y="44"/>
                    </a:cubicBezTo>
                    <a:cubicBezTo>
                      <a:pt x="55" y="44"/>
                      <a:pt x="59"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3" name="Freeform 88">
                <a:extLst>
                  <a:ext uri="{FF2B5EF4-FFF2-40B4-BE49-F238E27FC236}">
                    <a16:creationId xmlns:a16="http://schemas.microsoft.com/office/drawing/2014/main" id="{2A22FF00-B843-483E-9CE3-A8CDD22F43A3}"/>
                  </a:ext>
                </a:extLst>
              </p:cNvPr>
              <p:cNvSpPr>
                <a:spLocks/>
              </p:cNvSpPr>
              <p:nvPr/>
            </p:nvSpPr>
            <p:spPr bwMode="auto">
              <a:xfrm>
                <a:off x="3961" y="2166"/>
                <a:ext cx="108" cy="88"/>
              </a:xfrm>
              <a:custGeom>
                <a:avLst/>
                <a:gdLst>
                  <a:gd name="T0" fmla="*/ 14 w 47"/>
                  <a:gd name="T1" fmla="*/ 7 h 38"/>
                  <a:gd name="T2" fmla="*/ 1 w 47"/>
                  <a:gd name="T3" fmla="*/ 29 h 38"/>
                  <a:gd name="T4" fmla="*/ 26 w 47"/>
                  <a:gd name="T5" fmla="*/ 31 h 38"/>
                  <a:gd name="T6" fmla="*/ 47 w 47"/>
                  <a:gd name="T7" fmla="*/ 5 h 38"/>
                  <a:gd name="T8" fmla="*/ 14 w 47"/>
                  <a:gd name="T9" fmla="*/ 7 h 38"/>
                </a:gdLst>
                <a:ahLst/>
                <a:cxnLst>
                  <a:cxn ang="0">
                    <a:pos x="T0" y="T1"/>
                  </a:cxn>
                  <a:cxn ang="0">
                    <a:pos x="T2" y="T3"/>
                  </a:cxn>
                  <a:cxn ang="0">
                    <a:pos x="T4" y="T5"/>
                  </a:cxn>
                  <a:cxn ang="0">
                    <a:pos x="T6" y="T7"/>
                  </a:cxn>
                  <a:cxn ang="0">
                    <a:pos x="T8" y="T9"/>
                  </a:cxn>
                </a:cxnLst>
                <a:rect l="0" t="0" r="r" b="b"/>
                <a:pathLst>
                  <a:path w="47" h="38">
                    <a:moveTo>
                      <a:pt x="14" y="7"/>
                    </a:moveTo>
                    <a:cubicBezTo>
                      <a:pt x="0" y="14"/>
                      <a:pt x="1" y="29"/>
                      <a:pt x="1" y="29"/>
                    </a:cubicBezTo>
                    <a:cubicBezTo>
                      <a:pt x="1" y="29"/>
                      <a:pt x="12" y="38"/>
                      <a:pt x="26" y="31"/>
                    </a:cubicBezTo>
                    <a:cubicBezTo>
                      <a:pt x="40" y="24"/>
                      <a:pt x="47" y="5"/>
                      <a:pt x="47" y="5"/>
                    </a:cubicBezTo>
                    <a:cubicBezTo>
                      <a:pt x="47"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4" name="Rectangle 89">
                <a:extLst>
                  <a:ext uri="{FF2B5EF4-FFF2-40B4-BE49-F238E27FC236}">
                    <a16:creationId xmlns:a16="http://schemas.microsoft.com/office/drawing/2014/main" id="{A9008DD5-92BA-4F36-AB8C-EB875375596E}"/>
                  </a:ext>
                </a:extLst>
              </p:cNvPr>
              <p:cNvSpPr>
                <a:spLocks noChangeArrowheads="1"/>
              </p:cNvSpPr>
              <p:nvPr/>
            </p:nvSpPr>
            <p:spPr bwMode="auto">
              <a:xfrm>
                <a:off x="3956" y="2052"/>
                <a:ext cx="9" cy="381"/>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5" name="Freeform 90">
                <a:extLst>
                  <a:ext uri="{FF2B5EF4-FFF2-40B4-BE49-F238E27FC236}">
                    <a16:creationId xmlns:a16="http://schemas.microsoft.com/office/drawing/2014/main" id="{9B5B219D-17AE-4B82-82C3-6A6FB0C210B0}"/>
                  </a:ext>
                </a:extLst>
              </p:cNvPr>
              <p:cNvSpPr>
                <a:spLocks/>
              </p:cNvSpPr>
              <p:nvPr/>
            </p:nvSpPr>
            <p:spPr bwMode="auto">
              <a:xfrm>
                <a:off x="3942" y="1829"/>
                <a:ext cx="65" cy="137"/>
              </a:xfrm>
              <a:custGeom>
                <a:avLst/>
                <a:gdLst>
                  <a:gd name="T0" fmla="*/ 25 w 28"/>
                  <a:gd name="T1" fmla="*/ 32 h 59"/>
                  <a:gd name="T2" fmla="*/ 8 w 28"/>
                  <a:gd name="T3" fmla="*/ 57 h 59"/>
                  <a:gd name="T4" fmla="*/ 3 w 28"/>
                  <a:gd name="T5" fmla="*/ 27 h 59"/>
                  <a:gd name="T6" fmla="*/ 20 w 28"/>
                  <a:gd name="T7" fmla="*/ 2 h 59"/>
                  <a:gd name="T8" fmla="*/ 25 w 28"/>
                  <a:gd name="T9" fmla="*/ 32 h 59"/>
                </a:gdLst>
                <a:ahLst/>
                <a:cxnLst>
                  <a:cxn ang="0">
                    <a:pos x="T0" y="T1"/>
                  </a:cxn>
                  <a:cxn ang="0">
                    <a:pos x="T2" y="T3"/>
                  </a:cxn>
                  <a:cxn ang="0">
                    <a:pos x="T4" y="T5"/>
                  </a:cxn>
                  <a:cxn ang="0">
                    <a:pos x="T6" y="T7"/>
                  </a:cxn>
                  <a:cxn ang="0">
                    <a:pos x="T8" y="T9"/>
                  </a:cxn>
                </a:cxnLst>
                <a:rect l="0" t="0" r="r" b="b"/>
                <a:pathLst>
                  <a:path w="28" h="59">
                    <a:moveTo>
                      <a:pt x="25" y="32"/>
                    </a:moveTo>
                    <a:cubicBezTo>
                      <a:pt x="21" y="47"/>
                      <a:pt x="14" y="59"/>
                      <a:pt x="8" y="57"/>
                    </a:cubicBezTo>
                    <a:cubicBezTo>
                      <a:pt x="2" y="56"/>
                      <a:pt x="0" y="43"/>
                      <a:pt x="3" y="27"/>
                    </a:cubicBezTo>
                    <a:cubicBezTo>
                      <a:pt x="7" y="12"/>
                      <a:pt x="14" y="0"/>
                      <a:pt x="20" y="2"/>
                    </a:cubicBezTo>
                    <a:cubicBezTo>
                      <a:pt x="26" y="3"/>
                      <a:pt x="28" y="16"/>
                      <a:pt x="25" y="32"/>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6" name="Freeform 91">
                <a:extLst>
                  <a:ext uri="{FF2B5EF4-FFF2-40B4-BE49-F238E27FC236}">
                    <a16:creationId xmlns:a16="http://schemas.microsoft.com/office/drawing/2014/main" id="{D0DCB3C9-3170-4139-88ED-607C154C1D23}"/>
                  </a:ext>
                </a:extLst>
              </p:cNvPr>
              <p:cNvSpPr>
                <a:spLocks/>
              </p:cNvSpPr>
              <p:nvPr/>
            </p:nvSpPr>
            <p:spPr bwMode="auto">
              <a:xfrm>
                <a:off x="3915" y="1959"/>
                <a:ext cx="64" cy="135"/>
              </a:xfrm>
              <a:custGeom>
                <a:avLst/>
                <a:gdLst>
                  <a:gd name="T0" fmla="*/ 25 w 28"/>
                  <a:gd name="T1" fmla="*/ 31 h 58"/>
                  <a:gd name="T2" fmla="*/ 8 w 28"/>
                  <a:gd name="T3" fmla="*/ 57 h 58"/>
                  <a:gd name="T4" fmla="*/ 3 w 28"/>
                  <a:gd name="T5" fmla="*/ 27 h 58"/>
                  <a:gd name="T6" fmla="*/ 20 w 28"/>
                  <a:gd name="T7" fmla="*/ 1 h 58"/>
                  <a:gd name="T8" fmla="*/ 25 w 28"/>
                  <a:gd name="T9" fmla="*/ 31 h 58"/>
                </a:gdLst>
                <a:ahLst/>
                <a:cxnLst>
                  <a:cxn ang="0">
                    <a:pos x="T0" y="T1"/>
                  </a:cxn>
                  <a:cxn ang="0">
                    <a:pos x="T2" y="T3"/>
                  </a:cxn>
                  <a:cxn ang="0">
                    <a:pos x="T4" y="T5"/>
                  </a:cxn>
                  <a:cxn ang="0">
                    <a:pos x="T6" y="T7"/>
                  </a:cxn>
                  <a:cxn ang="0">
                    <a:pos x="T8" y="T9"/>
                  </a:cxn>
                </a:cxnLst>
                <a:rect l="0" t="0" r="r" b="b"/>
                <a:pathLst>
                  <a:path w="28" h="58">
                    <a:moveTo>
                      <a:pt x="25" y="31"/>
                    </a:moveTo>
                    <a:cubicBezTo>
                      <a:pt x="22" y="47"/>
                      <a:pt x="14" y="58"/>
                      <a:pt x="8" y="57"/>
                    </a:cubicBezTo>
                    <a:cubicBezTo>
                      <a:pt x="2" y="56"/>
                      <a:pt x="0" y="42"/>
                      <a:pt x="3" y="27"/>
                    </a:cubicBezTo>
                    <a:cubicBezTo>
                      <a:pt x="7" y="11"/>
                      <a:pt x="14" y="0"/>
                      <a:pt x="20" y="1"/>
                    </a:cubicBezTo>
                    <a:cubicBezTo>
                      <a:pt x="26" y="3"/>
                      <a:pt x="28" y="16"/>
                      <a:pt x="25" y="3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7" name="Freeform 92">
                <a:extLst>
                  <a:ext uri="{FF2B5EF4-FFF2-40B4-BE49-F238E27FC236}">
                    <a16:creationId xmlns:a16="http://schemas.microsoft.com/office/drawing/2014/main" id="{E7C92802-680D-4D66-8730-3D917ED9D8B4}"/>
                  </a:ext>
                </a:extLst>
              </p:cNvPr>
              <p:cNvSpPr>
                <a:spLocks/>
              </p:cNvSpPr>
              <p:nvPr/>
            </p:nvSpPr>
            <p:spPr bwMode="auto">
              <a:xfrm>
                <a:off x="3830" y="1915"/>
                <a:ext cx="133" cy="65"/>
              </a:xfrm>
              <a:custGeom>
                <a:avLst/>
                <a:gdLst>
                  <a:gd name="T0" fmla="*/ 31 w 58"/>
                  <a:gd name="T1" fmla="*/ 4 h 28"/>
                  <a:gd name="T2" fmla="*/ 57 w 58"/>
                  <a:gd name="T3" fmla="*/ 20 h 28"/>
                  <a:gd name="T4" fmla="*/ 27 w 58"/>
                  <a:gd name="T5" fmla="*/ 25 h 28"/>
                  <a:gd name="T6" fmla="*/ 1 w 58"/>
                  <a:gd name="T7" fmla="*/ 8 h 28"/>
                  <a:gd name="T8" fmla="*/ 31 w 58"/>
                  <a:gd name="T9" fmla="*/ 4 h 28"/>
                </a:gdLst>
                <a:ahLst/>
                <a:cxnLst>
                  <a:cxn ang="0">
                    <a:pos x="T0" y="T1"/>
                  </a:cxn>
                  <a:cxn ang="0">
                    <a:pos x="T2" y="T3"/>
                  </a:cxn>
                  <a:cxn ang="0">
                    <a:pos x="T4" y="T5"/>
                  </a:cxn>
                  <a:cxn ang="0">
                    <a:pos x="T6" y="T7"/>
                  </a:cxn>
                  <a:cxn ang="0">
                    <a:pos x="T8" y="T9"/>
                  </a:cxn>
                </a:cxnLst>
                <a:rect l="0" t="0" r="r" b="b"/>
                <a:pathLst>
                  <a:path w="58" h="28">
                    <a:moveTo>
                      <a:pt x="31" y="4"/>
                    </a:moveTo>
                    <a:cubicBezTo>
                      <a:pt x="47" y="7"/>
                      <a:pt x="58" y="14"/>
                      <a:pt x="57" y="20"/>
                    </a:cubicBezTo>
                    <a:cubicBezTo>
                      <a:pt x="56" y="26"/>
                      <a:pt x="42" y="28"/>
                      <a:pt x="27" y="25"/>
                    </a:cubicBezTo>
                    <a:cubicBezTo>
                      <a:pt x="12" y="22"/>
                      <a:pt x="0" y="14"/>
                      <a:pt x="1" y="8"/>
                    </a:cubicBezTo>
                    <a:cubicBezTo>
                      <a:pt x="3" y="3"/>
                      <a:pt x="16" y="0"/>
                      <a:pt x="31" y="4"/>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8" name="Freeform 93">
                <a:extLst>
                  <a:ext uri="{FF2B5EF4-FFF2-40B4-BE49-F238E27FC236}">
                    <a16:creationId xmlns:a16="http://schemas.microsoft.com/office/drawing/2014/main" id="{A1651E47-DF5B-4A90-99AF-48D8EDFDEFB8}"/>
                  </a:ext>
                </a:extLst>
              </p:cNvPr>
              <p:cNvSpPr>
                <a:spLocks/>
              </p:cNvSpPr>
              <p:nvPr/>
            </p:nvSpPr>
            <p:spPr bwMode="auto">
              <a:xfrm>
                <a:off x="3959" y="1943"/>
                <a:ext cx="133" cy="65"/>
              </a:xfrm>
              <a:custGeom>
                <a:avLst/>
                <a:gdLst>
                  <a:gd name="T0" fmla="*/ 31 w 58"/>
                  <a:gd name="T1" fmla="*/ 3 h 28"/>
                  <a:gd name="T2" fmla="*/ 57 w 58"/>
                  <a:gd name="T3" fmla="*/ 20 h 28"/>
                  <a:gd name="T4" fmla="*/ 27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7" y="20"/>
                    </a:cubicBezTo>
                    <a:cubicBezTo>
                      <a:pt x="55" y="26"/>
                      <a:pt x="42" y="28"/>
                      <a:pt x="27"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9" name="Freeform 94">
                <a:extLst>
                  <a:ext uri="{FF2B5EF4-FFF2-40B4-BE49-F238E27FC236}">
                    <a16:creationId xmlns:a16="http://schemas.microsoft.com/office/drawing/2014/main" id="{B7A1F926-FB3D-4CC8-9AA9-DD042B989EE4}"/>
                  </a:ext>
                </a:extLst>
              </p:cNvPr>
              <p:cNvSpPr>
                <a:spLocks/>
              </p:cNvSpPr>
              <p:nvPr/>
            </p:nvSpPr>
            <p:spPr bwMode="auto">
              <a:xfrm>
                <a:off x="3878" y="1843"/>
                <a:ext cx="94" cy="128"/>
              </a:xfrm>
              <a:custGeom>
                <a:avLst/>
                <a:gdLst>
                  <a:gd name="T0" fmla="*/ 30 w 41"/>
                  <a:gd name="T1" fmla="*/ 21 h 55"/>
                  <a:gd name="T2" fmla="*/ 36 w 41"/>
                  <a:gd name="T3" fmla="*/ 51 h 55"/>
                  <a:gd name="T4" fmla="*/ 11 w 41"/>
                  <a:gd name="T5" fmla="*/ 33 h 55"/>
                  <a:gd name="T6" fmla="*/ 5 w 41"/>
                  <a:gd name="T7" fmla="*/ 4 h 55"/>
                  <a:gd name="T8" fmla="*/ 30 w 41"/>
                  <a:gd name="T9" fmla="*/ 21 h 55"/>
                </a:gdLst>
                <a:ahLst/>
                <a:cxnLst>
                  <a:cxn ang="0">
                    <a:pos x="T0" y="T1"/>
                  </a:cxn>
                  <a:cxn ang="0">
                    <a:pos x="T2" y="T3"/>
                  </a:cxn>
                  <a:cxn ang="0">
                    <a:pos x="T4" y="T5"/>
                  </a:cxn>
                  <a:cxn ang="0">
                    <a:pos x="T6" y="T7"/>
                  </a:cxn>
                  <a:cxn ang="0">
                    <a:pos x="T8" y="T9"/>
                  </a:cxn>
                </a:cxnLst>
                <a:rect l="0" t="0" r="r" b="b"/>
                <a:pathLst>
                  <a:path w="41" h="55">
                    <a:moveTo>
                      <a:pt x="30" y="21"/>
                    </a:moveTo>
                    <a:cubicBezTo>
                      <a:pt x="38" y="35"/>
                      <a:pt x="41" y="48"/>
                      <a:pt x="36" y="51"/>
                    </a:cubicBezTo>
                    <a:cubicBezTo>
                      <a:pt x="31" y="55"/>
                      <a:pt x="20" y="47"/>
                      <a:pt x="11" y="33"/>
                    </a:cubicBezTo>
                    <a:cubicBezTo>
                      <a:pt x="3" y="20"/>
                      <a:pt x="0" y="7"/>
                      <a:pt x="5" y="4"/>
                    </a:cubicBezTo>
                    <a:cubicBezTo>
                      <a:pt x="10" y="0"/>
                      <a:pt x="21"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0" name="Freeform 95">
                <a:extLst>
                  <a:ext uri="{FF2B5EF4-FFF2-40B4-BE49-F238E27FC236}">
                    <a16:creationId xmlns:a16="http://schemas.microsoft.com/office/drawing/2014/main" id="{7C2F043A-E8BA-4BF2-A474-953F731F8156}"/>
                  </a:ext>
                </a:extLst>
              </p:cNvPr>
              <p:cNvSpPr>
                <a:spLocks/>
              </p:cNvSpPr>
              <p:nvPr/>
            </p:nvSpPr>
            <p:spPr bwMode="auto">
              <a:xfrm>
                <a:off x="3949" y="1954"/>
                <a:ext cx="95" cy="126"/>
              </a:xfrm>
              <a:custGeom>
                <a:avLst/>
                <a:gdLst>
                  <a:gd name="T0" fmla="*/ 30 w 41"/>
                  <a:gd name="T1" fmla="*/ 21 h 54"/>
                  <a:gd name="T2" fmla="*/ 36 w 41"/>
                  <a:gd name="T3" fmla="*/ 51 h 54"/>
                  <a:gd name="T4" fmla="*/ 11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8" y="34"/>
                      <a:pt x="41" y="48"/>
                      <a:pt x="36" y="51"/>
                    </a:cubicBezTo>
                    <a:cubicBezTo>
                      <a:pt x="31" y="54"/>
                      <a:pt x="20" y="46"/>
                      <a:pt x="11" y="33"/>
                    </a:cubicBezTo>
                    <a:cubicBezTo>
                      <a:pt x="3" y="20"/>
                      <a:pt x="0" y="7"/>
                      <a:pt x="5" y="3"/>
                    </a:cubicBezTo>
                    <a:cubicBezTo>
                      <a:pt x="10" y="0"/>
                      <a:pt x="21"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1" name="Freeform 96">
                <a:extLst>
                  <a:ext uri="{FF2B5EF4-FFF2-40B4-BE49-F238E27FC236}">
                    <a16:creationId xmlns:a16="http://schemas.microsoft.com/office/drawing/2014/main" id="{63F86DB5-3E72-4214-8E99-76A9B657BFDF}"/>
                  </a:ext>
                </a:extLst>
              </p:cNvPr>
              <p:cNvSpPr>
                <a:spLocks/>
              </p:cNvSpPr>
              <p:nvPr/>
            </p:nvSpPr>
            <p:spPr bwMode="auto">
              <a:xfrm>
                <a:off x="3843" y="1950"/>
                <a:ext cx="125" cy="95"/>
              </a:xfrm>
              <a:custGeom>
                <a:avLst/>
                <a:gdLst>
                  <a:gd name="T0" fmla="*/ 21 w 54"/>
                  <a:gd name="T1" fmla="*/ 12 h 41"/>
                  <a:gd name="T2" fmla="*/ 51 w 54"/>
                  <a:gd name="T3" fmla="*/ 5 h 41"/>
                  <a:gd name="T4" fmla="*/ 33 w 54"/>
                  <a:gd name="T5" fmla="*/ 30 h 41"/>
                  <a:gd name="T6" fmla="*/ 3 w 54"/>
                  <a:gd name="T7" fmla="*/ 36 h 41"/>
                  <a:gd name="T8" fmla="*/ 21 w 54"/>
                  <a:gd name="T9" fmla="*/ 12 h 41"/>
                </a:gdLst>
                <a:ahLst/>
                <a:cxnLst>
                  <a:cxn ang="0">
                    <a:pos x="T0" y="T1"/>
                  </a:cxn>
                  <a:cxn ang="0">
                    <a:pos x="T2" y="T3"/>
                  </a:cxn>
                  <a:cxn ang="0">
                    <a:pos x="T4" y="T5"/>
                  </a:cxn>
                  <a:cxn ang="0">
                    <a:pos x="T6" y="T7"/>
                  </a:cxn>
                  <a:cxn ang="0">
                    <a:pos x="T8" y="T9"/>
                  </a:cxn>
                </a:cxnLst>
                <a:rect l="0" t="0" r="r" b="b"/>
                <a:pathLst>
                  <a:path w="54" h="41">
                    <a:moveTo>
                      <a:pt x="21" y="12"/>
                    </a:moveTo>
                    <a:cubicBezTo>
                      <a:pt x="34" y="3"/>
                      <a:pt x="48" y="0"/>
                      <a:pt x="51" y="5"/>
                    </a:cubicBezTo>
                    <a:cubicBezTo>
                      <a:pt x="54" y="10"/>
                      <a:pt x="46" y="21"/>
                      <a:pt x="33" y="30"/>
                    </a:cubicBezTo>
                    <a:cubicBezTo>
                      <a:pt x="20" y="38"/>
                      <a:pt x="7" y="41"/>
                      <a:pt x="3" y="36"/>
                    </a:cubicBezTo>
                    <a:cubicBezTo>
                      <a:pt x="0" y="31"/>
                      <a:pt x="8" y="20"/>
                      <a:pt x="21" y="12"/>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2" name="Freeform 97">
                <a:extLst>
                  <a:ext uri="{FF2B5EF4-FFF2-40B4-BE49-F238E27FC236}">
                    <a16:creationId xmlns:a16="http://schemas.microsoft.com/office/drawing/2014/main" id="{C0986A04-0094-4E7E-966D-A1480CF82B97}"/>
                  </a:ext>
                </a:extLst>
              </p:cNvPr>
              <p:cNvSpPr>
                <a:spLocks/>
              </p:cNvSpPr>
              <p:nvPr/>
            </p:nvSpPr>
            <p:spPr bwMode="auto">
              <a:xfrm>
                <a:off x="3954" y="1878"/>
                <a:ext cx="124" cy="95"/>
              </a:xfrm>
              <a:custGeom>
                <a:avLst/>
                <a:gdLst>
                  <a:gd name="T0" fmla="*/ 21 w 54"/>
                  <a:gd name="T1" fmla="*/ 12 h 41"/>
                  <a:gd name="T2" fmla="*/ 51 w 54"/>
                  <a:gd name="T3" fmla="*/ 5 h 41"/>
                  <a:gd name="T4" fmla="*/ 33 w 54"/>
                  <a:gd name="T5" fmla="*/ 30 h 41"/>
                  <a:gd name="T6" fmla="*/ 3 w 54"/>
                  <a:gd name="T7" fmla="*/ 36 h 41"/>
                  <a:gd name="T8" fmla="*/ 21 w 54"/>
                  <a:gd name="T9" fmla="*/ 12 h 41"/>
                </a:gdLst>
                <a:ahLst/>
                <a:cxnLst>
                  <a:cxn ang="0">
                    <a:pos x="T0" y="T1"/>
                  </a:cxn>
                  <a:cxn ang="0">
                    <a:pos x="T2" y="T3"/>
                  </a:cxn>
                  <a:cxn ang="0">
                    <a:pos x="T4" y="T5"/>
                  </a:cxn>
                  <a:cxn ang="0">
                    <a:pos x="T6" y="T7"/>
                  </a:cxn>
                  <a:cxn ang="0">
                    <a:pos x="T8" y="T9"/>
                  </a:cxn>
                </a:cxnLst>
                <a:rect l="0" t="0" r="r" b="b"/>
                <a:pathLst>
                  <a:path w="54" h="41">
                    <a:moveTo>
                      <a:pt x="21" y="12"/>
                    </a:moveTo>
                    <a:cubicBezTo>
                      <a:pt x="34" y="3"/>
                      <a:pt x="47" y="0"/>
                      <a:pt x="51" y="5"/>
                    </a:cubicBezTo>
                    <a:cubicBezTo>
                      <a:pt x="54" y="10"/>
                      <a:pt x="46" y="21"/>
                      <a:pt x="33" y="30"/>
                    </a:cubicBezTo>
                    <a:cubicBezTo>
                      <a:pt x="20" y="39"/>
                      <a:pt x="6" y="41"/>
                      <a:pt x="3" y="36"/>
                    </a:cubicBezTo>
                    <a:cubicBezTo>
                      <a:pt x="0" y="31"/>
                      <a:pt x="8" y="20"/>
                      <a:pt x="21" y="12"/>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3" name="Freeform 98">
                <a:extLst>
                  <a:ext uri="{FF2B5EF4-FFF2-40B4-BE49-F238E27FC236}">
                    <a16:creationId xmlns:a16="http://schemas.microsoft.com/office/drawing/2014/main" id="{13C08577-A1DE-4655-8F50-19BE372C97C3}"/>
                  </a:ext>
                </a:extLst>
              </p:cNvPr>
              <p:cNvSpPr>
                <a:spLocks/>
              </p:cNvSpPr>
              <p:nvPr/>
            </p:nvSpPr>
            <p:spPr bwMode="auto">
              <a:xfrm>
                <a:off x="3915" y="1829"/>
                <a:ext cx="64" cy="137"/>
              </a:xfrm>
              <a:custGeom>
                <a:avLst/>
                <a:gdLst>
                  <a:gd name="T0" fmla="*/ 25 w 28"/>
                  <a:gd name="T1" fmla="*/ 27 h 59"/>
                  <a:gd name="T2" fmla="*/ 20 w 28"/>
                  <a:gd name="T3" fmla="*/ 57 h 59"/>
                  <a:gd name="T4" fmla="*/ 3 w 28"/>
                  <a:gd name="T5" fmla="*/ 32 h 59"/>
                  <a:gd name="T6" fmla="*/ 8 w 28"/>
                  <a:gd name="T7" fmla="*/ 2 h 59"/>
                  <a:gd name="T8" fmla="*/ 25 w 28"/>
                  <a:gd name="T9" fmla="*/ 27 h 59"/>
                </a:gdLst>
                <a:ahLst/>
                <a:cxnLst>
                  <a:cxn ang="0">
                    <a:pos x="T0" y="T1"/>
                  </a:cxn>
                  <a:cxn ang="0">
                    <a:pos x="T2" y="T3"/>
                  </a:cxn>
                  <a:cxn ang="0">
                    <a:pos x="T4" y="T5"/>
                  </a:cxn>
                  <a:cxn ang="0">
                    <a:pos x="T6" y="T7"/>
                  </a:cxn>
                  <a:cxn ang="0">
                    <a:pos x="T8" y="T9"/>
                  </a:cxn>
                </a:cxnLst>
                <a:rect l="0" t="0" r="r" b="b"/>
                <a:pathLst>
                  <a:path w="28" h="59">
                    <a:moveTo>
                      <a:pt x="25" y="27"/>
                    </a:moveTo>
                    <a:cubicBezTo>
                      <a:pt x="28" y="43"/>
                      <a:pt x="26" y="56"/>
                      <a:pt x="20" y="57"/>
                    </a:cubicBezTo>
                    <a:cubicBezTo>
                      <a:pt x="14" y="59"/>
                      <a:pt x="7" y="47"/>
                      <a:pt x="3" y="32"/>
                    </a:cubicBezTo>
                    <a:cubicBezTo>
                      <a:pt x="0" y="16"/>
                      <a:pt x="2" y="3"/>
                      <a:pt x="8" y="2"/>
                    </a:cubicBezTo>
                    <a:cubicBezTo>
                      <a:pt x="14" y="0"/>
                      <a:pt x="21" y="12"/>
                      <a:pt x="25"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4" name="Freeform 99">
                <a:extLst>
                  <a:ext uri="{FF2B5EF4-FFF2-40B4-BE49-F238E27FC236}">
                    <a16:creationId xmlns:a16="http://schemas.microsoft.com/office/drawing/2014/main" id="{9BBD72A1-51E0-4123-9372-85AEF838B56B}"/>
                  </a:ext>
                </a:extLst>
              </p:cNvPr>
              <p:cNvSpPr>
                <a:spLocks/>
              </p:cNvSpPr>
              <p:nvPr/>
            </p:nvSpPr>
            <p:spPr bwMode="auto">
              <a:xfrm>
                <a:off x="3942" y="1959"/>
                <a:ext cx="65" cy="135"/>
              </a:xfrm>
              <a:custGeom>
                <a:avLst/>
                <a:gdLst>
                  <a:gd name="T0" fmla="*/ 25 w 28"/>
                  <a:gd name="T1" fmla="*/ 27 h 58"/>
                  <a:gd name="T2" fmla="*/ 20 w 28"/>
                  <a:gd name="T3" fmla="*/ 57 h 58"/>
                  <a:gd name="T4" fmla="*/ 3 w 28"/>
                  <a:gd name="T5" fmla="*/ 31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6"/>
                      <a:pt x="20" y="57"/>
                    </a:cubicBezTo>
                    <a:cubicBezTo>
                      <a:pt x="14" y="58"/>
                      <a:pt x="7" y="47"/>
                      <a:pt x="3" y="31"/>
                    </a:cubicBezTo>
                    <a:cubicBezTo>
                      <a:pt x="0" y="16"/>
                      <a:pt x="2" y="3"/>
                      <a:pt x="8" y="1"/>
                    </a:cubicBezTo>
                    <a:cubicBezTo>
                      <a:pt x="14" y="0"/>
                      <a:pt x="21" y="11"/>
                      <a:pt x="25"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5" name="Freeform 100">
                <a:extLst>
                  <a:ext uri="{FF2B5EF4-FFF2-40B4-BE49-F238E27FC236}">
                    <a16:creationId xmlns:a16="http://schemas.microsoft.com/office/drawing/2014/main" id="{89819C5F-EEC0-47F7-9DB0-1371F875C1AE}"/>
                  </a:ext>
                </a:extLst>
              </p:cNvPr>
              <p:cNvSpPr>
                <a:spLocks/>
              </p:cNvSpPr>
              <p:nvPr/>
            </p:nvSpPr>
            <p:spPr bwMode="auto">
              <a:xfrm>
                <a:off x="3830" y="1943"/>
                <a:ext cx="133" cy="65"/>
              </a:xfrm>
              <a:custGeom>
                <a:avLst/>
                <a:gdLst>
                  <a:gd name="T0" fmla="*/ 27 w 58"/>
                  <a:gd name="T1" fmla="*/ 4 h 28"/>
                  <a:gd name="T2" fmla="*/ 57 w 58"/>
                  <a:gd name="T3" fmla="*/ 8 h 28"/>
                  <a:gd name="T4" fmla="*/ 32 w 58"/>
                  <a:gd name="T5" fmla="*/ 25 h 28"/>
                  <a:gd name="T6" fmla="*/ 1 w 58"/>
                  <a:gd name="T7" fmla="*/ 20 h 28"/>
                  <a:gd name="T8" fmla="*/ 27 w 58"/>
                  <a:gd name="T9" fmla="*/ 4 h 28"/>
                </a:gdLst>
                <a:ahLst/>
                <a:cxnLst>
                  <a:cxn ang="0">
                    <a:pos x="T0" y="T1"/>
                  </a:cxn>
                  <a:cxn ang="0">
                    <a:pos x="T2" y="T3"/>
                  </a:cxn>
                  <a:cxn ang="0">
                    <a:pos x="T4" y="T5"/>
                  </a:cxn>
                  <a:cxn ang="0">
                    <a:pos x="T6" y="T7"/>
                  </a:cxn>
                  <a:cxn ang="0">
                    <a:pos x="T8" y="T9"/>
                  </a:cxn>
                </a:cxnLst>
                <a:rect l="0" t="0" r="r" b="b"/>
                <a:pathLst>
                  <a:path w="58" h="28">
                    <a:moveTo>
                      <a:pt x="27" y="4"/>
                    </a:moveTo>
                    <a:cubicBezTo>
                      <a:pt x="42" y="0"/>
                      <a:pt x="56" y="2"/>
                      <a:pt x="57" y="8"/>
                    </a:cubicBezTo>
                    <a:cubicBezTo>
                      <a:pt x="58" y="14"/>
                      <a:pt x="47" y="22"/>
                      <a:pt x="32" y="25"/>
                    </a:cubicBezTo>
                    <a:cubicBezTo>
                      <a:pt x="16" y="28"/>
                      <a:pt x="3" y="26"/>
                      <a:pt x="1" y="20"/>
                    </a:cubicBezTo>
                    <a:cubicBezTo>
                      <a:pt x="0" y="14"/>
                      <a:pt x="12" y="7"/>
                      <a:pt x="27" y="4"/>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6" name="Freeform 101">
                <a:extLst>
                  <a:ext uri="{FF2B5EF4-FFF2-40B4-BE49-F238E27FC236}">
                    <a16:creationId xmlns:a16="http://schemas.microsoft.com/office/drawing/2014/main" id="{B7445721-8888-476C-96A9-B7F11A004855}"/>
                  </a:ext>
                </a:extLst>
              </p:cNvPr>
              <p:cNvSpPr>
                <a:spLocks/>
              </p:cNvSpPr>
              <p:nvPr/>
            </p:nvSpPr>
            <p:spPr bwMode="auto">
              <a:xfrm>
                <a:off x="3959" y="1915"/>
                <a:ext cx="133" cy="65"/>
              </a:xfrm>
              <a:custGeom>
                <a:avLst/>
                <a:gdLst>
                  <a:gd name="T0" fmla="*/ 27 w 58"/>
                  <a:gd name="T1" fmla="*/ 4 h 28"/>
                  <a:gd name="T2" fmla="*/ 57 w 58"/>
                  <a:gd name="T3" fmla="*/ 8 h 28"/>
                  <a:gd name="T4" fmla="*/ 31 w 58"/>
                  <a:gd name="T5" fmla="*/ 25 h 28"/>
                  <a:gd name="T6" fmla="*/ 1 w 58"/>
                  <a:gd name="T7" fmla="*/ 20 h 28"/>
                  <a:gd name="T8" fmla="*/ 27 w 58"/>
                  <a:gd name="T9" fmla="*/ 4 h 28"/>
                </a:gdLst>
                <a:ahLst/>
                <a:cxnLst>
                  <a:cxn ang="0">
                    <a:pos x="T0" y="T1"/>
                  </a:cxn>
                  <a:cxn ang="0">
                    <a:pos x="T2" y="T3"/>
                  </a:cxn>
                  <a:cxn ang="0">
                    <a:pos x="T4" y="T5"/>
                  </a:cxn>
                  <a:cxn ang="0">
                    <a:pos x="T6" y="T7"/>
                  </a:cxn>
                  <a:cxn ang="0">
                    <a:pos x="T8" y="T9"/>
                  </a:cxn>
                </a:cxnLst>
                <a:rect l="0" t="0" r="r" b="b"/>
                <a:pathLst>
                  <a:path w="58" h="28">
                    <a:moveTo>
                      <a:pt x="27" y="4"/>
                    </a:moveTo>
                    <a:cubicBezTo>
                      <a:pt x="42" y="0"/>
                      <a:pt x="55" y="2"/>
                      <a:pt x="57" y="8"/>
                    </a:cubicBezTo>
                    <a:cubicBezTo>
                      <a:pt x="58" y="14"/>
                      <a:pt x="46" y="22"/>
                      <a:pt x="31" y="25"/>
                    </a:cubicBezTo>
                    <a:cubicBezTo>
                      <a:pt x="16" y="28"/>
                      <a:pt x="2" y="26"/>
                      <a:pt x="1" y="20"/>
                    </a:cubicBezTo>
                    <a:cubicBezTo>
                      <a:pt x="0" y="14"/>
                      <a:pt x="11" y="7"/>
                      <a:pt x="27" y="4"/>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7" name="Freeform 102">
                <a:extLst>
                  <a:ext uri="{FF2B5EF4-FFF2-40B4-BE49-F238E27FC236}">
                    <a16:creationId xmlns:a16="http://schemas.microsoft.com/office/drawing/2014/main" id="{F520EB80-E939-41BD-8AD0-032B7FE81A1D}"/>
                  </a:ext>
                </a:extLst>
              </p:cNvPr>
              <p:cNvSpPr>
                <a:spLocks/>
              </p:cNvSpPr>
              <p:nvPr/>
            </p:nvSpPr>
            <p:spPr bwMode="auto">
              <a:xfrm>
                <a:off x="3843" y="1878"/>
                <a:ext cx="125" cy="95"/>
              </a:xfrm>
              <a:custGeom>
                <a:avLst/>
                <a:gdLst>
                  <a:gd name="T0" fmla="*/ 33 w 54"/>
                  <a:gd name="T1" fmla="*/ 12 h 41"/>
                  <a:gd name="T2" fmla="*/ 51 w 54"/>
                  <a:gd name="T3" fmla="*/ 36 h 41"/>
                  <a:gd name="T4" fmla="*/ 21 w 54"/>
                  <a:gd name="T5" fmla="*/ 30 h 41"/>
                  <a:gd name="T6" fmla="*/ 3 w 54"/>
                  <a:gd name="T7" fmla="*/ 5 h 41"/>
                  <a:gd name="T8" fmla="*/ 33 w 54"/>
                  <a:gd name="T9" fmla="*/ 12 h 41"/>
                </a:gdLst>
                <a:ahLst/>
                <a:cxnLst>
                  <a:cxn ang="0">
                    <a:pos x="T0" y="T1"/>
                  </a:cxn>
                  <a:cxn ang="0">
                    <a:pos x="T2" y="T3"/>
                  </a:cxn>
                  <a:cxn ang="0">
                    <a:pos x="T4" y="T5"/>
                  </a:cxn>
                  <a:cxn ang="0">
                    <a:pos x="T6" y="T7"/>
                  </a:cxn>
                  <a:cxn ang="0">
                    <a:pos x="T8" y="T9"/>
                  </a:cxn>
                </a:cxnLst>
                <a:rect l="0" t="0" r="r" b="b"/>
                <a:pathLst>
                  <a:path w="54" h="41">
                    <a:moveTo>
                      <a:pt x="33" y="12"/>
                    </a:moveTo>
                    <a:cubicBezTo>
                      <a:pt x="46" y="20"/>
                      <a:pt x="54" y="31"/>
                      <a:pt x="51" y="36"/>
                    </a:cubicBezTo>
                    <a:cubicBezTo>
                      <a:pt x="48" y="41"/>
                      <a:pt x="34" y="39"/>
                      <a:pt x="21" y="30"/>
                    </a:cubicBezTo>
                    <a:cubicBezTo>
                      <a:pt x="8" y="22"/>
                      <a:pt x="0" y="11"/>
                      <a:pt x="3" y="5"/>
                    </a:cubicBezTo>
                    <a:cubicBezTo>
                      <a:pt x="6" y="0"/>
                      <a:pt x="20" y="3"/>
                      <a:pt x="33" y="12"/>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8" name="Freeform 103">
                <a:extLst>
                  <a:ext uri="{FF2B5EF4-FFF2-40B4-BE49-F238E27FC236}">
                    <a16:creationId xmlns:a16="http://schemas.microsoft.com/office/drawing/2014/main" id="{C61DFD00-B1E9-48DD-9737-3C9EA4A7AE85}"/>
                  </a:ext>
                </a:extLst>
              </p:cNvPr>
              <p:cNvSpPr>
                <a:spLocks/>
              </p:cNvSpPr>
              <p:nvPr/>
            </p:nvSpPr>
            <p:spPr bwMode="auto">
              <a:xfrm>
                <a:off x="3954" y="1950"/>
                <a:ext cx="124" cy="95"/>
              </a:xfrm>
              <a:custGeom>
                <a:avLst/>
                <a:gdLst>
                  <a:gd name="T0" fmla="*/ 33 w 54"/>
                  <a:gd name="T1" fmla="*/ 11 h 41"/>
                  <a:gd name="T2" fmla="*/ 51 w 54"/>
                  <a:gd name="T3" fmla="*/ 36 h 41"/>
                  <a:gd name="T4" fmla="*/ 21 w 54"/>
                  <a:gd name="T5" fmla="*/ 30 h 41"/>
                  <a:gd name="T6" fmla="*/ 3 w 54"/>
                  <a:gd name="T7" fmla="*/ 5 h 41"/>
                  <a:gd name="T8" fmla="*/ 33 w 54"/>
                  <a:gd name="T9" fmla="*/ 11 h 41"/>
                </a:gdLst>
                <a:ahLst/>
                <a:cxnLst>
                  <a:cxn ang="0">
                    <a:pos x="T0" y="T1"/>
                  </a:cxn>
                  <a:cxn ang="0">
                    <a:pos x="T2" y="T3"/>
                  </a:cxn>
                  <a:cxn ang="0">
                    <a:pos x="T4" y="T5"/>
                  </a:cxn>
                  <a:cxn ang="0">
                    <a:pos x="T6" y="T7"/>
                  </a:cxn>
                  <a:cxn ang="0">
                    <a:pos x="T8" y="T9"/>
                  </a:cxn>
                </a:cxnLst>
                <a:rect l="0" t="0" r="r" b="b"/>
                <a:pathLst>
                  <a:path w="54" h="41">
                    <a:moveTo>
                      <a:pt x="33" y="11"/>
                    </a:moveTo>
                    <a:cubicBezTo>
                      <a:pt x="46" y="20"/>
                      <a:pt x="54" y="31"/>
                      <a:pt x="51" y="36"/>
                    </a:cubicBezTo>
                    <a:cubicBezTo>
                      <a:pt x="48" y="41"/>
                      <a:pt x="34" y="38"/>
                      <a:pt x="21" y="30"/>
                    </a:cubicBezTo>
                    <a:cubicBezTo>
                      <a:pt x="8" y="21"/>
                      <a:pt x="0" y="10"/>
                      <a:pt x="3" y="5"/>
                    </a:cubicBezTo>
                    <a:cubicBezTo>
                      <a:pt x="6"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9" name="Freeform 104">
                <a:extLst>
                  <a:ext uri="{FF2B5EF4-FFF2-40B4-BE49-F238E27FC236}">
                    <a16:creationId xmlns:a16="http://schemas.microsoft.com/office/drawing/2014/main" id="{B4CEFF44-D42C-47FA-A6B1-65181F6FF6C5}"/>
                  </a:ext>
                </a:extLst>
              </p:cNvPr>
              <p:cNvSpPr>
                <a:spLocks/>
              </p:cNvSpPr>
              <p:nvPr/>
            </p:nvSpPr>
            <p:spPr bwMode="auto">
              <a:xfrm>
                <a:off x="3878" y="1954"/>
                <a:ext cx="94" cy="126"/>
              </a:xfrm>
              <a:custGeom>
                <a:avLst/>
                <a:gdLst>
                  <a:gd name="T0" fmla="*/ 11 w 41"/>
                  <a:gd name="T1" fmla="*/ 21 h 54"/>
                  <a:gd name="T2" fmla="*/ 36 w 41"/>
                  <a:gd name="T3" fmla="*/ 3 h 54"/>
                  <a:gd name="T4" fmla="*/ 30 w 41"/>
                  <a:gd name="T5" fmla="*/ 33 h 54"/>
                  <a:gd name="T6" fmla="*/ 5 w 41"/>
                  <a:gd name="T7" fmla="*/ 51 h 54"/>
                  <a:gd name="T8" fmla="*/ 11 w 41"/>
                  <a:gd name="T9" fmla="*/ 21 h 54"/>
                </a:gdLst>
                <a:ahLst/>
                <a:cxnLst>
                  <a:cxn ang="0">
                    <a:pos x="T0" y="T1"/>
                  </a:cxn>
                  <a:cxn ang="0">
                    <a:pos x="T2" y="T3"/>
                  </a:cxn>
                  <a:cxn ang="0">
                    <a:pos x="T4" y="T5"/>
                  </a:cxn>
                  <a:cxn ang="0">
                    <a:pos x="T6" y="T7"/>
                  </a:cxn>
                  <a:cxn ang="0">
                    <a:pos x="T8" y="T9"/>
                  </a:cxn>
                </a:cxnLst>
                <a:rect l="0" t="0" r="r" b="b"/>
                <a:pathLst>
                  <a:path w="41" h="54">
                    <a:moveTo>
                      <a:pt x="11" y="21"/>
                    </a:moveTo>
                    <a:cubicBezTo>
                      <a:pt x="20" y="8"/>
                      <a:pt x="31" y="0"/>
                      <a:pt x="36" y="3"/>
                    </a:cubicBezTo>
                    <a:cubicBezTo>
                      <a:pt x="41" y="7"/>
                      <a:pt x="38" y="20"/>
                      <a:pt x="30" y="33"/>
                    </a:cubicBezTo>
                    <a:cubicBezTo>
                      <a:pt x="21" y="46"/>
                      <a:pt x="10" y="54"/>
                      <a:pt x="5" y="51"/>
                    </a:cubicBezTo>
                    <a:cubicBezTo>
                      <a:pt x="0" y="48"/>
                      <a:pt x="3"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0" name="Freeform 105">
                <a:extLst>
                  <a:ext uri="{FF2B5EF4-FFF2-40B4-BE49-F238E27FC236}">
                    <a16:creationId xmlns:a16="http://schemas.microsoft.com/office/drawing/2014/main" id="{5F407F26-E4E4-4F3A-9CFE-2487EA5B856C}"/>
                  </a:ext>
                </a:extLst>
              </p:cNvPr>
              <p:cNvSpPr>
                <a:spLocks/>
              </p:cNvSpPr>
              <p:nvPr/>
            </p:nvSpPr>
            <p:spPr bwMode="auto">
              <a:xfrm>
                <a:off x="3949" y="1843"/>
                <a:ext cx="95" cy="128"/>
              </a:xfrm>
              <a:custGeom>
                <a:avLst/>
                <a:gdLst>
                  <a:gd name="T0" fmla="*/ 11 w 41"/>
                  <a:gd name="T1" fmla="*/ 21 h 55"/>
                  <a:gd name="T2" fmla="*/ 36 w 41"/>
                  <a:gd name="T3" fmla="*/ 3 h 55"/>
                  <a:gd name="T4" fmla="*/ 30 w 41"/>
                  <a:gd name="T5" fmla="*/ 33 h 55"/>
                  <a:gd name="T6" fmla="*/ 5 w 41"/>
                  <a:gd name="T7" fmla="*/ 51 h 55"/>
                  <a:gd name="T8" fmla="*/ 11 w 41"/>
                  <a:gd name="T9" fmla="*/ 21 h 55"/>
                </a:gdLst>
                <a:ahLst/>
                <a:cxnLst>
                  <a:cxn ang="0">
                    <a:pos x="T0" y="T1"/>
                  </a:cxn>
                  <a:cxn ang="0">
                    <a:pos x="T2" y="T3"/>
                  </a:cxn>
                  <a:cxn ang="0">
                    <a:pos x="T4" y="T5"/>
                  </a:cxn>
                  <a:cxn ang="0">
                    <a:pos x="T6" y="T7"/>
                  </a:cxn>
                  <a:cxn ang="0">
                    <a:pos x="T8" y="T9"/>
                  </a:cxn>
                </a:cxnLst>
                <a:rect l="0" t="0" r="r" b="b"/>
                <a:pathLst>
                  <a:path w="41" h="55">
                    <a:moveTo>
                      <a:pt x="11" y="21"/>
                    </a:moveTo>
                    <a:cubicBezTo>
                      <a:pt x="20" y="8"/>
                      <a:pt x="31" y="0"/>
                      <a:pt x="36" y="3"/>
                    </a:cubicBezTo>
                    <a:cubicBezTo>
                      <a:pt x="41" y="7"/>
                      <a:pt x="38" y="20"/>
                      <a:pt x="30" y="33"/>
                    </a:cubicBezTo>
                    <a:cubicBezTo>
                      <a:pt x="21" y="46"/>
                      <a:pt x="10" y="55"/>
                      <a:pt x="5" y="51"/>
                    </a:cubicBezTo>
                    <a:cubicBezTo>
                      <a:pt x="0" y="48"/>
                      <a:pt x="3" y="35"/>
                      <a:pt x="11"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1" name="Freeform 106">
                <a:extLst>
                  <a:ext uri="{FF2B5EF4-FFF2-40B4-BE49-F238E27FC236}">
                    <a16:creationId xmlns:a16="http://schemas.microsoft.com/office/drawing/2014/main" id="{37EC5FCB-DC9F-4009-A531-D0D7F65913C0}"/>
                  </a:ext>
                </a:extLst>
              </p:cNvPr>
              <p:cNvSpPr>
                <a:spLocks/>
              </p:cNvSpPr>
              <p:nvPr/>
            </p:nvSpPr>
            <p:spPr bwMode="auto">
              <a:xfrm>
                <a:off x="3917" y="1917"/>
                <a:ext cx="88" cy="91"/>
              </a:xfrm>
              <a:custGeom>
                <a:avLst/>
                <a:gdLst>
                  <a:gd name="T0" fmla="*/ 38 w 38"/>
                  <a:gd name="T1" fmla="*/ 22 h 39"/>
                  <a:gd name="T2" fmla="*/ 34 w 38"/>
                  <a:gd name="T3" fmla="*/ 18 h 39"/>
                  <a:gd name="T4" fmla="*/ 38 w 38"/>
                  <a:gd name="T5" fmla="*/ 14 h 39"/>
                  <a:gd name="T6" fmla="*/ 33 w 38"/>
                  <a:gd name="T7" fmla="*/ 12 h 39"/>
                  <a:gd name="T8" fmla="*/ 34 w 38"/>
                  <a:gd name="T9" fmla="*/ 8 h 39"/>
                  <a:gd name="T10" fmla="*/ 29 w 38"/>
                  <a:gd name="T11" fmla="*/ 8 h 39"/>
                  <a:gd name="T12" fmla="*/ 28 w 38"/>
                  <a:gd name="T13" fmla="*/ 2 h 39"/>
                  <a:gd name="T14" fmla="*/ 24 w 38"/>
                  <a:gd name="T15" fmla="*/ 4 h 39"/>
                  <a:gd name="T16" fmla="*/ 22 w 38"/>
                  <a:gd name="T17" fmla="*/ 0 h 39"/>
                  <a:gd name="T18" fmla="*/ 18 w 38"/>
                  <a:gd name="T19" fmla="*/ 4 h 39"/>
                  <a:gd name="T20" fmla="*/ 14 w 38"/>
                  <a:gd name="T21" fmla="*/ 1 h 39"/>
                  <a:gd name="T22" fmla="*/ 12 w 38"/>
                  <a:gd name="T23" fmla="*/ 5 h 39"/>
                  <a:gd name="T24" fmla="*/ 8 w 38"/>
                  <a:gd name="T25" fmla="*/ 4 h 39"/>
                  <a:gd name="T26" fmla="*/ 8 w 38"/>
                  <a:gd name="T27" fmla="*/ 9 h 39"/>
                  <a:gd name="T28" fmla="*/ 2 w 38"/>
                  <a:gd name="T29" fmla="*/ 10 h 39"/>
                  <a:gd name="T30" fmla="*/ 4 w 38"/>
                  <a:gd name="T31" fmla="*/ 14 h 39"/>
                  <a:gd name="T32" fmla="*/ 0 w 38"/>
                  <a:gd name="T33" fmla="*/ 16 h 39"/>
                  <a:gd name="T34" fmla="*/ 4 w 38"/>
                  <a:gd name="T35" fmla="*/ 20 h 39"/>
                  <a:gd name="T36" fmla="*/ 1 w 38"/>
                  <a:gd name="T37" fmla="*/ 25 h 39"/>
                  <a:gd name="T38" fmla="*/ 5 w 38"/>
                  <a:gd name="T39" fmla="*/ 26 h 39"/>
                  <a:gd name="T40" fmla="*/ 4 w 38"/>
                  <a:gd name="T41" fmla="*/ 31 h 39"/>
                  <a:gd name="T42" fmla="*/ 9 w 38"/>
                  <a:gd name="T43" fmla="*/ 31 h 39"/>
                  <a:gd name="T44" fmla="*/ 10 w 38"/>
                  <a:gd name="T45" fmla="*/ 36 h 39"/>
                  <a:gd name="T46" fmla="*/ 14 w 38"/>
                  <a:gd name="T47" fmla="*/ 34 h 39"/>
                  <a:gd name="T48" fmla="*/ 16 w 38"/>
                  <a:gd name="T49" fmla="*/ 38 h 39"/>
                  <a:gd name="T50" fmla="*/ 20 w 38"/>
                  <a:gd name="T51" fmla="*/ 34 h 39"/>
                  <a:gd name="T52" fmla="*/ 24 w 38"/>
                  <a:gd name="T53" fmla="*/ 38 h 39"/>
                  <a:gd name="T54" fmla="*/ 26 w 38"/>
                  <a:gd name="T55" fmla="*/ 34 h 39"/>
                  <a:gd name="T56" fmla="*/ 31 w 38"/>
                  <a:gd name="T57" fmla="*/ 35 h 39"/>
                  <a:gd name="T58" fmla="*/ 30 w 38"/>
                  <a:gd name="T59" fmla="*/ 29 h 39"/>
                  <a:gd name="T60" fmla="*/ 36 w 38"/>
                  <a:gd name="T61" fmla="*/ 29 h 39"/>
                  <a:gd name="T62" fmla="*/ 34 w 38"/>
                  <a:gd name="T63" fmla="*/ 24 h 39"/>
                  <a:gd name="T64" fmla="*/ 38 w 38"/>
                  <a:gd name="T65" fmla="*/ 22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8" h="39">
                    <a:moveTo>
                      <a:pt x="38" y="22"/>
                    </a:moveTo>
                    <a:cubicBezTo>
                      <a:pt x="38" y="21"/>
                      <a:pt x="37" y="19"/>
                      <a:pt x="34" y="18"/>
                    </a:cubicBezTo>
                    <a:cubicBezTo>
                      <a:pt x="36" y="17"/>
                      <a:pt x="38" y="15"/>
                      <a:pt x="38" y="14"/>
                    </a:cubicBezTo>
                    <a:cubicBezTo>
                      <a:pt x="37" y="13"/>
                      <a:pt x="36" y="12"/>
                      <a:pt x="33" y="12"/>
                    </a:cubicBezTo>
                    <a:cubicBezTo>
                      <a:pt x="35" y="10"/>
                      <a:pt x="35" y="9"/>
                      <a:pt x="34" y="8"/>
                    </a:cubicBezTo>
                    <a:cubicBezTo>
                      <a:pt x="34" y="7"/>
                      <a:pt x="31" y="7"/>
                      <a:pt x="29" y="8"/>
                    </a:cubicBezTo>
                    <a:cubicBezTo>
                      <a:pt x="30" y="5"/>
                      <a:pt x="30" y="3"/>
                      <a:pt x="28" y="2"/>
                    </a:cubicBezTo>
                    <a:cubicBezTo>
                      <a:pt x="27" y="2"/>
                      <a:pt x="26" y="3"/>
                      <a:pt x="24" y="4"/>
                    </a:cubicBezTo>
                    <a:cubicBezTo>
                      <a:pt x="24" y="2"/>
                      <a:pt x="23" y="0"/>
                      <a:pt x="22" y="0"/>
                    </a:cubicBezTo>
                    <a:cubicBezTo>
                      <a:pt x="20" y="0"/>
                      <a:pt x="19" y="2"/>
                      <a:pt x="18" y="4"/>
                    </a:cubicBezTo>
                    <a:cubicBezTo>
                      <a:pt x="17" y="2"/>
                      <a:pt x="15" y="0"/>
                      <a:pt x="14" y="1"/>
                    </a:cubicBezTo>
                    <a:cubicBezTo>
                      <a:pt x="13" y="1"/>
                      <a:pt x="12" y="3"/>
                      <a:pt x="12" y="5"/>
                    </a:cubicBezTo>
                    <a:cubicBezTo>
                      <a:pt x="10" y="4"/>
                      <a:pt x="8" y="3"/>
                      <a:pt x="8" y="4"/>
                    </a:cubicBezTo>
                    <a:cubicBezTo>
                      <a:pt x="6" y="5"/>
                      <a:pt x="7" y="7"/>
                      <a:pt x="8" y="9"/>
                    </a:cubicBezTo>
                    <a:cubicBezTo>
                      <a:pt x="5" y="9"/>
                      <a:pt x="3" y="9"/>
                      <a:pt x="2" y="10"/>
                    </a:cubicBezTo>
                    <a:cubicBezTo>
                      <a:pt x="2" y="11"/>
                      <a:pt x="2" y="13"/>
                      <a:pt x="4" y="14"/>
                    </a:cubicBezTo>
                    <a:cubicBezTo>
                      <a:pt x="2" y="15"/>
                      <a:pt x="0" y="15"/>
                      <a:pt x="0" y="16"/>
                    </a:cubicBezTo>
                    <a:cubicBezTo>
                      <a:pt x="0" y="18"/>
                      <a:pt x="1" y="19"/>
                      <a:pt x="4" y="20"/>
                    </a:cubicBezTo>
                    <a:cubicBezTo>
                      <a:pt x="2" y="22"/>
                      <a:pt x="0" y="23"/>
                      <a:pt x="1" y="25"/>
                    </a:cubicBezTo>
                    <a:cubicBezTo>
                      <a:pt x="1" y="26"/>
                      <a:pt x="3" y="26"/>
                      <a:pt x="5" y="26"/>
                    </a:cubicBezTo>
                    <a:cubicBezTo>
                      <a:pt x="3" y="28"/>
                      <a:pt x="3" y="30"/>
                      <a:pt x="4" y="31"/>
                    </a:cubicBezTo>
                    <a:cubicBezTo>
                      <a:pt x="4" y="32"/>
                      <a:pt x="7" y="32"/>
                      <a:pt x="9" y="31"/>
                    </a:cubicBezTo>
                    <a:cubicBezTo>
                      <a:pt x="8" y="33"/>
                      <a:pt x="9" y="35"/>
                      <a:pt x="10" y="36"/>
                    </a:cubicBezTo>
                    <a:cubicBezTo>
                      <a:pt x="11" y="37"/>
                      <a:pt x="12" y="36"/>
                      <a:pt x="14" y="34"/>
                    </a:cubicBezTo>
                    <a:cubicBezTo>
                      <a:pt x="14" y="37"/>
                      <a:pt x="15" y="38"/>
                      <a:pt x="16" y="38"/>
                    </a:cubicBezTo>
                    <a:cubicBezTo>
                      <a:pt x="18" y="39"/>
                      <a:pt x="19" y="37"/>
                      <a:pt x="20" y="34"/>
                    </a:cubicBezTo>
                    <a:cubicBezTo>
                      <a:pt x="21" y="37"/>
                      <a:pt x="23" y="38"/>
                      <a:pt x="24" y="38"/>
                    </a:cubicBezTo>
                    <a:cubicBezTo>
                      <a:pt x="25" y="37"/>
                      <a:pt x="26" y="36"/>
                      <a:pt x="26" y="34"/>
                    </a:cubicBezTo>
                    <a:cubicBezTo>
                      <a:pt x="28" y="35"/>
                      <a:pt x="30" y="35"/>
                      <a:pt x="31" y="35"/>
                    </a:cubicBezTo>
                    <a:cubicBezTo>
                      <a:pt x="32" y="34"/>
                      <a:pt x="31" y="32"/>
                      <a:pt x="30" y="29"/>
                    </a:cubicBezTo>
                    <a:cubicBezTo>
                      <a:pt x="33" y="30"/>
                      <a:pt x="35" y="30"/>
                      <a:pt x="36" y="29"/>
                    </a:cubicBezTo>
                    <a:cubicBezTo>
                      <a:pt x="36" y="28"/>
                      <a:pt x="36" y="26"/>
                      <a:pt x="34" y="24"/>
                    </a:cubicBezTo>
                    <a:cubicBezTo>
                      <a:pt x="36" y="24"/>
                      <a:pt x="38" y="23"/>
                      <a:pt x="38" y="22"/>
                    </a:cubicBezTo>
                  </a:path>
                </a:pathLst>
              </a:custGeom>
              <a:solidFill>
                <a:srgbClr val="FFD6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2" name="Freeform 107">
                <a:extLst>
                  <a:ext uri="{FF2B5EF4-FFF2-40B4-BE49-F238E27FC236}">
                    <a16:creationId xmlns:a16="http://schemas.microsoft.com/office/drawing/2014/main" id="{8CCB91BC-C7F5-4284-80EF-2A4DE62B0201}"/>
                  </a:ext>
                </a:extLst>
              </p:cNvPr>
              <p:cNvSpPr>
                <a:spLocks/>
              </p:cNvSpPr>
              <p:nvPr/>
            </p:nvSpPr>
            <p:spPr bwMode="auto">
              <a:xfrm>
                <a:off x="5254" y="2075"/>
                <a:ext cx="138" cy="126"/>
              </a:xfrm>
              <a:custGeom>
                <a:avLst/>
                <a:gdLst>
                  <a:gd name="T0" fmla="*/ 43 w 60"/>
                  <a:gd name="T1" fmla="*/ 13 h 54"/>
                  <a:gd name="T2" fmla="*/ 0 w 60"/>
                  <a:gd name="T3" fmla="*/ 3 h 54"/>
                  <a:gd name="T4" fmla="*/ 22 w 60"/>
                  <a:gd name="T5" fmla="*/ 41 h 54"/>
                  <a:gd name="T6" fmla="*/ 55 w 60"/>
                  <a:gd name="T7" fmla="*/ 44 h 54"/>
                  <a:gd name="T8" fmla="*/ 43 w 60"/>
                  <a:gd name="T9" fmla="*/ 13 h 54"/>
                </a:gdLst>
                <a:ahLst/>
                <a:cxnLst>
                  <a:cxn ang="0">
                    <a:pos x="T0" y="T1"/>
                  </a:cxn>
                  <a:cxn ang="0">
                    <a:pos x="T2" y="T3"/>
                  </a:cxn>
                  <a:cxn ang="0">
                    <a:pos x="T4" y="T5"/>
                  </a:cxn>
                  <a:cxn ang="0">
                    <a:pos x="T6" y="T7"/>
                  </a:cxn>
                  <a:cxn ang="0">
                    <a:pos x="T8" y="T9"/>
                  </a:cxn>
                </a:cxnLst>
                <a:rect l="0" t="0" r="r" b="b"/>
                <a:pathLst>
                  <a:path w="60" h="54">
                    <a:moveTo>
                      <a:pt x="43" y="13"/>
                    </a:moveTo>
                    <a:cubicBezTo>
                      <a:pt x="27" y="0"/>
                      <a:pt x="0" y="3"/>
                      <a:pt x="0" y="3"/>
                    </a:cubicBezTo>
                    <a:cubicBezTo>
                      <a:pt x="0" y="3"/>
                      <a:pt x="5" y="29"/>
                      <a:pt x="22" y="41"/>
                    </a:cubicBezTo>
                    <a:cubicBezTo>
                      <a:pt x="38" y="54"/>
                      <a:pt x="55" y="44"/>
                      <a:pt x="55" y="44"/>
                    </a:cubicBezTo>
                    <a:cubicBezTo>
                      <a:pt x="55" y="44"/>
                      <a:pt x="60"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3" name="Freeform 108">
                <a:extLst>
                  <a:ext uri="{FF2B5EF4-FFF2-40B4-BE49-F238E27FC236}">
                    <a16:creationId xmlns:a16="http://schemas.microsoft.com/office/drawing/2014/main" id="{E5A39129-723D-4258-A6E0-90C06C933CB6}"/>
                  </a:ext>
                </a:extLst>
              </p:cNvPr>
              <p:cNvSpPr>
                <a:spLocks/>
              </p:cNvSpPr>
              <p:nvPr/>
            </p:nvSpPr>
            <p:spPr bwMode="auto">
              <a:xfrm>
                <a:off x="5378" y="2126"/>
                <a:ext cx="111" cy="89"/>
              </a:xfrm>
              <a:custGeom>
                <a:avLst/>
                <a:gdLst>
                  <a:gd name="T0" fmla="*/ 14 w 48"/>
                  <a:gd name="T1" fmla="*/ 7 h 38"/>
                  <a:gd name="T2" fmla="*/ 1 w 48"/>
                  <a:gd name="T3" fmla="*/ 29 h 38"/>
                  <a:gd name="T4" fmla="*/ 27 w 48"/>
                  <a:gd name="T5" fmla="*/ 31 h 38"/>
                  <a:gd name="T6" fmla="*/ 48 w 48"/>
                  <a:gd name="T7" fmla="*/ 5 h 38"/>
                  <a:gd name="T8" fmla="*/ 14 w 48"/>
                  <a:gd name="T9" fmla="*/ 7 h 38"/>
                </a:gdLst>
                <a:ahLst/>
                <a:cxnLst>
                  <a:cxn ang="0">
                    <a:pos x="T0" y="T1"/>
                  </a:cxn>
                  <a:cxn ang="0">
                    <a:pos x="T2" y="T3"/>
                  </a:cxn>
                  <a:cxn ang="0">
                    <a:pos x="T4" y="T5"/>
                  </a:cxn>
                  <a:cxn ang="0">
                    <a:pos x="T6" y="T7"/>
                  </a:cxn>
                  <a:cxn ang="0">
                    <a:pos x="T8" y="T9"/>
                  </a:cxn>
                </a:cxnLst>
                <a:rect l="0" t="0" r="r" b="b"/>
                <a:pathLst>
                  <a:path w="48" h="38">
                    <a:moveTo>
                      <a:pt x="14" y="7"/>
                    </a:moveTo>
                    <a:cubicBezTo>
                      <a:pt x="0" y="14"/>
                      <a:pt x="1" y="29"/>
                      <a:pt x="1" y="29"/>
                    </a:cubicBezTo>
                    <a:cubicBezTo>
                      <a:pt x="1" y="29"/>
                      <a:pt x="13" y="38"/>
                      <a:pt x="27" y="31"/>
                    </a:cubicBezTo>
                    <a:cubicBezTo>
                      <a:pt x="41" y="24"/>
                      <a:pt x="48" y="5"/>
                      <a:pt x="48" y="5"/>
                    </a:cubicBezTo>
                    <a:cubicBezTo>
                      <a:pt x="48"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4" name="Rectangle 109">
                <a:extLst>
                  <a:ext uri="{FF2B5EF4-FFF2-40B4-BE49-F238E27FC236}">
                    <a16:creationId xmlns:a16="http://schemas.microsoft.com/office/drawing/2014/main" id="{601B0D52-C333-45EA-AFF9-3E19E4175679}"/>
                  </a:ext>
                </a:extLst>
              </p:cNvPr>
              <p:cNvSpPr>
                <a:spLocks noChangeArrowheads="1"/>
              </p:cNvSpPr>
              <p:nvPr/>
            </p:nvSpPr>
            <p:spPr bwMode="auto">
              <a:xfrm>
                <a:off x="5373" y="2010"/>
                <a:ext cx="12" cy="384"/>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5" name="Freeform 110">
                <a:extLst>
                  <a:ext uri="{FF2B5EF4-FFF2-40B4-BE49-F238E27FC236}">
                    <a16:creationId xmlns:a16="http://schemas.microsoft.com/office/drawing/2014/main" id="{C0C2CCC7-F5A2-411D-8D15-AAA4BD7FB773}"/>
                  </a:ext>
                </a:extLst>
              </p:cNvPr>
              <p:cNvSpPr>
                <a:spLocks/>
              </p:cNvSpPr>
              <p:nvPr/>
            </p:nvSpPr>
            <p:spPr bwMode="auto">
              <a:xfrm>
                <a:off x="5360" y="1789"/>
                <a:ext cx="64" cy="135"/>
              </a:xfrm>
              <a:custGeom>
                <a:avLst/>
                <a:gdLst>
                  <a:gd name="T0" fmla="*/ 25 w 28"/>
                  <a:gd name="T1" fmla="*/ 32 h 58"/>
                  <a:gd name="T2" fmla="*/ 8 w 28"/>
                  <a:gd name="T3" fmla="*/ 57 h 58"/>
                  <a:gd name="T4" fmla="*/ 4 w 28"/>
                  <a:gd name="T5" fmla="*/ 27 h 58"/>
                  <a:gd name="T6" fmla="*/ 20 w 28"/>
                  <a:gd name="T7" fmla="*/ 1 h 58"/>
                  <a:gd name="T8" fmla="*/ 25 w 28"/>
                  <a:gd name="T9" fmla="*/ 32 h 58"/>
                </a:gdLst>
                <a:ahLst/>
                <a:cxnLst>
                  <a:cxn ang="0">
                    <a:pos x="T0" y="T1"/>
                  </a:cxn>
                  <a:cxn ang="0">
                    <a:pos x="T2" y="T3"/>
                  </a:cxn>
                  <a:cxn ang="0">
                    <a:pos x="T4" y="T5"/>
                  </a:cxn>
                  <a:cxn ang="0">
                    <a:pos x="T6" y="T7"/>
                  </a:cxn>
                  <a:cxn ang="0">
                    <a:pos x="T8" y="T9"/>
                  </a:cxn>
                </a:cxnLst>
                <a:rect l="0" t="0" r="r" b="b"/>
                <a:pathLst>
                  <a:path w="28" h="58">
                    <a:moveTo>
                      <a:pt x="25" y="32"/>
                    </a:moveTo>
                    <a:cubicBezTo>
                      <a:pt x="22" y="47"/>
                      <a:pt x="14" y="58"/>
                      <a:pt x="8" y="57"/>
                    </a:cubicBezTo>
                    <a:cubicBezTo>
                      <a:pt x="3" y="56"/>
                      <a:pt x="0" y="42"/>
                      <a:pt x="4" y="27"/>
                    </a:cubicBezTo>
                    <a:cubicBezTo>
                      <a:pt x="7" y="12"/>
                      <a:pt x="14" y="0"/>
                      <a:pt x="20" y="1"/>
                    </a:cubicBezTo>
                    <a:cubicBezTo>
                      <a:pt x="26" y="3"/>
                      <a:pt x="28" y="16"/>
                      <a:pt x="25" y="32"/>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6" name="Freeform 111">
                <a:extLst>
                  <a:ext uri="{FF2B5EF4-FFF2-40B4-BE49-F238E27FC236}">
                    <a16:creationId xmlns:a16="http://schemas.microsoft.com/office/drawing/2014/main" id="{836CEE18-4E52-47D6-9DFB-B1C7450C3BA9}"/>
                  </a:ext>
                </a:extLst>
              </p:cNvPr>
              <p:cNvSpPr>
                <a:spLocks/>
              </p:cNvSpPr>
              <p:nvPr/>
            </p:nvSpPr>
            <p:spPr bwMode="auto">
              <a:xfrm>
                <a:off x="5334" y="1919"/>
                <a:ext cx="62" cy="135"/>
              </a:xfrm>
              <a:custGeom>
                <a:avLst/>
                <a:gdLst>
                  <a:gd name="T0" fmla="*/ 24 w 27"/>
                  <a:gd name="T1" fmla="*/ 31 h 58"/>
                  <a:gd name="T2" fmla="*/ 8 w 27"/>
                  <a:gd name="T3" fmla="*/ 57 h 58"/>
                  <a:gd name="T4" fmla="*/ 3 w 27"/>
                  <a:gd name="T5" fmla="*/ 27 h 58"/>
                  <a:gd name="T6" fmla="*/ 19 w 27"/>
                  <a:gd name="T7" fmla="*/ 1 h 58"/>
                  <a:gd name="T8" fmla="*/ 24 w 27"/>
                  <a:gd name="T9" fmla="*/ 31 h 58"/>
                </a:gdLst>
                <a:ahLst/>
                <a:cxnLst>
                  <a:cxn ang="0">
                    <a:pos x="T0" y="T1"/>
                  </a:cxn>
                  <a:cxn ang="0">
                    <a:pos x="T2" y="T3"/>
                  </a:cxn>
                  <a:cxn ang="0">
                    <a:pos x="T4" y="T5"/>
                  </a:cxn>
                  <a:cxn ang="0">
                    <a:pos x="T6" y="T7"/>
                  </a:cxn>
                  <a:cxn ang="0">
                    <a:pos x="T8" y="T9"/>
                  </a:cxn>
                </a:cxnLst>
                <a:rect l="0" t="0" r="r" b="b"/>
                <a:pathLst>
                  <a:path w="27" h="58">
                    <a:moveTo>
                      <a:pt x="24" y="31"/>
                    </a:moveTo>
                    <a:cubicBezTo>
                      <a:pt x="21" y="47"/>
                      <a:pt x="14" y="58"/>
                      <a:pt x="8" y="57"/>
                    </a:cubicBezTo>
                    <a:cubicBezTo>
                      <a:pt x="2" y="55"/>
                      <a:pt x="0" y="42"/>
                      <a:pt x="3" y="27"/>
                    </a:cubicBezTo>
                    <a:cubicBezTo>
                      <a:pt x="6" y="11"/>
                      <a:pt x="14" y="0"/>
                      <a:pt x="19" y="1"/>
                    </a:cubicBezTo>
                    <a:cubicBezTo>
                      <a:pt x="25" y="2"/>
                      <a:pt x="27" y="16"/>
                      <a:pt x="24" y="3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7" name="Freeform 112">
                <a:extLst>
                  <a:ext uri="{FF2B5EF4-FFF2-40B4-BE49-F238E27FC236}">
                    <a16:creationId xmlns:a16="http://schemas.microsoft.com/office/drawing/2014/main" id="{8A277518-BD6A-472F-99D9-CA441F320992}"/>
                  </a:ext>
                </a:extLst>
              </p:cNvPr>
              <p:cNvSpPr>
                <a:spLocks/>
              </p:cNvSpPr>
              <p:nvPr/>
            </p:nvSpPr>
            <p:spPr bwMode="auto">
              <a:xfrm>
                <a:off x="5249" y="1875"/>
                <a:ext cx="134" cy="65"/>
              </a:xfrm>
              <a:custGeom>
                <a:avLst/>
                <a:gdLst>
                  <a:gd name="T0" fmla="*/ 31 w 58"/>
                  <a:gd name="T1" fmla="*/ 3 h 28"/>
                  <a:gd name="T2" fmla="*/ 56 w 58"/>
                  <a:gd name="T3" fmla="*/ 20 h 28"/>
                  <a:gd name="T4" fmla="*/ 26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6" y="20"/>
                    </a:cubicBezTo>
                    <a:cubicBezTo>
                      <a:pt x="55" y="26"/>
                      <a:pt x="42" y="28"/>
                      <a:pt x="26"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8" name="Freeform 113">
                <a:extLst>
                  <a:ext uri="{FF2B5EF4-FFF2-40B4-BE49-F238E27FC236}">
                    <a16:creationId xmlns:a16="http://schemas.microsoft.com/office/drawing/2014/main" id="{C3113B2E-E3BD-431A-9687-F096350134D4}"/>
                  </a:ext>
                </a:extLst>
              </p:cNvPr>
              <p:cNvSpPr>
                <a:spLocks/>
              </p:cNvSpPr>
              <p:nvPr/>
            </p:nvSpPr>
            <p:spPr bwMode="auto">
              <a:xfrm>
                <a:off x="5376" y="1903"/>
                <a:ext cx="133" cy="65"/>
              </a:xfrm>
              <a:custGeom>
                <a:avLst/>
                <a:gdLst>
                  <a:gd name="T0" fmla="*/ 31 w 58"/>
                  <a:gd name="T1" fmla="*/ 3 h 28"/>
                  <a:gd name="T2" fmla="*/ 57 w 58"/>
                  <a:gd name="T3" fmla="*/ 20 h 28"/>
                  <a:gd name="T4" fmla="*/ 27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7" y="7"/>
                      <a:pt x="58" y="14"/>
                      <a:pt x="57" y="20"/>
                    </a:cubicBezTo>
                    <a:cubicBezTo>
                      <a:pt x="56" y="26"/>
                      <a:pt x="42" y="28"/>
                      <a:pt x="27" y="25"/>
                    </a:cubicBezTo>
                    <a:cubicBezTo>
                      <a:pt x="12" y="21"/>
                      <a:pt x="0" y="14"/>
                      <a:pt x="1" y="8"/>
                    </a:cubicBezTo>
                    <a:cubicBezTo>
                      <a:pt x="3"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9" name="Freeform 114">
                <a:extLst>
                  <a:ext uri="{FF2B5EF4-FFF2-40B4-BE49-F238E27FC236}">
                    <a16:creationId xmlns:a16="http://schemas.microsoft.com/office/drawing/2014/main" id="{D3C95FA1-B953-4534-9417-A99C4F9025F0}"/>
                  </a:ext>
                </a:extLst>
              </p:cNvPr>
              <p:cNvSpPr>
                <a:spLocks/>
              </p:cNvSpPr>
              <p:nvPr/>
            </p:nvSpPr>
            <p:spPr bwMode="auto">
              <a:xfrm>
                <a:off x="5295" y="1803"/>
                <a:ext cx="94" cy="126"/>
              </a:xfrm>
              <a:custGeom>
                <a:avLst/>
                <a:gdLst>
                  <a:gd name="T0" fmla="*/ 30 w 41"/>
                  <a:gd name="T1" fmla="*/ 21 h 54"/>
                  <a:gd name="T2" fmla="*/ 36 w 41"/>
                  <a:gd name="T3" fmla="*/ 51 h 54"/>
                  <a:gd name="T4" fmla="*/ 12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9" y="34"/>
                      <a:pt x="41" y="48"/>
                      <a:pt x="36" y="51"/>
                    </a:cubicBezTo>
                    <a:cubicBezTo>
                      <a:pt x="31" y="54"/>
                      <a:pt x="20" y="46"/>
                      <a:pt x="12" y="33"/>
                    </a:cubicBezTo>
                    <a:cubicBezTo>
                      <a:pt x="3" y="20"/>
                      <a:pt x="0" y="7"/>
                      <a:pt x="5" y="3"/>
                    </a:cubicBezTo>
                    <a:cubicBezTo>
                      <a:pt x="10"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0" name="Freeform 115">
                <a:extLst>
                  <a:ext uri="{FF2B5EF4-FFF2-40B4-BE49-F238E27FC236}">
                    <a16:creationId xmlns:a16="http://schemas.microsoft.com/office/drawing/2014/main" id="{A803FFC8-97B4-41FB-A3DC-3FBCC19D4A27}"/>
                  </a:ext>
                </a:extLst>
              </p:cNvPr>
              <p:cNvSpPr>
                <a:spLocks/>
              </p:cNvSpPr>
              <p:nvPr/>
            </p:nvSpPr>
            <p:spPr bwMode="auto">
              <a:xfrm>
                <a:off x="5366" y="1915"/>
                <a:ext cx="95" cy="125"/>
              </a:xfrm>
              <a:custGeom>
                <a:avLst/>
                <a:gdLst>
                  <a:gd name="T0" fmla="*/ 30 w 41"/>
                  <a:gd name="T1" fmla="*/ 21 h 54"/>
                  <a:gd name="T2" fmla="*/ 36 w 41"/>
                  <a:gd name="T3" fmla="*/ 51 h 54"/>
                  <a:gd name="T4" fmla="*/ 12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9" y="34"/>
                      <a:pt x="41" y="47"/>
                      <a:pt x="36" y="51"/>
                    </a:cubicBezTo>
                    <a:cubicBezTo>
                      <a:pt x="31" y="54"/>
                      <a:pt x="20" y="46"/>
                      <a:pt x="12" y="33"/>
                    </a:cubicBezTo>
                    <a:cubicBezTo>
                      <a:pt x="3" y="20"/>
                      <a:pt x="0" y="6"/>
                      <a:pt x="5" y="3"/>
                    </a:cubicBezTo>
                    <a:cubicBezTo>
                      <a:pt x="10"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1" name="Freeform 116">
                <a:extLst>
                  <a:ext uri="{FF2B5EF4-FFF2-40B4-BE49-F238E27FC236}">
                    <a16:creationId xmlns:a16="http://schemas.microsoft.com/office/drawing/2014/main" id="{A9F1F19A-51FC-451F-AD13-21FDD0D9513F}"/>
                  </a:ext>
                </a:extLst>
              </p:cNvPr>
              <p:cNvSpPr>
                <a:spLocks/>
              </p:cNvSpPr>
              <p:nvPr/>
            </p:nvSpPr>
            <p:spPr bwMode="auto">
              <a:xfrm>
                <a:off x="5260" y="1910"/>
                <a:ext cx="127" cy="95"/>
              </a:xfrm>
              <a:custGeom>
                <a:avLst/>
                <a:gdLst>
                  <a:gd name="T0" fmla="*/ 22 w 55"/>
                  <a:gd name="T1" fmla="*/ 11 h 41"/>
                  <a:gd name="T2" fmla="*/ 51 w 55"/>
                  <a:gd name="T3" fmla="*/ 5 h 41"/>
                  <a:gd name="T4" fmla="*/ 34 w 55"/>
                  <a:gd name="T5" fmla="*/ 30 h 41"/>
                  <a:gd name="T6" fmla="*/ 4 w 55"/>
                  <a:gd name="T7" fmla="*/ 36 h 41"/>
                  <a:gd name="T8" fmla="*/ 22 w 55"/>
                  <a:gd name="T9" fmla="*/ 11 h 41"/>
                </a:gdLst>
                <a:ahLst/>
                <a:cxnLst>
                  <a:cxn ang="0">
                    <a:pos x="T0" y="T1"/>
                  </a:cxn>
                  <a:cxn ang="0">
                    <a:pos x="T2" y="T3"/>
                  </a:cxn>
                  <a:cxn ang="0">
                    <a:pos x="T4" y="T5"/>
                  </a:cxn>
                  <a:cxn ang="0">
                    <a:pos x="T6" y="T7"/>
                  </a:cxn>
                  <a:cxn ang="0">
                    <a:pos x="T8" y="T9"/>
                  </a:cxn>
                </a:cxnLst>
                <a:rect l="0" t="0" r="r" b="b"/>
                <a:pathLst>
                  <a:path w="55" h="41">
                    <a:moveTo>
                      <a:pt x="22" y="11"/>
                    </a:moveTo>
                    <a:cubicBezTo>
                      <a:pt x="35" y="3"/>
                      <a:pt x="48" y="0"/>
                      <a:pt x="51" y="5"/>
                    </a:cubicBezTo>
                    <a:cubicBezTo>
                      <a:pt x="55" y="10"/>
                      <a:pt x="47" y="21"/>
                      <a:pt x="34" y="30"/>
                    </a:cubicBezTo>
                    <a:cubicBezTo>
                      <a:pt x="20" y="38"/>
                      <a:pt x="7" y="41"/>
                      <a:pt x="4" y="36"/>
                    </a:cubicBezTo>
                    <a:cubicBezTo>
                      <a:pt x="0" y="31"/>
                      <a:pt x="8" y="20"/>
                      <a:pt x="22" y="1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2" name="Freeform 117">
                <a:extLst>
                  <a:ext uri="{FF2B5EF4-FFF2-40B4-BE49-F238E27FC236}">
                    <a16:creationId xmlns:a16="http://schemas.microsoft.com/office/drawing/2014/main" id="{6172557C-0CA3-4344-B623-6C10FBF801E1}"/>
                  </a:ext>
                </a:extLst>
              </p:cNvPr>
              <p:cNvSpPr>
                <a:spLocks/>
              </p:cNvSpPr>
              <p:nvPr/>
            </p:nvSpPr>
            <p:spPr bwMode="auto">
              <a:xfrm>
                <a:off x="5371" y="1838"/>
                <a:ext cx="124" cy="95"/>
              </a:xfrm>
              <a:custGeom>
                <a:avLst/>
                <a:gdLst>
                  <a:gd name="T0" fmla="*/ 21 w 54"/>
                  <a:gd name="T1" fmla="*/ 11 h 41"/>
                  <a:gd name="T2" fmla="*/ 51 w 54"/>
                  <a:gd name="T3" fmla="*/ 5 h 41"/>
                  <a:gd name="T4" fmla="*/ 33 w 54"/>
                  <a:gd name="T5" fmla="*/ 30 h 41"/>
                  <a:gd name="T6" fmla="*/ 3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4" y="3"/>
                      <a:pt x="48" y="0"/>
                      <a:pt x="51" y="5"/>
                    </a:cubicBezTo>
                    <a:cubicBezTo>
                      <a:pt x="54" y="10"/>
                      <a:pt x="46" y="21"/>
                      <a:pt x="33" y="30"/>
                    </a:cubicBezTo>
                    <a:cubicBezTo>
                      <a:pt x="20" y="38"/>
                      <a:pt x="7" y="41"/>
                      <a:pt x="3"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3" name="Freeform 118">
                <a:extLst>
                  <a:ext uri="{FF2B5EF4-FFF2-40B4-BE49-F238E27FC236}">
                    <a16:creationId xmlns:a16="http://schemas.microsoft.com/office/drawing/2014/main" id="{8984F3C0-FBC0-46F6-AE9E-764BF6C738D4}"/>
                  </a:ext>
                </a:extLst>
              </p:cNvPr>
              <p:cNvSpPr>
                <a:spLocks/>
              </p:cNvSpPr>
              <p:nvPr/>
            </p:nvSpPr>
            <p:spPr bwMode="auto">
              <a:xfrm>
                <a:off x="5332" y="1789"/>
                <a:ext cx="64" cy="135"/>
              </a:xfrm>
              <a:custGeom>
                <a:avLst/>
                <a:gdLst>
                  <a:gd name="T0" fmla="*/ 25 w 28"/>
                  <a:gd name="T1" fmla="*/ 27 h 58"/>
                  <a:gd name="T2" fmla="*/ 20 w 28"/>
                  <a:gd name="T3" fmla="*/ 57 h 58"/>
                  <a:gd name="T4" fmla="*/ 4 w 28"/>
                  <a:gd name="T5" fmla="*/ 32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6"/>
                      <a:pt x="20" y="57"/>
                    </a:cubicBezTo>
                    <a:cubicBezTo>
                      <a:pt x="15" y="58"/>
                      <a:pt x="7" y="47"/>
                      <a:pt x="4" y="32"/>
                    </a:cubicBezTo>
                    <a:cubicBezTo>
                      <a:pt x="0" y="16"/>
                      <a:pt x="2" y="3"/>
                      <a:pt x="8" y="1"/>
                    </a:cubicBezTo>
                    <a:cubicBezTo>
                      <a:pt x="14" y="0"/>
                      <a:pt x="22" y="12"/>
                      <a:pt x="25"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4" name="Freeform 119">
                <a:extLst>
                  <a:ext uri="{FF2B5EF4-FFF2-40B4-BE49-F238E27FC236}">
                    <a16:creationId xmlns:a16="http://schemas.microsoft.com/office/drawing/2014/main" id="{386DF36E-E3D4-477E-AE4E-086B7CDCAF91}"/>
                  </a:ext>
                </a:extLst>
              </p:cNvPr>
              <p:cNvSpPr>
                <a:spLocks/>
              </p:cNvSpPr>
              <p:nvPr/>
            </p:nvSpPr>
            <p:spPr bwMode="auto">
              <a:xfrm>
                <a:off x="5360" y="1919"/>
                <a:ext cx="64" cy="135"/>
              </a:xfrm>
              <a:custGeom>
                <a:avLst/>
                <a:gdLst>
                  <a:gd name="T0" fmla="*/ 25 w 28"/>
                  <a:gd name="T1" fmla="*/ 27 h 58"/>
                  <a:gd name="T2" fmla="*/ 20 w 28"/>
                  <a:gd name="T3" fmla="*/ 57 h 58"/>
                  <a:gd name="T4" fmla="*/ 4 w 28"/>
                  <a:gd name="T5" fmla="*/ 31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5"/>
                      <a:pt x="20" y="57"/>
                    </a:cubicBezTo>
                    <a:cubicBezTo>
                      <a:pt x="15" y="58"/>
                      <a:pt x="7" y="47"/>
                      <a:pt x="4" y="31"/>
                    </a:cubicBezTo>
                    <a:cubicBezTo>
                      <a:pt x="0" y="16"/>
                      <a:pt x="3" y="2"/>
                      <a:pt x="8" y="1"/>
                    </a:cubicBezTo>
                    <a:cubicBezTo>
                      <a:pt x="14" y="0"/>
                      <a:pt x="22" y="11"/>
                      <a:pt x="25"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5" name="Freeform 120">
                <a:extLst>
                  <a:ext uri="{FF2B5EF4-FFF2-40B4-BE49-F238E27FC236}">
                    <a16:creationId xmlns:a16="http://schemas.microsoft.com/office/drawing/2014/main" id="{2825A8E7-FAD5-40AC-8695-F0260206A16C}"/>
                  </a:ext>
                </a:extLst>
              </p:cNvPr>
              <p:cNvSpPr>
                <a:spLocks/>
              </p:cNvSpPr>
              <p:nvPr/>
            </p:nvSpPr>
            <p:spPr bwMode="auto">
              <a:xfrm>
                <a:off x="5249" y="1903"/>
                <a:ext cx="134" cy="65"/>
              </a:xfrm>
              <a:custGeom>
                <a:avLst/>
                <a:gdLst>
                  <a:gd name="T0" fmla="*/ 26 w 58"/>
                  <a:gd name="T1" fmla="*/ 3 h 28"/>
                  <a:gd name="T2" fmla="*/ 56 w 58"/>
                  <a:gd name="T3" fmla="*/ 8 h 28"/>
                  <a:gd name="T4" fmla="*/ 31 w 58"/>
                  <a:gd name="T5" fmla="*/ 25 h 28"/>
                  <a:gd name="T6" fmla="*/ 1 w 58"/>
                  <a:gd name="T7" fmla="*/ 20 h 28"/>
                  <a:gd name="T8" fmla="*/ 26 w 58"/>
                  <a:gd name="T9" fmla="*/ 3 h 28"/>
                </a:gdLst>
                <a:ahLst/>
                <a:cxnLst>
                  <a:cxn ang="0">
                    <a:pos x="T0" y="T1"/>
                  </a:cxn>
                  <a:cxn ang="0">
                    <a:pos x="T2" y="T3"/>
                  </a:cxn>
                  <a:cxn ang="0">
                    <a:pos x="T4" y="T5"/>
                  </a:cxn>
                  <a:cxn ang="0">
                    <a:pos x="T6" y="T7"/>
                  </a:cxn>
                  <a:cxn ang="0">
                    <a:pos x="T8" y="T9"/>
                  </a:cxn>
                </a:cxnLst>
                <a:rect l="0" t="0" r="r" b="b"/>
                <a:pathLst>
                  <a:path w="58" h="28">
                    <a:moveTo>
                      <a:pt x="26" y="3"/>
                    </a:moveTo>
                    <a:cubicBezTo>
                      <a:pt x="42" y="0"/>
                      <a:pt x="55" y="2"/>
                      <a:pt x="56" y="8"/>
                    </a:cubicBezTo>
                    <a:cubicBezTo>
                      <a:pt x="58" y="14"/>
                      <a:pt x="46" y="21"/>
                      <a:pt x="31" y="25"/>
                    </a:cubicBezTo>
                    <a:cubicBezTo>
                      <a:pt x="16" y="28"/>
                      <a:pt x="2" y="26"/>
                      <a:pt x="1" y="20"/>
                    </a:cubicBezTo>
                    <a:cubicBezTo>
                      <a:pt x="0" y="14"/>
                      <a:pt x="11" y="7"/>
                      <a:pt x="26" y="3"/>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6" name="Freeform 121">
                <a:extLst>
                  <a:ext uri="{FF2B5EF4-FFF2-40B4-BE49-F238E27FC236}">
                    <a16:creationId xmlns:a16="http://schemas.microsoft.com/office/drawing/2014/main" id="{FC043736-BEF7-4BD9-8006-380D67EEB893}"/>
                  </a:ext>
                </a:extLst>
              </p:cNvPr>
              <p:cNvSpPr>
                <a:spLocks/>
              </p:cNvSpPr>
              <p:nvPr/>
            </p:nvSpPr>
            <p:spPr bwMode="auto">
              <a:xfrm>
                <a:off x="5376" y="1875"/>
                <a:ext cx="133" cy="65"/>
              </a:xfrm>
              <a:custGeom>
                <a:avLst/>
                <a:gdLst>
                  <a:gd name="T0" fmla="*/ 27 w 58"/>
                  <a:gd name="T1" fmla="*/ 3 h 28"/>
                  <a:gd name="T2" fmla="*/ 57 w 58"/>
                  <a:gd name="T3" fmla="*/ 8 h 28"/>
                  <a:gd name="T4" fmla="*/ 32 w 58"/>
                  <a:gd name="T5" fmla="*/ 25 h 28"/>
                  <a:gd name="T6" fmla="*/ 1 w 58"/>
                  <a:gd name="T7" fmla="*/ 20 h 28"/>
                  <a:gd name="T8" fmla="*/ 27 w 58"/>
                  <a:gd name="T9" fmla="*/ 3 h 28"/>
                </a:gdLst>
                <a:ahLst/>
                <a:cxnLst>
                  <a:cxn ang="0">
                    <a:pos x="T0" y="T1"/>
                  </a:cxn>
                  <a:cxn ang="0">
                    <a:pos x="T2" y="T3"/>
                  </a:cxn>
                  <a:cxn ang="0">
                    <a:pos x="T4" y="T5"/>
                  </a:cxn>
                  <a:cxn ang="0">
                    <a:pos x="T6" y="T7"/>
                  </a:cxn>
                  <a:cxn ang="0">
                    <a:pos x="T8" y="T9"/>
                  </a:cxn>
                </a:cxnLst>
                <a:rect l="0" t="0" r="r" b="b"/>
                <a:pathLst>
                  <a:path w="58" h="28">
                    <a:moveTo>
                      <a:pt x="27" y="3"/>
                    </a:moveTo>
                    <a:cubicBezTo>
                      <a:pt x="42" y="0"/>
                      <a:pt x="56" y="2"/>
                      <a:pt x="57" y="8"/>
                    </a:cubicBezTo>
                    <a:cubicBezTo>
                      <a:pt x="58" y="14"/>
                      <a:pt x="47" y="21"/>
                      <a:pt x="32" y="25"/>
                    </a:cubicBezTo>
                    <a:cubicBezTo>
                      <a:pt x="16" y="28"/>
                      <a:pt x="3" y="26"/>
                      <a:pt x="1" y="20"/>
                    </a:cubicBezTo>
                    <a:cubicBezTo>
                      <a:pt x="0" y="14"/>
                      <a:pt x="12" y="7"/>
                      <a:pt x="27" y="3"/>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7" name="Freeform 122">
                <a:extLst>
                  <a:ext uri="{FF2B5EF4-FFF2-40B4-BE49-F238E27FC236}">
                    <a16:creationId xmlns:a16="http://schemas.microsoft.com/office/drawing/2014/main" id="{76A428C0-E341-4CA2-82B1-05EC3F8E2BF1}"/>
                  </a:ext>
                </a:extLst>
              </p:cNvPr>
              <p:cNvSpPr>
                <a:spLocks/>
              </p:cNvSpPr>
              <p:nvPr/>
            </p:nvSpPr>
            <p:spPr bwMode="auto">
              <a:xfrm>
                <a:off x="5260" y="1838"/>
                <a:ext cx="127" cy="95"/>
              </a:xfrm>
              <a:custGeom>
                <a:avLst/>
                <a:gdLst>
                  <a:gd name="T0" fmla="*/ 33 w 55"/>
                  <a:gd name="T1" fmla="*/ 11 h 41"/>
                  <a:gd name="T2" fmla="*/ 51 w 55"/>
                  <a:gd name="T3" fmla="*/ 36 h 41"/>
                  <a:gd name="T4" fmla="*/ 22 w 55"/>
                  <a:gd name="T5" fmla="*/ 30 h 41"/>
                  <a:gd name="T6" fmla="*/ 4 w 55"/>
                  <a:gd name="T7" fmla="*/ 5 h 41"/>
                  <a:gd name="T8" fmla="*/ 33 w 55"/>
                  <a:gd name="T9" fmla="*/ 11 h 41"/>
                </a:gdLst>
                <a:ahLst/>
                <a:cxnLst>
                  <a:cxn ang="0">
                    <a:pos x="T0" y="T1"/>
                  </a:cxn>
                  <a:cxn ang="0">
                    <a:pos x="T2" y="T3"/>
                  </a:cxn>
                  <a:cxn ang="0">
                    <a:pos x="T4" y="T5"/>
                  </a:cxn>
                  <a:cxn ang="0">
                    <a:pos x="T6" y="T7"/>
                  </a:cxn>
                  <a:cxn ang="0">
                    <a:pos x="T8" y="T9"/>
                  </a:cxn>
                </a:cxnLst>
                <a:rect l="0" t="0" r="r" b="b"/>
                <a:pathLst>
                  <a:path w="55" h="41">
                    <a:moveTo>
                      <a:pt x="33" y="11"/>
                    </a:moveTo>
                    <a:cubicBezTo>
                      <a:pt x="47" y="20"/>
                      <a:pt x="55" y="31"/>
                      <a:pt x="51" y="36"/>
                    </a:cubicBezTo>
                    <a:cubicBezTo>
                      <a:pt x="48" y="41"/>
                      <a:pt x="35" y="38"/>
                      <a:pt x="22" y="30"/>
                    </a:cubicBezTo>
                    <a:cubicBezTo>
                      <a:pt x="8" y="21"/>
                      <a:pt x="0" y="10"/>
                      <a:pt x="4"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8" name="Freeform 123">
                <a:extLst>
                  <a:ext uri="{FF2B5EF4-FFF2-40B4-BE49-F238E27FC236}">
                    <a16:creationId xmlns:a16="http://schemas.microsoft.com/office/drawing/2014/main" id="{F287FBEB-F1E2-4897-B52C-ACB40C9DF730}"/>
                  </a:ext>
                </a:extLst>
              </p:cNvPr>
              <p:cNvSpPr>
                <a:spLocks/>
              </p:cNvSpPr>
              <p:nvPr/>
            </p:nvSpPr>
            <p:spPr bwMode="auto">
              <a:xfrm>
                <a:off x="5371" y="1910"/>
                <a:ext cx="124" cy="95"/>
              </a:xfrm>
              <a:custGeom>
                <a:avLst/>
                <a:gdLst>
                  <a:gd name="T0" fmla="*/ 33 w 54"/>
                  <a:gd name="T1" fmla="*/ 11 h 41"/>
                  <a:gd name="T2" fmla="*/ 51 w 54"/>
                  <a:gd name="T3" fmla="*/ 36 h 41"/>
                  <a:gd name="T4" fmla="*/ 21 w 54"/>
                  <a:gd name="T5" fmla="*/ 30 h 41"/>
                  <a:gd name="T6" fmla="*/ 3 w 54"/>
                  <a:gd name="T7" fmla="*/ 5 h 41"/>
                  <a:gd name="T8" fmla="*/ 33 w 54"/>
                  <a:gd name="T9" fmla="*/ 11 h 41"/>
                </a:gdLst>
                <a:ahLst/>
                <a:cxnLst>
                  <a:cxn ang="0">
                    <a:pos x="T0" y="T1"/>
                  </a:cxn>
                  <a:cxn ang="0">
                    <a:pos x="T2" y="T3"/>
                  </a:cxn>
                  <a:cxn ang="0">
                    <a:pos x="T4" y="T5"/>
                  </a:cxn>
                  <a:cxn ang="0">
                    <a:pos x="T6" y="T7"/>
                  </a:cxn>
                  <a:cxn ang="0">
                    <a:pos x="T8" y="T9"/>
                  </a:cxn>
                </a:cxnLst>
                <a:rect l="0" t="0" r="r" b="b"/>
                <a:pathLst>
                  <a:path w="54" h="41">
                    <a:moveTo>
                      <a:pt x="33" y="11"/>
                    </a:moveTo>
                    <a:cubicBezTo>
                      <a:pt x="46" y="20"/>
                      <a:pt x="54" y="31"/>
                      <a:pt x="51" y="36"/>
                    </a:cubicBezTo>
                    <a:cubicBezTo>
                      <a:pt x="48" y="41"/>
                      <a:pt x="35" y="38"/>
                      <a:pt x="21" y="30"/>
                    </a:cubicBezTo>
                    <a:cubicBezTo>
                      <a:pt x="8" y="21"/>
                      <a:pt x="0" y="10"/>
                      <a:pt x="3"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9" name="Freeform 124">
                <a:extLst>
                  <a:ext uri="{FF2B5EF4-FFF2-40B4-BE49-F238E27FC236}">
                    <a16:creationId xmlns:a16="http://schemas.microsoft.com/office/drawing/2014/main" id="{9F93D0E5-D554-4902-9504-112501E1C6FD}"/>
                  </a:ext>
                </a:extLst>
              </p:cNvPr>
              <p:cNvSpPr>
                <a:spLocks/>
              </p:cNvSpPr>
              <p:nvPr/>
            </p:nvSpPr>
            <p:spPr bwMode="auto">
              <a:xfrm>
                <a:off x="5297" y="1915"/>
                <a:ext cx="92" cy="125"/>
              </a:xfrm>
              <a:custGeom>
                <a:avLst/>
                <a:gdLst>
                  <a:gd name="T0" fmla="*/ 11 w 40"/>
                  <a:gd name="T1" fmla="*/ 21 h 54"/>
                  <a:gd name="T2" fmla="*/ 35 w 40"/>
                  <a:gd name="T3" fmla="*/ 3 h 54"/>
                  <a:gd name="T4" fmla="*/ 29 w 40"/>
                  <a:gd name="T5" fmla="*/ 33 h 54"/>
                  <a:gd name="T6" fmla="*/ 5 w 40"/>
                  <a:gd name="T7" fmla="*/ 51 h 54"/>
                  <a:gd name="T8" fmla="*/ 11 w 40"/>
                  <a:gd name="T9" fmla="*/ 21 h 54"/>
                </a:gdLst>
                <a:ahLst/>
                <a:cxnLst>
                  <a:cxn ang="0">
                    <a:pos x="T0" y="T1"/>
                  </a:cxn>
                  <a:cxn ang="0">
                    <a:pos x="T2" y="T3"/>
                  </a:cxn>
                  <a:cxn ang="0">
                    <a:pos x="T4" y="T5"/>
                  </a:cxn>
                  <a:cxn ang="0">
                    <a:pos x="T6" y="T7"/>
                  </a:cxn>
                  <a:cxn ang="0">
                    <a:pos x="T8" y="T9"/>
                  </a:cxn>
                </a:cxnLst>
                <a:rect l="0" t="0" r="r" b="b"/>
                <a:pathLst>
                  <a:path w="40" h="54">
                    <a:moveTo>
                      <a:pt x="11" y="21"/>
                    </a:moveTo>
                    <a:cubicBezTo>
                      <a:pt x="19" y="8"/>
                      <a:pt x="30" y="0"/>
                      <a:pt x="35" y="3"/>
                    </a:cubicBezTo>
                    <a:cubicBezTo>
                      <a:pt x="40" y="6"/>
                      <a:pt x="38" y="20"/>
                      <a:pt x="29" y="33"/>
                    </a:cubicBezTo>
                    <a:cubicBezTo>
                      <a:pt x="21" y="46"/>
                      <a:pt x="10" y="54"/>
                      <a:pt x="5" y="51"/>
                    </a:cubicBezTo>
                    <a:cubicBezTo>
                      <a:pt x="0" y="48"/>
                      <a:pt x="2"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0" name="Freeform 125">
                <a:extLst>
                  <a:ext uri="{FF2B5EF4-FFF2-40B4-BE49-F238E27FC236}">
                    <a16:creationId xmlns:a16="http://schemas.microsoft.com/office/drawing/2014/main" id="{E20728D7-2375-4C5E-A587-408DC90DDCF1}"/>
                  </a:ext>
                </a:extLst>
              </p:cNvPr>
              <p:cNvSpPr>
                <a:spLocks/>
              </p:cNvSpPr>
              <p:nvPr/>
            </p:nvSpPr>
            <p:spPr bwMode="auto">
              <a:xfrm>
                <a:off x="5366" y="1803"/>
                <a:ext cx="95" cy="126"/>
              </a:xfrm>
              <a:custGeom>
                <a:avLst/>
                <a:gdLst>
                  <a:gd name="T0" fmla="*/ 12 w 41"/>
                  <a:gd name="T1" fmla="*/ 21 h 54"/>
                  <a:gd name="T2" fmla="*/ 36 w 41"/>
                  <a:gd name="T3" fmla="*/ 3 h 54"/>
                  <a:gd name="T4" fmla="*/ 30 w 41"/>
                  <a:gd name="T5" fmla="*/ 33 h 54"/>
                  <a:gd name="T6" fmla="*/ 5 w 41"/>
                  <a:gd name="T7" fmla="*/ 51 h 54"/>
                  <a:gd name="T8" fmla="*/ 12 w 41"/>
                  <a:gd name="T9" fmla="*/ 21 h 54"/>
                </a:gdLst>
                <a:ahLst/>
                <a:cxnLst>
                  <a:cxn ang="0">
                    <a:pos x="T0" y="T1"/>
                  </a:cxn>
                  <a:cxn ang="0">
                    <a:pos x="T2" y="T3"/>
                  </a:cxn>
                  <a:cxn ang="0">
                    <a:pos x="T4" y="T5"/>
                  </a:cxn>
                  <a:cxn ang="0">
                    <a:pos x="T6" y="T7"/>
                  </a:cxn>
                  <a:cxn ang="0">
                    <a:pos x="T8" y="T9"/>
                  </a:cxn>
                </a:cxnLst>
                <a:rect l="0" t="0" r="r" b="b"/>
                <a:pathLst>
                  <a:path w="41" h="54">
                    <a:moveTo>
                      <a:pt x="12" y="21"/>
                    </a:moveTo>
                    <a:cubicBezTo>
                      <a:pt x="20" y="8"/>
                      <a:pt x="31" y="0"/>
                      <a:pt x="36" y="3"/>
                    </a:cubicBezTo>
                    <a:cubicBezTo>
                      <a:pt x="41" y="7"/>
                      <a:pt x="39" y="20"/>
                      <a:pt x="30" y="33"/>
                    </a:cubicBezTo>
                    <a:cubicBezTo>
                      <a:pt x="21" y="46"/>
                      <a:pt x="10" y="54"/>
                      <a:pt x="5" y="51"/>
                    </a:cubicBezTo>
                    <a:cubicBezTo>
                      <a:pt x="0" y="48"/>
                      <a:pt x="3" y="34"/>
                      <a:pt x="12"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1" name="Freeform 126">
                <a:extLst>
                  <a:ext uri="{FF2B5EF4-FFF2-40B4-BE49-F238E27FC236}">
                    <a16:creationId xmlns:a16="http://schemas.microsoft.com/office/drawing/2014/main" id="{8BFAA816-ADE2-4E01-872C-6E2E98F61350}"/>
                  </a:ext>
                </a:extLst>
              </p:cNvPr>
              <p:cNvSpPr>
                <a:spLocks/>
              </p:cNvSpPr>
              <p:nvPr/>
            </p:nvSpPr>
            <p:spPr bwMode="auto">
              <a:xfrm>
                <a:off x="5334" y="1878"/>
                <a:ext cx="90" cy="88"/>
              </a:xfrm>
              <a:custGeom>
                <a:avLst/>
                <a:gdLst>
                  <a:gd name="T0" fmla="*/ 38 w 39"/>
                  <a:gd name="T1" fmla="*/ 22 h 38"/>
                  <a:gd name="T2" fmla="*/ 34 w 39"/>
                  <a:gd name="T3" fmla="*/ 18 h 38"/>
                  <a:gd name="T4" fmla="*/ 38 w 39"/>
                  <a:gd name="T5" fmla="*/ 14 h 38"/>
                  <a:gd name="T6" fmla="*/ 34 w 39"/>
                  <a:gd name="T7" fmla="*/ 12 h 38"/>
                  <a:gd name="T8" fmla="*/ 35 w 39"/>
                  <a:gd name="T9" fmla="*/ 8 h 38"/>
                  <a:gd name="T10" fmla="*/ 29 w 39"/>
                  <a:gd name="T11" fmla="*/ 8 h 38"/>
                  <a:gd name="T12" fmla="*/ 29 w 39"/>
                  <a:gd name="T13" fmla="*/ 2 h 38"/>
                  <a:gd name="T14" fmla="*/ 25 w 39"/>
                  <a:gd name="T15" fmla="*/ 4 h 38"/>
                  <a:gd name="T16" fmla="*/ 22 w 39"/>
                  <a:gd name="T17" fmla="*/ 0 h 38"/>
                  <a:gd name="T18" fmla="*/ 18 w 39"/>
                  <a:gd name="T19" fmla="*/ 4 h 38"/>
                  <a:gd name="T20" fmla="*/ 14 w 39"/>
                  <a:gd name="T21" fmla="*/ 1 h 38"/>
                  <a:gd name="T22" fmla="*/ 12 w 39"/>
                  <a:gd name="T23" fmla="*/ 5 h 38"/>
                  <a:gd name="T24" fmla="*/ 8 w 39"/>
                  <a:gd name="T25" fmla="*/ 4 h 38"/>
                  <a:gd name="T26" fmla="*/ 8 w 39"/>
                  <a:gd name="T27" fmla="*/ 9 h 38"/>
                  <a:gd name="T28" fmla="*/ 3 w 39"/>
                  <a:gd name="T29" fmla="*/ 10 h 38"/>
                  <a:gd name="T30" fmla="*/ 4 w 39"/>
                  <a:gd name="T31" fmla="*/ 14 h 38"/>
                  <a:gd name="T32" fmla="*/ 0 w 39"/>
                  <a:gd name="T33" fmla="*/ 16 h 38"/>
                  <a:gd name="T34" fmla="*/ 4 w 39"/>
                  <a:gd name="T35" fmla="*/ 20 h 38"/>
                  <a:gd name="T36" fmla="*/ 1 w 39"/>
                  <a:gd name="T37" fmla="*/ 24 h 38"/>
                  <a:gd name="T38" fmla="*/ 5 w 39"/>
                  <a:gd name="T39" fmla="*/ 26 h 38"/>
                  <a:gd name="T40" fmla="*/ 4 w 39"/>
                  <a:gd name="T41" fmla="*/ 31 h 38"/>
                  <a:gd name="T42" fmla="*/ 10 w 39"/>
                  <a:gd name="T43" fmla="*/ 30 h 38"/>
                  <a:gd name="T44" fmla="*/ 10 w 39"/>
                  <a:gd name="T45" fmla="*/ 36 h 38"/>
                  <a:gd name="T46" fmla="*/ 14 w 39"/>
                  <a:gd name="T47" fmla="*/ 34 h 38"/>
                  <a:gd name="T48" fmla="*/ 17 w 39"/>
                  <a:gd name="T49" fmla="*/ 38 h 38"/>
                  <a:gd name="T50" fmla="*/ 20 w 39"/>
                  <a:gd name="T51" fmla="*/ 34 h 38"/>
                  <a:gd name="T52" fmla="*/ 25 w 39"/>
                  <a:gd name="T53" fmla="*/ 38 h 38"/>
                  <a:gd name="T54" fmla="*/ 26 w 39"/>
                  <a:gd name="T55" fmla="*/ 33 h 38"/>
                  <a:gd name="T56" fmla="*/ 31 w 39"/>
                  <a:gd name="T57" fmla="*/ 34 h 38"/>
                  <a:gd name="T58" fmla="*/ 31 w 39"/>
                  <a:gd name="T59" fmla="*/ 29 h 38"/>
                  <a:gd name="T60" fmla="*/ 36 w 39"/>
                  <a:gd name="T61" fmla="*/ 28 h 38"/>
                  <a:gd name="T62" fmla="*/ 34 w 39"/>
                  <a:gd name="T63" fmla="*/ 24 h 38"/>
                  <a:gd name="T64" fmla="*/ 38 w 39"/>
                  <a:gd name="T65" fmla="*/ 2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 h="38">
                    <a:moveTo>
                      <a:pt x="38" y="22"/>
                    </a:moveTo>
                    <a:cubicBezTo>
                      <a:pt x="39" y="21"/>
                      <a:pt x="37" y="19"/>
                      <a:pt x="34" y="18"/>
                    </a:cubicBezTo>
                    <a:cubicBezTo>
                      <a:pt x="37" y="17"/>
                      <a:pt x="38" y="15"/>
                      <a:pt x="38" y="14"/>
                    </a:cubicBezTo>
                    <a:cubicBezTo>
                      <a:pt x="38" y="13"/>
                      <a:pt x="36" y="12"/>
                      <a:pt x="34" y="12"/>
                    </a:cubicBezTo>
                    <a:cubicBezTo>
                      <a:pt x="35" y="10"/>
                      <a:pt x="36" y="9"/>
                      <a:pt x="35" y="8"/>
                    </a:cubicBezTo>
                    <a:cubicBezTo>
                      <a:pt x="34" y="7"/>
                      <a:pt x="32" y="7"/>
                      <a:pt x="29" y="8"/>
                    </a:cubicBezTo>
                    <a:cubicBezTo>
                      <a:pt x="30" y="5"/>
                      <a:pt x="30" y="3"/>
                      <a:pt x="29" y="2"/>
                    </a:cubicBezTo>
                    <a:cubicBezTo>
                      <a:pt x="28" y="2"/>
                      <a:pt x="26" y="2"/>
                      <a:pt x="25" y="4"/>
                    </a:cubicBezTo>
                    <a:cubicBezTo>
                      <a:pt x="24" y="2"/>
                      <a:pt x="23" y="0"/>
                      <a:pt x="22" y="0"/>
                    </a:cubicBezTo>
                    <a:cubicBezTo>
                      <a:pt x="21" y="0"/>
                      <a:pt x="19" y="1"/>
                      <a:pt x="18" y="4"/>
                    </a:cubicBezTo>
                    <a:cubicBezTo>
                      <a:pt x="17" y="2"/>
                      <a:pt x="15" y="0"/>
                      <a:pt x="14" y="1"/>
                    </a:cubicBezTo>
                    <a:cubicBezTo>
                      <a:pt x="13" y="1"/>
                      <a:pt x="12" y="3"/>
                      <a:pt x="12" y="5"/>
                    </a:cubicBezTo>
                    <a:cubicBezTo>
                      <a:pt x="11" y="3"/>
                      <a:pt x="9" y="3"/>
                      <a:pt x="8" y="4"/>
                    </a:cubicBezTo>
                    <a:cubicBezTo>
                      <a:pt x="7" y="4"/>
                      <a:pt x="7" y="7"/>
                      <a:pt x="8" y="9"/>
                    </a:cubicBezTo>
                    <a:cubicBezTo>
                      <a:pt x="5" y="8"/>
                      <a:pt x="3" y="9"/>
                      <a:pt x="3" y="10"/>
                    </a:cubicBezTo>
                    <a:cubicBezTo>
                      <a:pt x="2" y="11"/>
                      <a:pt x="3" y="12"/>
                      <a:pt x="4" y="14"/>
                    </a:cubicBezTo>
                    <a:cubicBezTo>
                      <a:pt x="2" y="14"/>
                      <a:pt x="1" y="15"/>
                      <a:pt x="0" y="16"/>
                    </a:cubicBezTo>
                    <a:cubicBezTo>
                      <a:pt x="0" y="18"/>
                      <a:pt x="2" y="19"/>
                      <a:pt x="4" y="20"/>
                    </a:cubicBezTo>
                    <a:cubicBezTo>
                      <a:pt x="2" y="21"/>
                      <a:pt x="1" y="23"/>
                      <a:pt x="1" y="24"/>
                    </a:cubicBezTo>
                    <a:cubicBezTo>
                      <a:pt x="1" y="25"/>
                      <a:pt x="3" y="26"/>
                      <a:pt x="5" y="26"/>
                    </a:cubicBezTo>
                    <a:cubicBezTo>
                      <a:pt x="4" y="28"/>
                      <a:pt x="3" y="30"/>
                      <a:pt x="4" y="31"/>
                    </a:cubicBezTo>
                    <a:cubicBezTo>
                      <a:pt x="5" y="32"/>
                      <a:pt x="7" y="31"/>
                      <a:pt x="10" y="30"/>
                    </a:cubicBezTo>
                    <a:cubicBezTo>
                      <a:pt x="9" y="33"/>
                      <a:pt x="9" y="35"/>
                      <a:pt x="10" y="36"/>
                    </a:cubicBezTo>
                    <a:cubicBezTo>
                      <a:pt x="11" y="36"/>
                      <a:pt x="13" y="36"/>
                      <a:pt x="14" y="34"/>
                    </a:cubicBezTo>
                    <a:cubicBezTo>
                      <a:pt x="15" y="36"/>
                      <a:pt x="15" y="38"/>
                      <a:pt x="17" y="38"/>
                    </a:cubicBezTo>
                    <a:cubicBezTo>
                      <a:pt x="18" y="38"/>
                      <a:pt x="19" y="37"/>
                      <a:pt x="20" y="34"/>
                    </a:cubicBezTo>
                    <a:cubicBezTo>
                      <a:pt x="22" y="36"/>
                      <a:pt x="23" y="38"/>
                      <a:pt x="25" y="38"/>
                    </a:cubicBezTo>
                    <a:cubicBezTo>
                      <a:pt x="26" y="37"/>
                      <a:pt x="26" y="36"/>
                      <a:pt x="26" y="33"/>
                    </a:cubicBezTo>
                    <a:cubicBezTo>
                      <a:pt x="28" y="35"/>
                      <a:pt x="30" y="35"/>
                      <a:pt x="31" y="34"/>
                    </a:cubicBezTo>
                    <a:cubicBezTo>
                      <a:pt x="32" y="34"/>
                      <a:pt x="32" y="32"/>
                      <a:pt x="31" y="29"/>
                    </a:cubicBezTo>
                    <a:cubicBezTo>
                      <a:pt x="33" y="30"/>
                      <a:pt x="36" y="30"/>
                      <a:pt x="36" y="28"/>
                    </a:cubicBezTo>
                    <a:cubicBezTo>
                      <a:pt x="37" y="27"/>
                      <a:pt x="36" y="26"/>
                      <a:pt x="34" y="24"/>
                    </a:cubicBezTo>
                    <a:cubicBezTo>
                      <a:pt x="37" y="24"/>
                      <a:pt x="38" y="23"/>
                      <a:pt x="38" y="22"/>
                    </a:cubicBezTo>
                  </a:path>
                </a:pathLst>
              </a:custGeom>
              <a:solidFill>
                <a:srgbClr val="FFD6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2" name="Freeform 127">
                <a:extLst>
                  <a:ext uri="{FF2B5EF4-FFF2-40B4-BE49-F238E27FC236}">
                    <a16:creationId xmlns:a16="http://schemas.microsoft.com/office/drawing/2014/main" id="{EFCF20BA-7208-46AD-B4AF-E64C13FFABEF}"/>
                  </a:ext>
                </a:extLst>
              </p:cNvPr>
              <p:cNvSpPr>
                <a:spLocks/>
              </p:cNvSpPr>
              <p:nvPr/>
            </p:nvSpPr>
            <p:spPr bwMode="auto">
              <a:xfrm>
                <a:off x="0" y="2454"/>
                <a:ext cx="7678" cy="109"/>
              </a:xfrm>
              <a:custGeom>
                <a:avLst/>
                <a:gdLst>
                  <a:gd name="T0" fmla="*/ 3332 w 3332"/>
                  <a:gd name="T1" fmla="*/ 23 h 47"/>
                  <a:gd name="T2" fmla="*/ 3309 w 3332"/>
                  <a:gd name="T3" fmla="*/ 47 h 47"/>
                  <a:gd name="T4" fmla="*/ 24 w 3332"/>
                  <a:gd name="T5" fmla="*/ 47 h 47"/>
                  <a:gd name="T6" fmla="*/ 0 w 3332"/>
                  <a:gd name="T7" fmla="*/ 23 h 47"/>
                  <a:gd name="T8" fmla="*/ 24 w 3332"/>
                  <a:gd name="T9" fmla="*/ 0 h 47"/>
                  <a:gd name="T10" fmla="*/ 3309 w 3332"/>
                  <a:gd name="T11" fmla="*/ 0 h 47"/>
                  <a:gd name="T12" fmla="*/ 3332 w 3332"/>
                  <a:gd name="T13" fmla="*/ 23 h 47"/>
                </a:gdLst>
                <a:ahLst/>
                <a:cxnLst>
                  <a:cxn ang="0">
                    <a:pos x="T0" y="T1"/>
                  </a:cxn>
                  <a:cxn ang="0">
                    <a:pos x="T2" y="T3"/>
                  </a:cxn>
                  <a:cxn ang="0">
                    <a:pos x="T4" y="T5"/>
                  </a:cxn>
                  <a:cxn ang="0">
                    <a:pos x="T6" y="T7"/>
                  </a:cxn>
                  <a:cxn ang="0">
                    <a:pos x="T8" y="T9"/>
                  </a:cxn>
                  <a:cxn ang="0">
                    <a:pos x="T10" y="T11"/>
                  </a:cxn>
                  <a:cxn ang="0">
                    <a:pos x="T12" y="T13"/>
                  </a:cxn>
                </a:cxnLst>
                <a:rect l="0" t="0" r="r" b="b"/>
                <a:pathLst>
                  <a:path w="3332" h="47">
                    <a:moveTo>
                      <a:pt x="3332" y="23"/>
                    </a:moveTo>
                    <a:cubicBezTo>
                      <a:pt x="3332" y="36"/>
                      <a:pt x="3322" y="47"/>
                      <a:pt x="3309" y="47"/>
                    </a:cubicBezTo>
                    <a:cubicBezTo>
                      <a:pt x="24" y="47"/>
                      <a:pt x="24" y="47"/>
                      <a:pt x="24" y="47"/>
                    </a:cubicBezTo>
                    <a:cubicBezTo>
                      <a:pt x="11" y="47"/>
                      <a:pt x="0" y="36"/>
                      <a:pt x="0" y="23"/>
                    </a:cubicBezTo>
                    <a:cubicBezTo>
                      <a:pt x="0" y="10"/>
                      <a:pt x="11" y="0"/>
                      <a:pt x="24" y="0"/>
                    </a:cubicBezTo>
                    <a:cubicBezTo>
                      <a:pt x="3309" y="0"/>
                      <a:pt x="3309" y="0"/>
                      <a:pt x="3309" y="0"/>
                    </a:cubicBezTo>
                    <a:cubicBezTo>
                      <a:pt x="3322" y="0"/>
                      <a:pt x="3332" y="10"/>
                      <a:pt x="3332" y="23"/>
                    </a:cubicBezTo>
                  </a:path>
                </a:pathLst>
              </a:custGeom>
              <a:solidFill>
                <a:srgbClr val="A867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3" name="Freeform 128">
                <a:extLst>
                  <a:ext uri="{FF2B5EF4-FFF2-40B4-BE49-F238E27FC236}">
                    <a16:creationId xmlns:a16="http://schemas.microsoft.com/office/drawing/2014/main" id="{EB0FD74C-8CA2-4597-9DAA-F99DE19E5C01}"/>
                  </a:ext>
                </a:extLst>
              </p:cNvPr>
              <p:cNvSpPr>
                <a:spLocks/>
              </p:cNvSpPr>
              <p:nvPr/>
            </p:nvSpPr>
            <p:spPr bwMode="auto">
              <a:xfrm>
                <a:off x="106" y="2398"/>
                <a:ext cx="7466" cy="56"/>
              </a:xfrm>
              <a:custGeom>
                <a:avLst/>
                <a:gdLst>
                  <a:gd name="T0" fmla="*/ 3217 w 3240"/>
                  <a:gd name="T1" fmla="*/ 0 h 24"/>
                  <a:gd name="T2" fmla="*/ 24 w 3240"/>
                  <a:gd name="T3" fmla="*/ 0 h 24"/>
                  <a:gd name="T4" fmla="*/ 0 w 3240"/>
                  <a:gd name="T5" fmla="*/ 24 h 24"/>
                  <a:gd name="T6" fmla="*/ 3240 w 3240"/>
                  <a:gd name="T7" fmla="*/ 24 h 24"/>
                  <a:gd name="T8" fmla="*/ 3217 w 3240"/>
                  <a:gd name="T9" fmla="*/ 0 h 24"/>
                </a:gdLst>
                <a:ahLst/>
                <a:cxnLst>
                  <a:cxn ang="0">
                    <a:pos x="T0" y="T1"/>
                  </a:cxn>
                  <a:cxn ang="0">
                    <a:pos x="T2" y="T3"/>
                  </a:cxn>
                  <a:cxn ang="0">
                    <a:pos x="T4" y="T5"/>
                  </a:cxn>
                  <a:cxn ang="0">
                    <a:pos x="T6" y="T7"/>
                  </a:cxn>
                  <a:cxn ang="0">
                    <a:pos x="T8" y="T9"/>
                  </a:cxn>
                </a:cxnLst>
                <a:rect l="0" t="0" r="r" b="b"/>
                <a:pathLst>
                  <a:path w="3240" h="24">
                    <a:moveTo>
                      <a:pt x="3217" y="0"/>
                    </a:moveTo>
                    <a:cubicBezTo>
                      <a:pt x="24" y="0"/>
                      <a:pt x="24" y="0"/>
                      <a:pt x="24" y="0"/>
                    </a:cubicBezTo>
                    <a:cubicBezTo>
                      <a:pt x="11" y="0"/>
                      <a:pt x="0" y="11"/>
                      <a:pt x="0" y="24"/>
                    </a:cubicBezTo>
                    <a:cubicBezTo>
                      <a:pt x="3240" y="24"/>
                      <a:pt x="3240" y="24"/>
                      <a:pt x="3240" y="24"/>
                    </a:cubicBezTo>
                    <a:cubicBezTo>
                      <a:pt x="3240" y="11"/>
                      <a:pt x="3230" y="0"/>
                      <a:pt x="3217" y="0"/>
                    </a:cubicBezTo>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4" name="Freeform 129">
                <a:extLst>
                  <a:ext uri="{FF2B5EF4-FFF2-40B4-BE49-F238E27FC236}">
                    <a16:creationId xmlns:a16="http://schemas.microsoft.com/office/drawing/2014/main" id="{1075EDC7-01C1-4790-9DC1-034612499A76}"/>
                  </a:ext>
                </a:extLst>
              </p:cNvPr>
              <p:cNvSpPr>
                <a:spLocks/>
              </p:cNvSpPr>
              <p:nvPr/>
            </p:nvSpPr>
            <p:spPr bwMode="auto">
              <a:xfrm>
                <a:off x="196" y="2277"/>
                <a:ext cx="50"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5" name="Freeform 130">
                <a:extLst>
                  <a:ext uri="{FF2B5EF4-FFF2-40B4-BE49-F238E27FC236}">
                    <a16:creationId xmlns:a16="http://schemas.microsoft.com/office/drawing/2014/main" id="{DCEECC97-9C9E-4531-987E-BEFB1EFD1EDB}"/>
                  </a:ext>
                </a:extLst>
              </p:cNvPr>
              <p:cNvSpPr>
                <a:spLocks/>
              </p:cNvSpPr>
              <p:nvPr/>
            </p:nvSpPr>
            <p:spPr bwMode="auto">
              <a:xfrm>
                <a:off x="405"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6" name="Freeform 131">
                <a:extLst>
                  <a:ext uri="{FF2B5EF4-FFF2-40B4-BE49-F238E27FC236}">
                    <a16:creationId xmlns:a16="http://schemas.microsoft.com/office/drawing/2014/main" id="{17D1D7B8-B47B-4D95-80DE-D7C817EAB709}"/>
                  </a:ext>
                </a:extLst>
              </p:cNvPr>
              <p:cNvSpPr>
                <a:spLocks/>
              </p:cNvSpPr>
              <p:nvPr/>
            </p:nvSpPr>
            <p:spPr bwMode="auto">
              <a:xfrm>
                <a:off x="293"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7" name="Freeform 132">
                <a:extLst>
                  <a:ext uri="{FF2B5EF4-FFF2-40B4-BE49-F238E27FC236}">
                    <a16:creationId xmlns:a16="http://schemas.microsoft.com/office/drawing/2014/main" id="{04316606-AE2F-43A3-B962-8EAD388C605D}"/>
                  </a:ext>
                </a:extLst>
              </p:cNvPr>
              <p:cNvSpPr>
                <a:spLocks/>
              </p:cNvSpPr>
              <p:nvPr/>
            </p:nvSpPr>
            <p:spPr bwMode="auto">
              <a:xfrm>
                <a:off x="175" y="2303"/>
                <a:ext cx="35" cy="100"/>
              </a:xfrm>
              <a:custGeom>
                <a:avLst/>
                <a:gdLst>
                  <a:gd name="T0" fmla="*/ 0 w 15"/>
                  <a:gd name="T1" fmla="*/ 43 h 43"/>
                  <a:gd name="T2" fmla="*/ 9 w 15"/>
                  <a:gd name="T3" fmla="*/ 0 h 43"/>
                  <a:gd name="T4" fmla="*/ 15 w 15"/>
                  <a:gd name="T5" fmla="*/ 43 h 43"/>
                  <a:gd name="T6" fmla="*/ 0 w 15"/>
                  <a:gd name="T7" fmla="*/ 43 h 43"/>
                </a:gdLst>
                <a:ahLst/>
                <a:cxnLst>
                  <a:cxn ang="0">
                    <a:pos x="T0" y="T1"/>
                  </a:cxn>
                  <a:cxn ang="0">
                    <a:pos x="T2" y="T3"/>
                  </a:cxn>
                  <a:cxn ang="0">
                    <a:pos x="T4" y="T5"/>
                  </a:cxn>
                  <a:cxn ang="0">
                    <a:pos x="T6" y="T7"/>
                  </a:cxn>
                </a:cxnLst>
                <a:rect l="0" t="0" r="r" b="b"/>
                <a:pathLst>
                  <a:path w="15" h="43">
                    <a:moveTo>
                      <a:pt x="0" y="43"/>
                    </a:moveTo>
                    <a:cubicBezTo>
                      <a:pt x="0" y="43"/>
                      <a:pt x="2" y="26"/>
                      <a:pt x="9" y="0"/>
                    </a:cubicBezTo>
                    <a:cubicBezTo>
                      <a:pt x="9" y="0"/>
                      <a:pt x="15" y="39"/>
                      <a:pt x="15"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8" name="Freeform 133">
                <a:extLst>
                  <a:ext uri="{FF2B5EF4-FFF2-40B4-BE49-F238E27FC236}">
                    <a16:creationId xmlns:a16="http://schemas.microsoft.com/office/drawing/2014/main" id="{D9E6CD75-BBD0-412C-B666-CB6E544750F3}"/>
                  </a:ext>
                </a:extLst>
              </p:cNvPr>
              <p:cNvSpPr>
                <a:spLocks/>
              </p:cNvSpPr>
              <p:nvPr/>
            </p:nvSpPr>
            <p:spPr bwMode="auto">
              <a:xfrm>
                <a:off x="346"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9" name="Freeform 134">
                <a:extLst>
                  <a:ext uri="{FF2B5EF4-FFF2-40B4-BE49-F238E27FC236}">
                    <a16:creationId xmlns:a16="http://schemas.microsoft.com/office/drawing/2014/main" id="{4B8303EF-9B61-4885-B2B4-2CEB4699BFEB}"/>
                  </a:ext>
                </a:extLst>
              </p:cNvPr>
              <p:cNvSpPr>
                <a:spLocks/>
              </p:cNvSpPr>
              <p:nvPr/>
            </p:nvSpPr>
            <p:spPr bwMode="auto">
              <a:xfrm>
                <a:off x="484" y="2303"/>
                <a:ext cx="30" cy="100"/>
              </a:xfrm>
              <a:custGeom>
                <a:avLst/>
                <a:gdLst>
                  <a:gd name="T0" fmla="*/ 0 w 13"/>
                  <a:gd name="T1" fmla="*/ 43 h 43"/>
                  <a:gd name="T2" fmla="*/ 9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9" y="0"/>
                    </a:cubicBezTo>
                    <a:cubicBezTo>
                      <a:pt x="9"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0" name="Freeform 135">
                <a:extLst>
                  <a:ext uri="{FF2B5EF4-FFF2-40B4-BE49-F238E27FC236}">
                    <a16:creationId xmlns:a16="http://schemas.microsoft.com/office/drawing/2014/main" id="{831531D5-CC59-4F8F-AB77-233EC1AFF60A}"/>
                  </a:ext>
                </a:extLst>
              </p:cNvPr>
              <p:cNvSpPr>
                <a:spLocks/>
              </p:cNvSpPr>
              <p:nvPr/>
            </p:nvSpPr>
            <p:spPr bwMode="auto">
              <a:xfrm>
                <a:off x="456" y="2319"/>
                <a:ext cx="28" cy="84"/>
              </a:xfrm>
              <a:custGeom>
                <a:avLst/>
                <a:gdLst>
                  <a:gd name="T0" fmla="*/ 12 w 12"/>
                  <a:gd name="T1" fmla="*/ 36 h 36"/>
                  <a:gd name="T2" fmla="*/ 4 w 12"/>
                  <a:gd name="T3" fmla="*/ 0 h 36"/>
                  <a:gd name="T4" fmla="*/ 0 w 12"/>
                  <a:gd name="T5" fmla="*/ 36 h 36"/>
                  <a:gd name="T6" fmla="*/ 12 w 12"/>
                  <a:gd name="T7" fmla="*/ 36 h 36"/>
                </a:gdLst>
                <a:ahLst/>
                <a:cxnLst>
                  <a:cxn ang="0">
                    <a:pos x="T0" y="T1"/>
                  </a:cxn>
                  <a:cxn ang="0">
                    <a:pos x="T2" y="T3"/>
                  </a:cxn>
                  <a:cxn ang="0">
                    <a:pos x="T4" y="T5"/>
                  </a:cxn>
                  <a:cxn ang="0">
                    <a:pos x="T6" y="T7"/>
                  </a:cxn>
                </a:cxnLst>
                <a:rect l="0" t="0" r="r" b="b"/>
                <a:pathLst>
                  <a:path w="12" h="36">
                    <a:moveTo>
                      <a:pt x="12" y="36"/>
                    </a:moveTo>
                    <a:cubicBezTo>
                      <a:pt x="12" y="36"/>
                      <a:pt x="11" y="19"/>
                      <a:pt x="4" y="0"/>
                    </a:cubicBezTo>
                    <a:cubicBezTo>
                      <a:pt x="4" y="0"/>
                      <a:pt x="0" y="33"/>
                      <a:pt x="0" y="36"/>
                    </a:cubicBezTo>
                    <a:lnTo>
                      <a:pt x="12"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1" name="Freeform 136">
                <a:extLst>
                  <a:ext uri="{FF2B5EF4-FFF2-40B4-BE49-F238E27FC236}">
                    <a16:creationId xmlns:a16="http://schemas.microsoft.com/office/drawing/2014/main" id="{0A8B4080-62B7-47C6-A5BE-8F064B58BF68}"/>
                  </a:ext>
                </a:extLst>
              </p:cNvPr>
              <p:cNvSpPr>
                <a:spLocks/>
              </p:cNvSpPr>
              <p:nvPr/>
            </p:nvSpPr>
            <p:spPr bwMode="auto">
              <a:xfrm>
                <a:off x="359"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2" name="Freeform 137">
                <a:extLst>
                  <a:ext uri="{FF2B5EF4-FFF2-40B4-BE49-F238E27FC236}">
                    <a16:creationId xmlns:a16="http://schemas.microsoft.com/office/drawing/2014/main" id="{7C38755E-897B-4B98-A14A-D5A89C99FD33}"/>
                  </a:ext>
                </a:extLst>
              </p:cNvPr>
              <p:cNvSpPr>
                <a:spLocks/>
              </p:cNvSpPr>
              <p:nvPr/>
            </p:nvSpPr>
            <p:spPr bwMode="auto">
              <a:xfrm>
                <a:off x="246"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3" name="Freeform 138">
                <a:extLst>
                  <a:ext uri="{FF2B5EF4-FFF2-40B4-BE49-F238E27FC236}">
                    <a16:creationId xmlns:a16="http://schemas.microsoft.com/office/drawing/2014/main" id="{4D4C28CF-556C-4D75-B995-2F313257CC4A}"/>
                  </a:ext>
                </a:extLst>
              </p:cNvPr>
              <p:cNvSpPr>
                <a:spLocks/>
              </p:cNvSpPr>
              <p:nvPr/>
            </p:nvSpPr>
            <p:spPr bwMode="auto">
              <a:xfrm>
                <a:off x="539"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2"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4" name="Freeform 139">
                <a:extLst>
                  <a:ext uri="{FF2B5EF4-FFF2-40B4-BE49-F238E27FC236}">
                    <a16:creationId xmlns:a16="http://schemas.microsoft.com/office/drawing/2014/main" id="{7D967C3C-F508-40B5-A228-7DBF3A123383}"/>
                  </a:ext>
                </a:extLst>
              </p:cNvPr>
              <p:cNvSpPr>
                <a:spLocks/>
              </p:cNvSpPr>
              <p:nvPr/>
            </p:nvSpPr>
            <p:spPr bwMode="auto">
              <a:xfrm>
                <a:off x="799"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5" name="Freeform 140">
                <a:extLst>
                  <a:ext uri="{FF2B5EF4-FFF2-40B4-BE49-F238E27FC236}">
                    <a16:creationId xmlns:a16="http://schemas.microsoft.com/office/drawing/2014/main" id="{03758C37-2A9B-46B2-8B73-E3202BEA3629}"/>
                  </a:ext>
                </a:extLst>
              </p:cNvPr>
              <p:cNvSpPr>
                <a:spLocks/>
              </p:cNvSpPr>
              <p:nvPr/>
            </p:nvSpPr>
            <p:spPr bwMode="auto">
              <a:xfrm>
                <a:off x="659"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6" name="Freeform 141">
                <a:extLst>
                  <a:ext uri="{FF2B5EF4-FFF2-40B4-BE49-F238E27FC236}">
                    <a16:creationId xmlns:a16="http://schemas.microsoft.com/office/drawing/2014/main" id="{3415ECFA-B295-42BE-B333-AA65FA391920}"/>
                  </a:ext>
                </a:extLst>
              </p:cNvPr>
              <p:cNvSpPr>
                <a:spLocks/>
              </p:cNvSpPr>
              <p:nvPr/>
            </p:nvSpPr>
            <p:spPr bwMode="auto">
              <a:xfrm>
                <a:off x="514"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7" name="Freeform 142">
                <a:extLst>
                  <a:ext uri="{FF2B5EF4-FFF2-40B4-BE49-F238E27FC236}">
                    <a16:creationId xmlns:a16="http://schemas.microsoft.com/office/drawing/2014/main" id="{F4FA7101-7DFE-43FC-BBD1-3F22E3A3E27C}"/>
                  </a:ext>
                </a:extLst>
              </p:cNvPr>
              <p:cNvSpPr>
                <a:spLocks/>
              </p:cNvSpPr>
              <p:nvPr/>
            </p:nvSpPr>
            <p:spPr bwMode="auto">
              <a:xfrm>
                <a:off x="726"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8" name="Freeform 143">
                <a:extLst>
                  <a:ext uri="{FF2B5EF4-FFF2-40B4-BE49-F238E27FC236}">
                    <a16:creationId xmlns:a16="http://schemas.microsoft.com/office/drawing/2014/main" id="{961A977F-9845-47BF-B32D-D71E6E28243D}"/>
                  </a:ext>
                </a:extLst>
              </p:cNvPr>
              <p:cNvSpPr>
                <a:spLocks/>
              </p:cNvSpPr>
              <p:nvPr/>
            </p:nvSpPr>
            <p:spPr bwMode="auto">
              <a:xfrm>
                <a:off x="899" y="2303"/>
                <a:ext cx="36"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9" name="Freeform 144">
                <a:extLst>
                  <a:ext uri="{FF2B5EF4-FFF2-40B4-BE49-F238E27FC236}">
                    <a16:creationId xmlns:a16="http://schemas.microsoft.com/office/drawing/2014/main" id="{4DA09335-C889-4DA5-9D2B-2E27B9314866}"/>
                  </a:ext>
                </a:extLst>
              </p:cNvPr>
              <p:cNvSpPr>
                <a:spLocks/>
              </p:cNvSpPr>
              <p:nvPr/>
            </p:nvSpPr>
            <p:spPr bwMode="auto">
              <a:xfrm>
                <a:off x="86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0" name="Freeform 145">
                <a:extLst>
                  <a:ext uri="{FF2B5EF4-FFF2-40B4-BE49-F238E27FC236}">
                    <a16:creationId xmlns:a16="http://schemas.microsoft.com/office/drawing/2014/main" id="{0790F8EA-0773-4E33-A82D-8F7E886774A3}"/>
                  </a:ext>
                </a:extLst>
              </p:cNvPr>
              <p:cNvSpPr>
                <a:spLocks/>
              </p:cNvSpPr>
              <p:nvPr/>
            </p:nvSpPr>
            <p:spPr bwMode="auto">
              <a:xfrm>
                <a:off x="744"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1" name="Freeform 146">
                <a:extLst>
                  <a:ext uri="{FF2B5EF4-FFF2-40B4-BE49-F238E27FC236}">
                    <a16:creationId xmlns:a16="http://schemas.microsoft.com/office/drawing/2014/main" id="{C043AC62-635A-410A-BB20-E805C1CF375D}"/>
                  </a:ext>
                </a:extLst>
              </p:cNvPr>
              <p:cNvSpPr>
                <a:spLocks/>
              </p:cNvSpPr>
              <p:nvPr/>
            </p:nvSpPr>
            <p:spPr bwMode="auto">
              <a:xfrm>
                <a:off x="604" y="2287"/>
                <a:ext cx="64"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2" name="Freeform 147">
                <a:extLst>
                  <a:ext uri="{FF2B5EF4-FFF2-40B4-BE49-F238E27FC236}">
                    <a16:creationId xmlns:a16="http://schemas.microsoft.com/office/drawing/2014/main" id="{B2BFAA23-6E9E-4FCC-B5FC-01B5DB22A27D}"/>
                  </a:ext>
                </a:extLst>
              </p:cNvPr>
              <p:cNvSpPr>
                <a:spLocks/>
              </p:cNvSpPr>
              <p:nvPr/>
            </p:nvSpPr>
            <p:spPr bwMode="auto">
              <a:xfrm>
                <a:off x="954" y="2277"/>
                <a:ext cx="53" cy="126"/>
              </a:xfrm>
              <a:custGeom>
                <a:avLst/>
                <a:gdLst>
                  <a:gd name="T0" fmla="*/ 0 w 23"/>
                  <a:gd name="T1" fmla="*/ 54 h 54"/>
                  <a:gd name="T2" fmla="*/ 15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5" y="0"/>
                    </a:cubicBezTo>
                    <a:cubicBezTo>
                      <a:pt x="15"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3" name="Freeform 148">
                <a:extLst>
                  <a:ext uri="{FF2B5EF4-FFF2-40B4-BE49-F238E27FC236}">
                    <a16:creationId xmlns:a16="http://schemas.microsoft.com/office/drawing/2014/main" id="{F24536EE-1938-4ADD-8C5F-EEB1BDF4D739}"/>
                  </a:ext>
                </a:extLst>
              </p:cNvPr>
              <p:cNvSpPr>
                <a:spLocks/>
              </p:cNvSpPr>
              <p:nvPr/>
            </p:nvSpPr>
            <p:spPr bwMode="auto">
              <a:xfrm>
                <a:off x="1166"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4" name="Freeform 149">
                <a:extLst>
                  <a:ext uri="{FF2B5EF4-FFF2-40B4-BE49-F238E27FC236}">
                    <a16:creationId xmlns:a16="http://schemas.microsoft.com/office/drawing/2014/main" id="{C8614121-494C-440B-A5EF-8582D5B543DB}"/>
                  </a:ext>
                </a:extLst>
              </p:cNvPr>
              <p:cNvSpPr>
                <a:spLocks/>
              </p:cNvSpPr>
              <p:nvPr/>
            </p:nvSpPr>
            <p:spPr bwMode="auto">
              <a:xfrm>
                <a:off x="1053"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5" name="Freeform 150">
                <a:extLst>
                  <a:ext uri="{FF2B5EF4-FFF2-40B4-BE49-F238E27FC236}">
                    <a16:creationId xmlns:a16="http://schemas.microsoft.com/office/drawing/2014/main" id="{E4AE05C7-47BE-4D4F-9B99-B922999027CE}"/>
                  </a:ext>
                </a:extLst>
              </p:cNvPr>
              <p:cNvSpPr>
                <a:spLocks/>
              </p:cNvSpPr>
              <p:nvPr/>
            </p:nvSpPr>
            <p:spPr bwMode="auto">
              <a:xfrm>
                <a:off x="935" y="2303"/>
                <a:ext cx="35" cy="100"/>
              </a:xfrm>
              <a:custGeom>
                <a:avLst/>
                <a:gdLst>
                  <a:gd name="T0" fmla="*/ 0 w 15"/>
                  <a:gd name="T1" fmla="*/ 43 h 43"/>
                  <a:gd name="T2" fmla="*/ 9 w 15"/>
                  <a:gd name="T3" fmla="*/ 0 h 43"/>
                  <a:gd name="T4" fmla="*/ 15 w 15"/>
                  <a:gd name="T5" fmla="*/ 43 h 43"/>
                  <a:gd name="T6" fmla="*/ 0 w 15"/>
                  <a:gd name="T7" fmla="*/ 43 h 43"/>
                </a:gdLst>
                <a:ahLst/>
                <a:cxnLst>
                  <a:cxn ang="0">
                    <a:pos x="T0" y="T1"/>
                  </a:cxn>
                  <a:cxn ang="0">
                    <a:pos x="T2" y="T3"/>
                  </a:cxn>
                  <a:cxn ang="0">
                    <a:pos x="T4" y="T5"/>
                  </a:cxn>
                  <a:cxn ang="0">
                    <a:pos x="T6" y="T7"/>
                  </a:cxn>
                </a:cxnLst>
                <a:rect l="0" t="0" r="r" b="b"/>
                <a:pathLst>
                  <a:path w="15" h="43">
                    <a:moveTo>
                      <a:pt x="0" y="43"/>
                    </a:moveTo>
                    <a:cubicBezTo>
                      <a:pt x="0" y="43"/>
                      <a:pt x="2" y="26"/>
                      <a:pt x="9" y="0"/>
                    </a:cubicBezTo>
                    <a:cubicBezTo>
                      <a:pt x="9" y="0"/>
                      <a:pt x="15" y="39"/>
                      <a:pt x="15"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6" name="Freeform 151">
                <a:extLst>
                  <a:ext uri="{FF2B5EF4-FFF2-40B4-BE49-F238E27FC236}">
                    <a16:creationId xmlns:a16="http://schemas.microsoft.com/office/drawing/2014/main" id="{C8989F17-4AE4-40CD-A819-3CE0F435122C}"/>
                  </a:ext>
                </a:extLst>
              </p:cNvPr>
              <p:cNvSpPr>
                <a:spLocks/>
              </p:cNvSpPr>
              <p:nvPr/>
            </p:nvSpPr>
            <p:spPr bwMode="auto">
              <a:xfrm>
                <a:off x="1106"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7" name="Freeform 152">
                <a:extLst>
                  <a:ext uri="{FF2B5EF4-FFF2-40B4-BE49-F238E27FC236}">
                    <a16:creationId xmlns:a16="http://schemas.microsoft.com/office/drawing/2014/main" id="{D630E3E4-8460-4CFD-A2DE-AEA33659BE92}"/>
                  </a:ext>
                </a:extLst>
              </p:cNvPr>
              <p:cNvSpPr>
                <a:spLocks/>
              </p:cNvSpPr>
              <p:nvPr/>
            </p:nvSpPr>
            <p:spPr bwMode="auto">
              <a:xfrm>
                <a:off x="124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8" name="Freeform 153">
                <a:extLst>
                  <a:ext uri="{FF2B5EF4-FFF2-40B4-BE49-F238E27FC236}">
                    <a16:creationId xmlns:a16="http://schemas.microsoft.com/office/drawing/2014/main" id="{20508EDA-304E-4042-97CF-CD9EFA16FB75}"/>
                  </a:ext>
                </a:extLst>
              </p:cNvPr>
              <p:cNvSpPr>
                <a:spLocks/>
              </p:cNvSpPr>
              <p:nvPr/>
            </p:nvSpPr>
            <p:spPr bwMode="auto">
              <a:xfrm>
                <a:off x="121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9" name="Freeform 154">
                <a:extLst>
                  <a:ext uri="{FF2B5EF4-FFF2-40B4-BE49-F238E27FC236}">
                    <a16:creationId xmlns:a16="http://schemas.microsoft.com/office/drawing/2014/main" id="{79BAE213-3089-4384-B8F3-0EDC8EC9E43A}"/>
                  </a:ext>
                </a:extLst>
              </p:cNvPr>
              <p:cNvSpPr>
                <a:spLocks/>
              </p:cNvSpPr>
              <p:nvPr/>
            </p:nvSpPr>
            <p:spPr bwMode="auto">
              <a:xfrm>
                <a:off x="1120" y="2305"/>
                <a:ext cx="53" cy="98"/>
              </a:xfrm>
              <a:custGeom>
                <a:avLst/>
                <a:gdLst>
                  <a:gd name="T0" fmla="*/ 23 w 23"/>
                  <a:gd name="T1" fmla="*/ 42 h 42"/>
                  <a:gd name="T2" fmla="*/ 8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8" y="0"/>
                    </a:cubicBezTo>
                    <a:cubicBezTo>
                      <a:pt x="8"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0" name="Freeform 155">
                <a:extLst>
                  <a:ext uri="{FF2B5EF4-FFF2-40B4-BE49-F238E27FC236}">
                    <a16:creationId xmlns:a16="http://schemas.microsoft.com/office/drawing/2014/main" id="{51DD3ED4-BE23-4790-896C-B15EE08073B9}"/>
                  </a:ext>
                </a:extLst>
              </p:cNvPr>
              <p:cNvSpPr>
                <a:spLocks/>
              </p:cNvSpPr>
              <p:nvPr/>
            </p:nvSpPr>
            <p:spPr bwMode="auto">
              <a:xfrm>
                <a:off x="1007"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1" name="Freeform 156">
                <a:extLst>
                  <a:ext uri="{FF2B5EF4-FFF2-40B4-BE49-F238E27FC236}">
                    <a16:creationId xmlns:a16="http://schemas.microsoft.com/office/drawing/2014/main" id="{7702BFB1-B84B-4C02-B1F4-77968E46A5C8}"/>
                  </a:ext>
                </a:extLst>
              </p:cNvPr>
              <p:cNvSpPr>
                <a:spLocks/>
              </p:cNvSpPr>
              <p:nvPr/>
            </p:nvSpPr>
            <p:spPr bwMode="auto">
              <a:xfrm>
                <a:off x="1297" y="2277"/>
                <a:ext cx="67" cy="126"/>
              </a:xfrm>
              <a:custGeom>
                <a:avLst/>
                <a:gdLst>
                  <a:gd name="T0" fmla="*/ 0 w 29"/>
                  <a:gd name="T1" fmla="*/ 54 h 54"/>
                  <a:gd name="T2" fmla="*/ 18 w 29"/>
                  <a:gd name="T3" fmla="*/ 0 h 54"/>
                  <a:gd name="T4" fmla="*/ 29 w 29"/>
                  <a:gd name="T5" fmla="*/ 54 h 54"/>
                  <a:gd name="T6" fmla="*/ 0 w 29"/>
                  <a:gd name="T7" fmla="*/ 54 h 54"/>
                </a:gdLst>
                <a:ahLst/>
                <a:cxnLst>
                  <a:cxn ang="0">
                    <a:pos x="T0" y="T1"/>
                  </a:cxn>
                  <a:cxn ang="0">
                    <a:pos x="T2" y="T3"/>
                  </a:cxn>
                  <a:cxn ang="0">
                    <a:pos x="T4" y="T5"/>
                  </a:cxn>
                  <a:cxn ang="0">
                    <a:pos x="T6" y="T7"/>
                  </a:cxn>
                </a:cxnLst>
                <a:rect l="0" t="0" r="r" b="b"/>
                <a:pathLst>
                  <a:path w="29" h="54">
                    <a:moveTo>
                      <a:pt x="0" y="54"/>
                    </a:moveTo>
                    <a:cubicBezTo>
                      <a:pt x="0" y="54"/>
                      <a:pt x="3" y="32"/>
                      <a:pt x="18" y="0"/>
                    </a:cubicBezTo>
                    <a:cubicBezTo>
                      <a:pt x="18" y="0"/>
                      <a:pt x="29" y="49"/>
                      <a:pt x="29"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2" name="Freeform 157">
                <a:extLst>
                  <a:ext uri="{FF2B5EF4-FFF2-40B4-BE49-F238E27FC236}">
                    <a16:creationId xmlns:a16="http://schemas.microsoft.com/office/drawing/2014/main" id="{FABC9D47-E649-4632-A800-ADEC41D50DB2}"/>
                  </a:ext>
                </a:extLst>
              </p:cNvPr>
              <p:cNvSpPr>
                <a:spLocks/>
              </p:cNvSpPr>
              <p:nvPr/>
            </p:nvSpPr>
            <p:spPr bwMode="auto">
              <a:xfrm>
                <a:off x="1560"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3" name="Freeform 158">
                <a:extLst>
                  <a:ext uri="{FF2B5EF4-FFF2-40B4-BE49-F238E27FC236}">
                    <a16:creationId xmlns:a16="http://schemas.microsoft.com/office/drawing/2014/main" id="{1F46F392-C27B-4B63-8FB2-69C3CA58AA4E}"/>
                  </a:ext>
                </a:extLst>
              </p:cNvPr>
              <p:cNvSpPr>
                <a:spLocks/>
              </p:cNvSpPr>
              <p:nvPr/>
            </p:nvSpPr>
            <p:spPr bwMode="auto">
              <a:xfrm>
                <a:off x="1419"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4" name="Freeform 159">
                <a:extLst>
                  <a:ext uri="{FF2B5EF4-FFF2-40B4-BE49-F238E27FC236}">
                    <a16:creationId xmlns:a16="http://schemas.microsoft.com/office/drawing/2014/main" id="{DFBCD8F9-A4F9-4DA2-9C45-006F0CD26C1E}"/>
                  </a:ext>
                </a:extLst>
              </p:cNvPr>
              <p:cNvSpPr>
                <a:spLocks/>
              </p:cNvSpPr>
              <p:nvPr/>
            </p:nvSpPr>
            <p:spPr bwMode="auto">
              <a:xfrm>
                <a:off x="1274" y="2303"/>
                <a:ext cx="42"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5" name="Freeform 160">
                <a:extLst>
                  <a:ext uri="{FF2B5EF4-FFF2-40B4-BE49-F238E27FC236}">
                    <a16:creationId xmlns:a16="http://schemas.microsoft.com/office/drawing/2014/main" id="{EB1871E0-0355-465D-9B6D-3720FE2B176F}"/>
                  </a:ext>
                </a:extLst>
              </p:cNvPr>
              <p:cNvSpPr>
                <a:spLocks/>
              </p:cNvSpPr>
              <p:nvPr/>
            </p:nvSpPr>
            <p:spPr bwMode="auto">
              <a:xfrm>
                <a:off x="1484" y="2319"/>
                <a:ext cx="39" cy="84"/>
              </a:xfrm>
              <a:custGeom>
                <a:avLst/>
                <a:gdLst>
                  <a:gd name="T0" fmla="*/ 17 w 17"/>
                  <a:gd name="T1" fmla="*/ 36 h 36"/>
                  <a:gd name="T2" fmla="*/ 6 w 17"/>
                  <a:gd name="T3" fmla="*/ 0 h 36"/>
                  <a:gd name="T4" fmla="*/ 0 w 17"/>
                  <a:gd name="T5" fmla="*/ 36 h 36"/>
                  <a:gd name="T6" fmla="*/ 17 w 17"/>
                  <a:gd name="T7" fmla="*/ 36 h 36"/>
                </a:gdLst>
                <a:ahLst/>
                <a:cxnLst>
                  <a:cxn ang="0">
                    <a:pos x="T0" y="T1"/>
                  </a:cxn>
                  <a:cxn ang="0">
                    <a:pos x="T2" y="T3"/>
                  </a:cxn>
                  <a:cxn ang="0">
                    <a:pos x="T4" y="T5"/>
                  </a:cxn>
                  <a:cxn ang="0">
                    <a:pos x="T6" y="T7"/>
                  </a:cxn>
                </a:cxnLst>
                <a:rect l="0" t="0" r="r" b="b"/>
                <a:pathLst>
                  <a:path w="17" h="36">
                    <a:moveTo>
                      <a:pt x="17" y="36"/>
                    </a:moveTo>
                    <a:cubicBezTo>
                      <a:pt x="17" y="36"/>
                      <a:pt x="15" y="19"/>
                      <a:pt x="6" y="0"/>
                    </a:cubicBezTo>
                    <a:cubicBezTo>
                      <a:pt x="6" y="0"/>
                      <a:pt x="0" y="33"/>
                      <a:pt x="0" y="36"/>
                    </a:cubicBezTo>
                    <a:lnTo>
                      <a:pt x="17"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6" name="Freeform 161">
                <a:extLst>
                  <a:ext uri="{FF2B5EF4-FFF2-40B4-BE49-F238E27FC236}">
                    <a16:creationId xmlns:a16="http://schemas.microsoft.com/office/drawing/2014/main" id="{CAD4DB9D-5E98-4AB7-A9EC-5B0038F83155}"/>
                  </a:ext>
                </a:extLst>
              </p:cNvPr>
              <p:cNvSpPr>
                <a:spLocks/>
              </p:cNvSpPr>
              <p:nvPr/>
            </p:nvSpPr>
            <p:spPr bwMode="auto">
              <a:xfrm>
                <a:off x="1659"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7" name="Freeform 162">
                <a:extLst>
                  <a:ext uri="{FF2B5EF4-FFF2-40B4-BE49-F238E27FC236}">
                    <a16:creationId xmlns:a16="http://schemas.microsoft.com/office/drawing/2014/main" id="{9C18730F-9F6F-4897-A89E-2199FFD9B67D}"/>
                  </a:ext>
                </a:extLst>
              </p:cNvPr>
              <p:cNvSpPr>
                <a:spLocks/>
              </p:cNvSpPr>
              <p:nvPr/>
            </p:nvSpPr>
            <p:spPr bwMode="auto">
              <a:xfrm>
                <a:off x="162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8" name="Freeform 163">
                <a:extLst>
                  <a:ext uri="{FF2B5EF4-FFF2-40B4-BE49-F238E27FC236}">
                    <a16:creationId xmlns:a16="http://schemas.microsoft.com/office/drawing/2014/main" id="{EC60835D-1B2F-4B6E-8568-5A5BE58A6308}"/>
                  </a:ext>
                </a:extLst>
              </p:cNvPr>
              <p:cNvSpPr>
                <a:spLocks/>
              </p:cNvSpPr>
              <p:nvPr/>
            </p:nvSpPr>
            <p:spPr bwMode="auto">
              <a:xfrm>
                <a:off x="1502" y="2305"/>
                <a:ext cx="67" cy="98"/>
              </a:xfrm>
              <a:custGeom>
                <a:avLst/>
                <a:gdLst>
                  <a:gd name="T0" fmla="*/ 29 w 29"/>
                  <a:gd name="T1" fmla="*/ 42 h 42"/>
                  <a:gd name="T2" fmla="*/ 11 w 29"/>
                  <a:gd name="T3" fmla="*/ 0 h 42"/>
                  <a:gd name="T4" fmla="*/ 0 w 29"/>
                  <a:gd name="T5" fmla="*/ 42 h 42"/>
                  <a:gd name="T6" fmla="*/ 29 w 29"/>
                  <a:gd name="T7" fmla="*/ 42 h 42"/>
                </a:gdLst>
                <a:ahLst/>
                <a:cxnLst>
                  <a:cxn ang="0">
                    <a:pos x="T0" y="T1"/>
                  </a:cxn>
                  <a:cxn ang="0">
                    <a:pos x="T2" y="T3"/>
                  </a:cxn>
                  <a:cxn ang="0">
                    <a:pos x="T4" y="T5"/>
                  </a:cxn>
                  <a:cxn ang="0">
                    <a:pos x="T6" y="T7"/>
                  </a:cxn>
                </a:cxnLst>
                <a:rect l="0" t="0" r="r" b="b"/>
                <a:pathLst>
                  <a:path w="29" h="42">
                    <a:moveTo>
                      <a:pt x="29" y="42"/>
                    </a:moveTo>
                    <a:cubicBezTo>
                      <a:pt x="29" y="42"/>
                      <a:pt x="26" y="24"/>
                      <a:pt x="11" y="0"/>
                    </a:cubicBezTo>
                    <a:cubicBezTo>
                      <a:pt x="11" y="0"/>
                      <a:pt x="0" y="39"/>
                      <a:pt x="0" y="42"/>
                    </a:cubicBezTo>
                    <a:lnTo>
                      <a:pt x="29"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9" name="Freeform 164">
                <a:extLst>
                  <a:ext uri="{FF2B5EF4-FFF2-40B4-BE49-F238E27FC236}">
                    <a16:creationId xmlns:a16="http://schemas.microsoft.com/office/drawing/2014/main" id="{FE1D1A20-F213-47BD-A6C9-2613A415D1F2}"/>
                  </a:ext>
                </a:extLst>
              </p:cNvPr>
              <p:cNvSpPr>
                <a:spLocks/>
              </p:cNvSpPr>
              <p:nvPr/>
            </p:nvSpPr>
            <p:spPr bwMode="auto">
              <a:xfrm>
                <a:off x="1364" y="2287"/>
                <a:ext cx="65"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0" name="Freeform 165">
                <a:extLst>
                  <a:ext uri="{FF2B5EF4-FFF2-40B4-BE49-F238E27FC236}">
                    <a16:creationId xmlns:a16="http://schemas.microsoft.com/office/drawing/2014/main" id="{B23794F4-FF86-4471-9898-C4F5E9068BED}"/>
                  </a:ext>
                </a:extLst>
              </p:cNvPr>
              <p:cNvSpPr>
                <a:spLocks/>
              </p:cNvSpPr>
              <p:nvPr/>
            </p:nvSpPr>
            <p:spPr bwMode="auto">
              <a:xfrm>
                <a:off x="1714"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1" name="Freeform 166">
                <a:extLst>
                  <a:ext uri="{FF2B5EF4-FFF2-40B4-BE49-F238E27FC236}">
                    <a16:creationId xmlns:a16="http://schemas.microsoft.com/office/drawing/2014/main" id="{B17AD9C9-608A-45E8-BC8D-F444C5112589}"/>
                  </a:ext>
                </a:extLst>
              </p:cNvPr>
              <p:cNvSpPr>
                <a:spLocks/>
              </p:cNvSpPr>
              <p:nvPr/>
            </p:nvSpPr>
            <p:spPr bwMode="auto">
              <a:xfrm>
                <a:off x="1926"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2" name="Freeform 167">
                <a:extLst>
                  <a:ext uri="{FF2B5EF4-FFF2-40B4-BE49-F238E27FC236}">
                    <a16:creationId xmlns:a16="http://schemas.microsoft.com/office/drawing/2014/main" id="{DE734902-A1BD-4D2D-8B4E-3C7F7F8E4EC5}"/>
                  </a:ext>
                </a:extLst>
              </p:cNvPr>
              <p:cNvSpPr>
                <a:spLocks/>
              </p:cNvSpPr>
              <p:nvPr/>
            </p:nvSpPr>
            <p:spPr bwMode="auto">
              <a:xfrm>
                <a:off x="1813"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3" name="Freeform 168">
                <a:extLst>
                  <a:ext uri="{FF2B5EF4-FFF2-40B4-BE49-F238E27FC236}">
                    <a16:creationId xmlns:a16="http://schemas.microsoft.com/office/drawing/2014/main" id="{F613EC00-B372-46DA-AEB8-6DB1BC9C0923}"/>
                  </a:ext>
                </a:extLst>
              </p:cNvPr>
              <p:cNvSpPr>
                <a:spLocks/>
              </p:cNvSpPr>
              <p:nvPr/>
            </p:nvSpPr>
            <p:spPr bwMode="auto">
              <a:xfrm>
                <a:off x="1696"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4" name="Freeform 169">
                <a:extLst>
                  <a:ext uri="{FF2B5EF4-FFF2-40B4-BE49-F238E27FC236}">
                    <a16:creationId xmlns:a16="http://schemas.microsoft.com/office/drawing/2014/main" id="{7BB42E02-5246-4479-89C7-5A9E6E4F5761}"/>
                  </a:ext>
                </a:extLst>
              </p:cNvPr>
              <p:cNvSpPr>
                <a:spLocks/>
              </p:cNvSpPr>
              <p:nvPr/>
            </p:nvSpPr>
            <p:spPr bwMode="auto">
              <a:xfrm>
                <a:off x="186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5" name="Freeform 170">
                <a:extLst>
                  <a:ext uri="{FF2B5EF4-FFF2-40B4-BE49-F238E27FC236}">
                    <a16:creationId xmlns:a16="http://schemas.microsoft.com/office/drawing/2014/main" id="{C6639A25-F2E2-4335-934A-6E94C4472BC9}"/>
                  </a:ext>
                </a:extLst>
              </p:cNvPr>
              <p:cNvSpPr>
                <a:spLocks/>
              </p:cNvSpPr>
              <p:nvPr/>
            </p:nvSpPr>
            <p:spPr bwMode="auto">
              <a:xfrm>
                <a:off x="2005"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6" name="Freeform 171">
                <a:extLst>
                  <a:ext uri="{FF2B5EF4-FFF2-40B4-BE49-F238E27FC236}">
                    <a16:creationId xmlns:a16="http://schemas.microsoft.com/office/drawing/2014/main" id="{C59E2DD2-B562-411C-8959-0D0BCFA2ED90}"/>
                  </a:ext>
                </a:extLst>
              </p:cNvPr>
              <p:cNvSpPr>
                <a:spLocks/>
              </p:cNvSpPr>
              <p:nvPr/>
            </p:nvSpPr>
            <p:spPr bwMode="auto">
              <a:xfrm>
                <a:off x="1975"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7" name="Freeform 172">
                <a:extLst>
                  <a:ext uri="{FF2B5EF4-FFF2-40B4-BE49-F238E27FC236}">
                    <a16:creationId xmlns:a16="http://schemas.microsoft.com/office/drawing/2014/main" id="{76B11712-ABD3-4045-8056-BADEBF8E13A8}"/>
                  </a:ext>
                </a:extLst>
              </p:cNvPr>
              <p:cNvSpPr>
                <a:spLocks/>
              </p:cNvSpPr>
              <p:nvPr/>
            </p:nvSpPr>
            <p:spPr bwMode="auto">
              <a:xfrm>
                <a:off x="1880" y="2305"/>
                <a:ext cx="53" cy="98"/>
              </a:xfrm>
              <a:custGeom>
                <a:avLst/>
                <a:gdLst>
                  <a:gd name="T0" fmla="*/ 23 w 23"/>
                  <a:gd name="T1" fmla="*/ 42 h 42"/>
                  <a:gd name="T2" fmla="*/ 8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8" y="0"/>
                    </a:cubicBezTo>
                    <a:cubicBezTo>
                      <a:pt x="8"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8" name="Freeform 173">
                <a:extLst>
                  <a:ext uri="{FF2B5EF4-FFF2-40B4-BE49-F238E27FC236}">
                    <a16:creationId xmlns:a16="http://schemas.microsoft.com/office/drawing/2014/main" id="{14C4E23B-289F-46A9-96C5-81A99FB29DC1}"/>
                  </a:ext>
                </a:extLst>
              </p:cNvPr>
              <p:cNvSpPr>
                <a:spLocks/>
              </p:cNvSpPr>
              <p:nvPr/>
            </p:nvSpPr>
            <p:spPr bwMode="auto">
              <a:xfrm>
                <a:off x="1767"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9" name="Freeform 174">
                <a:extLst>
                  <a:ext uri="{FF2B5EF4-FFF2-40B4-BE49-F238E27FC236}">
                    <a16:creationId xmlns:a16="http://schemas.microsoft.com/office/drawing/2014/main" id="{1A07C2A3-9717-4B4C-A1D0-7C2EAA058AD0}"/>
                  </a:ext>
                </a:extLst>
              </p:cNvPr>
              <p:cNvSpPr>
                <a:spLocks/>
              </p:cNvSpPr>
              <p:nvPr/>
            </p:nvSpPr>
            <p:spPr bwMode="auto">
              <a:xfrm>
                <a:off x="2058" y="2277"/>
                <a:ext cx="64"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0" name="Freeform 175">
                <a:extLst>
                  <a:ext uri="{FF2B5EF4-FFF2-40B4-BE49-F238E27FC236}">
                    <a16:creationId xmlns:a16="http://schemas.microsoft.com/office/drawing/2014/main" id="{F2EF4105-2CFE-46F1-9A84-F4E9F555511D}"/>
                  </a:ext>
                </a:extLst>
              </p:cNvPr>
              <p:cNvSpPr>
                <a:spLocks/>
              </p:cNvSpPr>
              <p:nvPr/>
            </p:nvSpPr>
            <p:spPr bwMode="auto">
              <a:xfrm>
                <a:off x="2320"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1" name="Freeform 176">
                <a:extLst>
                  <a:ext uri="{FF2B5EF4-FFF2-40B4-BE49-F238E27FC236}">
                    <a16:creationId xmlns:a16="http://schemas.microsoft.com/office/drawing/2014/main" id="{3CBC9553-9536-4DE7-9BEB-D91A0306C045}"/>
                  </a:ext>
                </a:extLst>
              </p:cNvPr>
              <p:cNvSpPr>
                <a:spLocks/>
              </p:cNvSpPr>
              <p:nvPr/>
            </p:nvSpPr>
            <p:spPr bwMode="auto">
              <a:xfrm>
                <a:off x="2180"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2" name="Freeform 177">
                <a:extLst>
                  <a:ext uri="{FF2B5EF4-FFF2-40B4-BE49-F238E27FC236}">
                    <a16:creationId xmlns:a16="http://schemas.microsoft.com/office/drawing/2014/main" id="{3765DFFC-07EF-4A4B-A8C7-D184F55CEF05}"/>
                  </a:ext>
                </a:extLst>
              </p:cNvPr>
              <p:cNvSpPr>
                <a:spLocks/>
              </p:cNvSpPr>
              <p:nvPr/>
            </p:nvSpPr>
            <p:spPr bwMode="auto">
              <a:xfrm>
                <a:off x="2035"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3" name="Freeform 178">
                <a:extLst>
                  <a:ext uri="{FF2B5EF4-FFF2-40B4-BE49-F238E27FC236}">
                    <a16:creationId xmlns:a16="http://schemas.microsoft.com/office/drawing/2014/main" id="{FEAEE8F4-F334-42E8-9C5D-7951B51E0D61}"/>
                  </a:ext>
                </a:extLst>
              </p:cNvPr>
              <p:cNvSpPr>
                <a:spLocks/>
              </p:cNvSpPr>
              <p:nvPr/>
            </p:nvSpPr>
            <p:spPr bwMode="auto">
              <a:xfrm>
                <a:off x="2244"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4" name="Freeform 179">
                <a:extLst>
                  <a:ext uri="{FF2B5EF4-FFF2-40B4-BE49-F238E27FC236}">
                    <a16:creationId xmlns:a16="http://schemas.microsoft.com/office/drawing/2014/main" id="{739CDF31-DBDB-4DBD-B5C3-0A53427BA5A5}"/>
                  </a:ext>
                </a:extLst>
              </p:cNvPr>
              <p:cNvSpPr>
                <a:spLocks/>
              </p:cNvSpPr>
              <p:nvPr/>
            </p:nvSpPr>
            <p:spPr bwMode="auto">
              <a:xfrm>
                <a:off x="2419"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5" name="Freeform 180">
                <a:extLst>
                  <a:ext uri="{FF2B5EF4-FFF2-40B4-BE49-F238E27FC236}">
                    <a16:creationId xmlns:a16="http://schemas.microsoft.com/office/drawing/2014/main" id="{43DDAFCD-7D87-482F-9B80-268BED942062}"/>
                  </a:ext>
                </a:extLst>
              </p:cNvPr>
              <p:cNvSpPr>
                <a:spLocks/>
              </p:cNvSpPr>
              <p:nvPr/>
            </p:nvSpPr>
            <p:spPr bwMode="auto">
              <a:xfrm>
                <a:off x="238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6" name="Freeform 181">
                <a:extLst>
                  <a:ext uri="{FF2B5EF4-FFF2-40B4-BE49-F238E27FC236}">
                    <a16:creationId xmlns:a16="http://schemas.microsoft.com/office/drawing/2014/main" id="{6ED55A25-643F-4FEC-913A-2F5671203AF0}"/>
                  </a:ext>
                </a:extLst>
              </p:cNvPr>
              <p:cNvSpPr>
                <a:spLocks/>
              </p:cNvSpPr>
              <p:nvPr/>
            </p:nvSpPr>
            <p:spPr bwMode="auto">
              <a:xfrm>
                <a:off x="2263" y="2305"/>
                <a:ext cx="64"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6"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7" name="Freeform 182">
                <a:extLst>
                  <a:ext uri="{FF2B5EF4-FFF2-40B4-BE49-F238E27FC236}">
                    <a16:creationId xmlns:a16="http://schemas.microsoft.com/office/drawing/2014/main" id="{DBB872C7-69C9-4A8B-BA7C-4FD5E5B97385}"/>
                  </a:ext>
                </a:extLst>
              </p:cNvPr>
              <p:cNvSpPr>
                <a:spLocks/>
              </p:cNvSpPr>
              <p:nvPr/>
            </p:nvSpPr>
            <p:spPr bwMode="auto">
              <a:xfrm>
                <a:off x="2122" y="2287"/>
                <a:ext cx="67" cy="116"/>
              </a:xfrm>
              <a:custGeom>
                <a:avLst/>
                <a:gdLst>
                  <a:gd name="T0" fmla="*/ 0 w 29"/>
                  <a:gd name="T1" fmla="*/ 50 h 50"/>
                  <a:gd name="T2" fmla="*/ 18 w 29"/>
                  <a:gd name="T3" fmla="*/ 0 h 50"/>
                  <a:gd name="T4" fmla="*/ 29 w 29"/>
                  <a:gd name="T5" fmla="*/ 50 h 50"/>
                  <a:gd name="T6" fmla="*/ 0 w 29"/>
                  <a:gd name="T7" fmla="*/ 50 h 50"/>
                </a:gdLst>
                <a:ahLst/>
                <a:cxnLst>
                  <a:cxn ang="0">
                    <a:pos x="T0" y="T1"/>
                  </a:cxn>
                  <a:cxn ang="0">
                    <a:pos x="T2" y="T3"/>
                  </a:cxn>
                  <a:cxn ang="0">
                    <a:pos x="T4" y="T5"/>
                  </a:cxn>
                  <a:cxn ang="0">
                    <a:pos x="T6" y="T7"/>
                  </a:cxn>
                </a:cxnLst>
                <a:rect l="0" t="0" r="r" b="b"/>
                <a:pathLst>
                  <a:path w="29" h="50">
                    <a:moveTo>
                      <a:pt x="0" y="50"/>
                    </a:moveTo>
                    <a:cubicBezTo>
                      <a:pt x="0" y="50"/>
                      <a:pt x="3" y="30"/>
                      <a:pt x="18" y="0"/>
                    </a:cubicBezTo>
                    <a:cubicBezTo>
                      <a:pt x="18" y="0"/>
                      <a:pt x="29" y="46"/>
                      <a:pt x="29"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8" name="Freeform 183">
                <a:extLst>
                  <a:ext uri="{FF2B5EF4-FFF2-40B4-BE49-F238E27FC236}">
                    <a16:creationId xmlns:a16="http://schemas.microsoft.com/office/drawing/2014/main" id="{BEC76E33-06A2-4593-87A6-ABB6CE9833E3}"/>
                  </a:ext>
                </a:extLst>
              </p:cNvPr>
              <p:cNvSpPr>
                <a:spLocks/>
              </p:cNvSpPr>
              <p:nvPr/>
            </p:nvSpPr>
            <p:spPr bwMode="auto">
              <a:xfrm>
                <a:off x="2475"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9" name="Freeform 184">
                <a:extLst>
                  <a:ext uri="{FF2B5EF4-FFF2-40B4-BE49-F238E27FC236}">
                    <a16:creationId xmlns:a16="http://schemas.microsoft.com/office/drawing/2014/main" id="{6DD3C405-8779-464B-A614-C540715863A3}"/>
                  </a:ext>
                </a:extLst>
              </p:cNvPr>
              <p:cNvSpPr>
                <a:spLocks/>
              </p:cNvSpPr>
              <p:nvPr/>
            </p:nvSpPr>
            <p:spPr bwMode="auto">
              <a:xfrm>
                <a:off x="2684"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0" name="Freeform 185">
                <a:extLst>
                  <a:ext uri="{FF2B5EF4-FFF2-40B4-BE49-F238E27FC236}">
                    <a16:creationId xmlns:a16="http://schemas.microsoft.com/office/drawing/2014/main" id="{61DBFF03-A114-469A-94CA-3F368008C01B}"/>
                  </a:ext>
                </a:extLst>
              </p:cNvPr>
              <p:cNvSpPr>
                <a:spLocks/>
              </p:cNvSpPr>
              <p:nvPr/>
            </p:nvSpPr>
            <p:spPr bwMode="auto">
              <a:xfrm>
                <a:off x="2574"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1" name="Freeform 186">
                <a:extLst>
                  <a:ext uri="{FF2B5EF4-FFF2-40B4-BE49-F238E27FC236}">
                    <a16:creationId xmlns:a16="http://schemas.microsoft.com/office/drawing/2014/main" id="{BAA1EA85-5B73-48C3-BCE9-A77EA4051AF3}"/>
                  </a:ext>
                </a:extLst>
              </p:cNvPr>
              <p:cNvSpPr>
                <a:spLocks/>
              </p:cNvSpPr>
              <p:nvPr/>
            </p:nvSpPr>
            <p:spPr bwMode="auto">
              <a:xfrm>
                <a:off x="2456"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2" name="Freeform 187">
                <a:extLst>
                  <a:ext uri="{FF2B5EF4-FFF2-40B4-BE49-F238E27FC236}">
                    <a16:creationId xmlns:a16="http://schemas.microsoft.com/office/drawing/2014/main" id="{3F5E92DE-5A8A-4525-9EC1-91D74427C0E6}"/>
                  </a:ext>
                </a:extLst>
              </p:cNvPr>
              <p:cNvSpPr>
                <a:spLocks/>
              </p:cNvSpPr>
              <p:nvPr/>
            </p:nvSpPr>
            <p:spPr bwMode="auto">
              <a:xfrm>
                <a:off x="262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3" name="Freeform 188">
                <a:extLst>
                  <a:ext uri="{FF2B5EF4-FFF2-40B4-BE49-F238E27FC236}">
                    <a16:creationId xmlns:a16="http://schemas.microsoft.com/office/drawing/2014/main" id="{362D6D21-B2B6-491B-9033-B8CCB2D03918}"/>
                  </a:ext>
                </a:extLst>
              </p:cNvPr>
              <p:cNvSpPr>
                <a:spLocks/>
              </p:cNvSpPr>
              <p:nvPr/>
            </p:nvSpPr>
            <p:spPr bwMode="auto">
              <a:xfrm>
                <a:off x="2765"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4" name="Freeform 189">
                <a:extLst>
                  <a:ext uri="{FF2B5EF4-FFF2-40B4-BE49-F238E27FC236}">
                    <a16:creationId xmlns:a16="http://schemas.microsoft.com/office/drawing/2014/main" id="{F4AD8FB9-4B2C-44A1-BA47-E2B799C67672}"/>
                  </a:ext>
                </a:extLst>
              </p:cNvPr>
              <p:cNvSpPr>
                <a:spLocks/>
              </p:cNvSpPr>
              <p:nvPr/>
            </p:nvSpPr>
            <p:spPr bwMode="auto">
              <a:xfrm>
                <a:off x="2735"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5" name="Freeform 190">
                <a:extLst>
                  <a:ext uri="{FF2B5EF4-FFF2-40B4-BE49-F238E27FC236}">
                    <a16:creationId xmlns:a16="http://schemas.microsoft.com/office/drawing/2014/main" id="{094CB7E4-C05F-4D11-BC2A-D59E2EB821E4}"/>
                  </a:ext>
                </a:extLst>
              </p:cNvPr>
              <p:cNvSpPr>
                <a:spLocks/>
              </p:cNvSpPr>
              <p:nvPr/>
            </p:nvSpPr>
            <p:spPr bwMode="auto">
              <a:xfrm>
                <a:off x="2641" y="2305"/>
                <a:ext cx="50"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6" name="Freeform 191">
                <a:extLst>
                  <a:ext uri="{FF2B5EF4-FFF2-40B4-BE49-F238E27FC236}">
                    <a16:creationId xmlns:a16="http://schemas.microsoft.com/office/drawing/2014/main" id="{1A91B92E-4DAC-4E32-BF96-041455F20F0E}"/>
                  </a:ext>
                </a:extLst>
              </p:cNvPr>
              <p:cNvSpPr>
                <a:spLocks/>
              </p:cNvSpPr>
              <p:nvPr/>
            </p:nvSpPr>
            <p:spPr bwMode="auto">
              <a:xfrm>
                <a:off x="2528" y="2287"/>
                <a:ext cx="50"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7" name="Freeform 192">
                <a:extLst>
                  <a:ext uri="{FF2B5EF4-FFF2-40B4-BE49-F238E27FC236}">
                    <a16:creationId xmlns:a16="http://schemas.microsoft.com/office/drawing/2014/main" id="{2BB97105-8195-4780-A964-2AAF57C74A7C}"/>
                  </a:ext>
                </a:extLst>
              </p:cNvPr>
              <p:cNvSpPr>
                <a:spLocks/>
              </p:cNvSpPr>
              <p:nvPr/>
            </p:nvSpPr>
            <p:spPr bwMode="auto">
              <a:xfrm>
                <a:off x="2818" y="2277"/>
                <a:ext cx="64"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8" name="Freeform 193">
                <a:extLst>
                  <a:ext uri="{FF2B5EF4-FFF2-40B4-BE49-F238E27FC236}">
                    <a16:creationId xmlns:a16="http://schemas.microsoft.com/office/drawing/2014/main" id="{B42E86D6-89D0-40FA-BD2B-53060C093429}"/>
                  </a:ext>
                </a:extLst>
              </p:cNvPr>
              <p:cNvSpPr>
                <a:spLocks/>
              </p:cNvSpPr>
              <p:nvPr/>
            </p:nvSpPr>
            <p:spPr bwMode="auto">
              <a:xfrm>
                <a:off x="3081"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9" name="Freeform 194">
                <a:extLst>
                  <a:ext uri="{FF2B5EF4-FFF2-40B4-BE49-F238E27FC236}">
                    <a16:creationId xmlns:a16="http://schemas.microsoft.com/office/drawing/2014/main" id="{4DC3B883-D679-4F21-9918-8B042D74E866}"/>
                  </a:ext>
                </a:extLst>
              </p:cNvPr>
              <p:cNvSpPr>
                <a:spLocks/>
              </p:cNvSpPr>
              <p:nvPr/>
            </p:nvSpPr>
            <p:spPr bwMode="auto">
              <a:xfrm>
                <a:off x="2940"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0" name="Freeform 195">
                <a:extLst>
                  <a:ext uri="{FF2B5EF4-FFF2-40B4-BE49-F238E27FC236}">
                    <a16:creationId xmlns:a16="http://schemas.microsoft.com/office/drawing/2014/main" id="{BAF3C083-DDF0-4256-B8F2-F1BD7F1393FB}"/>
                  </a:ext>
                </a:extLst>
              </p:cNvPr>
              <p:cNvSpPr>
                <a:spLocks/>
              </p:cNvSpPr>
              <p:nvPr/>
            </p:nvSpPr>
            <p:spPr bwMode="auto">
              <a:xfrm>
                <a:off x="2795"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1" name="Freeform 196">
                <a:extLst>
                  <a:ext uri="{FF2B5EF4-FFF2-40B4-BE49-F238E27FC236}">
                    <a16:creationId xmlns:a16="http://schemas.microsoft.com/office/drawing/2014/main" id="{F12EE5A8-1CA7-4C1D-BBDA-CC87F188190D}"/>
                  </a:ext>
                </a:extLst>
              </p:cNvPr>
              <p:cNvSpPr>
                <a:spLocks/>
              </p:cNvSpPr>
              <p:nvPr/>
            </p:nvSpPr>
            <p:spPr bwMode="auto">
              <a:xfrm>
                <a:off x="3005"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2" name="Freeform 197">
                <a:extLst>
                  <a:ext uri="{FF2B5EF4-FFF2-40B4-BE49-F238E27FC236}">
                    <a16:creationId xmlns:a16="http://schemas.microsoft.com/office/drawing/2014/main" id="{31D41BD4-9934-4393-B58F-F26FE2684F16}"/>
                  </a:ext>
                </a:extLst>
              </p:cNvPr>
              <p:cNvSpPr>
                <a:spLocks/>
              </p:cNvSpPr>
              <p:nvPr/>
            </p:nvSpPr>
            <p:spPr bwMode="auto">
              <a:xfrm>
                <a:off x="3180"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1"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3" name="Freeform 198">
                <a:extLst>
                  <a:ext uri="{FF2B5EF4-FFF2-40B4-BE49-F238E27FC236}">
                    <a16:creationId xmlns:a16="http://schemas.microsoft.com/office/drawing/2014/main" id="{2E91D217-D13A-4CAA-9A28-A2B00B7A6B75}"/>
                  </a:ext>
                </a:extLst>
              </p:cNvPr>
              <p:cNvSpPr>
                <a:spLocks/>
              </p:cNvSpPr>
              <p:nvPr/>
            </p:nvSpPr>
            <p:spPr bwMode="auto">
              <a:xfrm>
                <a:off x="3143"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4" name="Freeform 199">
                <a:extLst>
                  <a:ext uri="{FF2B5EF4-FFF2-40B4-BE49-F238E27FC236}">
                    <a16:creationId xmlns:a16="http://schemas.microsoft.com/office/drawing/2014/main" id="{8B910884-E37D-4A31-882E-2E9B8216EFB3}"/>
                  </a:ext>
                </a:extLst>
              </p:cNvPr>
              <p:cNvSpPr>
                <a:spLocks/>
              </p:cNvSpPr>
              <p:nvPr/>
            </p:nvSpPr>
            <p:spPr bwMode="auto">
              <a:xfrm>
                <a:off x="3023"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5" name="Freeform 200">
                <a:extLst>
                  <a:ext uri="{FF2B5EF4-FFF2-40B4-BE49-F238E27FC236}">
                    <a16:creationId xmlns:a16="http://schemas.microsoft.com/office/drawing/2014/main" id="{9B3848EC-D3EC-4E1C-877C-0D9309C34FE4}"/>
                  </a:ext>
                </a:extLst>
              </p:cNvPr>
              <p:cNvSpPr>
                <a:spLocks/>
              </p:cNvSpPr>
              <p:nvPr/>
            </p:nvSpPr>
            <p:spPr bwMode="auto">
              <a:xfrm>
                <a:off x="2882" y="2287"/>
                <a:ext cx="65"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6" name="Freeform 201">
                <a:extLst>
                  <a:ext uri="{FF2B5EF4-FFF2-40B4-BE49-F238E27FC236}">
                    <a16:creationId xmlns:a16="http://schemas.microsoft.com/office/drawing/2014/main" id="{57CCC3DC-C073-4B53-BED3-A784AA0B6F60}"/>
                  </a:ext>
                </a:extLst>
              </p:cNvPr>
              <p:cNvSpPr>
                <a:spLocks/>
              </p:cNvSpPr>
              <p:nvPr/>
            </p:nvSpPr>
            <p:spPr bwMode="auto">
              <a:xfrm>
                <a:off x="3210"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7" name="Freeform 202">
                <a:extLst>
                  <a:ext uri="{FF2B5EF4-FFF2-40B4-BE49-F238E27FC236}">
                    <a16:creationId xmlns:a16="http://schemas.microsoft.com/office/drawing/2014/main" id="{B485A619-653E-47A3-82CA-D085E4AE2195}"/>
                  </a:ext>
                </a:extLst>
              </p:cNvPr>
              <p:cNvSpPr>
                <a:spLocks/>
              </p:cNvSpPr>
              <p:nvPr/>
            </p:nvSpPr>
            <p:spPr bwMode="auto">
              <a:xfrm>
                <a:off x="3422"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8" name="Freeform 203">
                <a:extLst>
                  <a:ext uri="{FF2B5EF4-FFF2-40B4-BE49-F238E27FC236}">
                    <a16:creationId xmlns:a16="http://schemas.microsoft.com/office/drawing/2014/main" id="{83391D3F-A282-410C-9B38-F29C22D31C0C}"/>
                  </a:ext>
                </a:extLst>
              </p:cNvPr>
              <p:cNvSpPr>
                <a:spLocks/>
              </p:cNvSpPr>
              <p:nvPr/>
            </p:nvSpPr>
            <p:spPr bwMode="auto">
              <a:xfrm>
                <a:off x="3309"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9" name="Freeform 204">
                <a:extLst>
                  <a:ext uri="{FF2B5EF4-FFF2-40B4-BE49-F238E27FC236}">
                    <a16:creationId xmlns:a16="http://schemas.microsoft.com/office/drawing/2014/main" id="{AF5A6CC7-C4A0-4707-AF9E-3CD57E038DD4}"/>
                  </a:ext>
                </a:extLst>
              </p:cNvPr>
              <p:cNvSpPr>
                <a:spLocks/>
              </p:cNvSpPr>
              <p:nvPr/>
            </p:nvSpPr>
            <p:spPr bwMode="auto">
              <a:xfrm>
                <a:off x="3191" y="2303"/>
                <a:ext cx="33"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20" name="Freeform 206">
              <a:extLst>
                <a:ext uri="{FF2B5EF4-FFF2-40B4-BE49-F238E27FC236}">
                  <a16:creationId xmlns:a16="http://schemas.microsoft.com/office/drawing/2014/main" id="{EABD3E35-C7B0-4EE4-98D8-76DB2A0812C9}"/>
                </a:ext>
              </a:extLst>
            </p:cNvPr>
            <p:cNvSpPr>
              <a:spLocks/>
            </p:cNvSpPr>
            <p:nvPr/>
          </p:nvSpPr>
          <p:spPr bwMode="auto">
            <a:xfrm>
              <a:off x="335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 name="Freeform 207">
              <a:extLst>
                <a:ext uri="{FF2B5EF4-FFF2-40B4-BE49-F238E27FC236}">
                  <a16:creationId xmlns:a16="http://schemas.microsoft.com/office/drawing/2014/main" id="{AEBAE833-D96C-4C67-A5F2-D82361A13289}"/>
                </a:ext>
              </a:extLst>
            </p:cNvPr>
            <p:cNvSpPr>
              <a:spLocks/>
            </p:cNvSpPr>
            <p:nvPr/>
          </p:nvSpPr>
          <p:spPr bwMode="auto">
            <a:xfrm>
              <a:off x="3500"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 name="Freeform 208">
              <a:extLst>
                <a:ext uri="{FF2B5EF4-FFF2-40B4-BE49-F238E27FC236}">
                  <a16:creationId xmlns:a16="http://schemas.microsoft.com/office/drawing/2014/main" id="{A27A868F-C8C1-4D13-A89C-798D3D59D265}"/>
                </a:ext>
              </a:extLst>
            </p:cNvPr>
            <p:cNvSpPr>
              <a:spLocks/>
            </p:cNvSpPr>
            <p:nvPr/>
          </p:nvSpPr>
          <p:spPr bwMode="auto">
            <a:xfrm>
              <a:off x="347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 name="Freeform 209">
              <a:extLst>
                <a:ext uri="{FF2B5EF4-FFF2-40B4-BE49-F238E27FC236}">
                  <a16:creationId xmlns:a16="http://schemas.microsoft.com/office/drawing/2014/main" id="{D72D4850-CCDE-4CDF-9110-4356A5804E18}"/>
                </a:ext>
              </a:extLst>
            </p:cNvPr>
            <p:cNvSpPr>
              <a:spLocks/>
            </p:cNvSpPr>
            <p:nvPr/>
          </p:nvSpPr>
          <p:spPr bwMode="auto">
            <a:xfrm>
              <a:off x="3376" y="2305"/>
              <a:ext cx="50"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 name="Freeform 210">
              <a:extLst>
                <a:ext uri="{FF2B5EF4-FFF2-40B4-BE49-F238E27FC236}">
                  <a16:creationId xmlns:a16="http://schemas.microsoft.com/office/drawing/2014/main" id="{B90A4148-D9C9-4244-A5CA-79D7CF1333B0}"/>
                </a:ext>
              </a:extLst>
            </p:cNvPr>
            <p:cNvSpPr>
              <a:spLocks/>
            </p:cNvSpPr>
            <p:nvPr/>
          </p:nvSpPr>
          <p:spPr bwMode="auto">
            <a:xfrm>
              <a:off x="3263"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11">
              <a:extLst>
                <a:ext uri="{FF2B5EF4-FFF2-40B4-BE49-F238E27FC236}">
                  <a16:creationId xmlns:a16="http://schemas.microsoft.com/office/drawing/2014/main" id="{9DBBCE5E-7C28-49E1-A6F5-BA77242613B3}"/>
                </a:ext>
              </a:extLst>
            </p:cNvPr>
            <p:cNvSpPr>
              <a:spLocks/>
            </p:cNvSpPr>
            <p:nvPr/>
          </p:nvSpPr>
          <p:spPr bwMode="auto">
            <a:xfrm>
              <a:off x="3553" y="2277"/>
              <a:ext cx="65"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 name="Freeform 212">
              <a:extLst>
                <a:ext uri="{FF2B5EF4-FFF2-40B4-BE49-F238E27FC236}">
                  <a16:creationId xmlns:a16="http://schemas.microsoft.com/office/drawing/2014/main" id="{96652EF1-00B4-42E8-8A55-5EE4150D2BE1}"/>
                </a:ext>
              </a:extLst>
            </p:cNvPr>
            <p:cNvSpPr>
              <a:spLocks/>
            </p:cNvSpPr>
            <p:nvPr/>
          </p:nvSpPr>
          <p:spPr bwMode="auto">
            <a:xfrm>
              <a:off x="3816"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 name="Freeform 213">
              <a:extLst>
                <a:ext uri="{FF2B5EF4-FFF2-40B4-BE49-F238E27FC236}">
                  <a16:creationId xmlns:a16="http://schemas.microsoft.com/office/drawing/2014/main" id="{52313CA5-5644-4E31-B556-7FDA51DF41F1}"/>
                </a:ext>
              </a:extLst>
            </p:cNvPr>
            <p:cNvSpPr>
              <a:spLocks/>
            </p:cNvSpPr>
            <p:nvPr/>
          </p:nvSpPr>
          <p:spPr bwMode="auto">
            <a:xfrm>
              <a:off x="3675"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 name="Freeform 214">
              <a:extLst>
                <a:ext uri="{FF2B5EF4-FFF2-40B4-BE49-F238E27FC236}">
                  <a16:creationId xmlns:a16="http://schemas.microsoft.com/office/drawing/2014/main" id="{0732B938-DBD6-49ED-9993-E37BFEFCA4E2}"/>
                </a:ext>
              </a:extLst>
            </p:cNvPr>
            <p:cNvSpPr>
              <a:spLocks/>
            </p:cNvSpPr>
            <p:nvPr/>
          </p:nvSpPr>
          <p:spPr bwMode="auto">
            <a:xfrm>
              <a:off x="3530"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 name="Freeform 215">
              <a:extLst>
                <a:ext uri="{FF2B5EF4-FFF2-40B4-BE49-F238E27FC236}">
                  <a16:creationId xmlns:a16="http://schemas.microsoft.com/office/drawing/2014/main" id="{5DA09C0E-651A-49ED-9A0A-5A1BB87E6CB2}"/>
                </a:ext>
              </a:extLst>
            </p:cNvPr>
            <p:cNvSpPr>
              <a:spLocks/>
            </p:cNvSpPr>
            <p:nvPr/>
          </p:nvSpPr>
          <p:spPr bwMode="auto">
            <a:xfrm>
              <a:off x="374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 name="Freeform 216">
              <a:extLst>
                <a:ext uri="{FF2B5EF4-FFF2-40B4-BE49-F238E27FC236}">
                  <a16:creationId xmlns:a16="http://schemas.microsoft.com/office/drawing/2014/main" id="{6D861889-A8A2-4702-A403-A462A6CBABD9}"/>
                </a:ext>
              </a:extLst>
            </p:cNvPr>
            <p:cNvSpPr>
              <a:spLocks/>
            </p:cNvSpPr>
            <p:nvPr/>
          </p:nvSpPr>
          <p:spPr bwMode="auto">
            <a:xfrm>
              <a:off x="3915"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 name="Freeform 217">
              <a:extLst>
                <a:ext uri="{FF2B5EF4-FFF2-40B4-BE49-F238E27FC236}">
                  <a16:creationId xmlns:a16="http://schemas.microsoft.com/office/drawing/2014/main" id="{A3E8ED66-D680-4E44-8DB2-FC707A5F5C34}"/>
                </a:ext>
              </a:extLst>
            </p:cNvPr>
            <p:cNvSpPr>
              <a:spLocks/>
            </p:cNvSpPr>
            <p:nvPr/>
          </p:nvSpPr>
          <p:spPr bwMode="auto">
            <a:xfrm>
              <a:off x="3878"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 name="Freeform 218">
              <a:extLst>
                <a:ext uri="{FF2B5EF4-FFF2-40B4-BE49-F238E27FC236}">
                  <a16:creationId xmlns:a16="http://schemas.microsoft.com/office/drawing/2014/main" id="{7C5D4DAC-945C-43CC-BC57-56CCB86ADC14}"/>
                </a:ext>
              </a:extLst>
            </p:cNvPr>
            <p:cNvSpPr>
              <a:spLocks/>
            </p:cNvSpPr>
            <p:nvPr/>
          </p:nvSpPr>
          <p:spPr bwMode="auto">
            <a:xfrm>
              <a:off x="3758"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 name="Freeform 219">
              <a:extLst>
                <a:ext uri="{FF2B5EF4-FFF2-40B4-BE49-F238E27FC236}">
                  <a16:creationId xmlns:a16="http://schemas.microsoft.com/office/drawing/2014/main" id="{C70A71C2-19FF-4FA8-AAEE-D5273BE45F0A}"/>
                </a:ext>
              </a:extLst>
            </p:cNvPr>
            <p:cNvSpPr>
              <a:spLocks/>
            </p:cNvSpPr>
            <p:nvPr/>
          </p:nvSpPr>
          <p:spPr bwMode="auto">
            <a:xfrm>
              <a:off x="3618" y="2287"/>
              <a:ext cx="66" cy="116"/>
            </a:xfrm>
            <a:custGeom>
              <a:avLst/>
              <a:gdLst>
                <a:gd name="T0" fmla="*/ 0 w 29"/>
                <a:gd name="T1" fmla="*/ 50 h 50"/>
                <a:gd name="T2" fmla="*/ 18 w 29"/>
                <a:gd name="T3" fmla="*/ 0 h 50"/>
                <a:gd name="T4" fmla="*/ 29 w 29"/>
                <a:gd name="T5" fmla="*/ 50 h 50"/>
                <a:gd name="T6" fmla="*/ 0 w 29"/>
                <a:gd name="T7" fmla="*/ 50 h 50"/>
              </a:gdLst>
              <a:ahLst/>
              <a:cxnLst>
                <a:cxn ang="0">
                  <a:pos x="T0" y="T1"/>
                </a:cxn>
                <a:cxn ang="0">
                  <a:pos x="T2" y="T3"/>
                </a:cxn>
                <a:cxn ang="0">
                  <a:pos x="T4" y="T5"/>
                </a:cxn>
                <a:cxn ang="0">
                  <a:pos x="T6" y="T7"/>
                </a:cxn>
              </a:cxnLst>
              <a:rect l="0" t="0" r="r" b="b"/>
              <a:pathLst>
                <a:path w="29" h="50">
                  <a:moveTo>
                    <a:pt x="0" y="50"/>
                  </a:moveTo>
                  <a:cubicBezTo>
                    <a:pt x="0" y="50"/>
                    <a:pt x="3" y="30"/>
                    <a:pt x="18" y="0"/>
                  </a:cubicBezTo>
                  <a:cubicBezTo>
                    <a:pt x="18" y="0"/>
                    <a:pt x="29" y="46"/>
                    <a:pt x="29"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 name="Freeform 220">
              <a:extLst>
                <a:ext uri="{FF2B5EF4-FFF2-40B4-BE49-F238E27FC236}">
                  <a16:creationId xmlns:a16="http://schemas.microsoft.com/office/drawing/2014/main" id="{6AAECBBB-F252-4828-907E-E15B58A06EC8}"/>
                </a:ext>
              </a:extLst>
            </p:cNvPr>
            <p:cNvSpPr>
              <a:spLocks/>
            </p:cNvSpPr>
            <p:nvPr/>
          </p:nvSpPr>
          <p:spPr bwMode="auto">
            <a:xfrm>
              <a:off x="3970"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2"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 name="Freeform 221">
              <a:extLst>
                <a:ext uri="{FF2B5EF4-FFF2-40B4-BE49-F238E27FC236}">
                  <a16:creationId xmlns:a16="http://schemas.microsoft.com/office/drawing/2014/main" id="{D2276E10-A756-4226-893C-B953507953EC}"/>
                </a:ext>
              </a:extLst>
            </p:cNvPr>
            <p:cNvSpPr>
              <a:spLocks/>
            </p:cNvSpPr>
            <p:nvPr/>
          </p:nvSpPr>
          <p:spPr bwMode="auto">
            <a:xfrm>
              <a:off x="4180"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 name="Freeform 222">
              <a:extLst>
                <a:ext uri="{FF2B5EF4-FFF2-40B4-BE49-F238E27FC236}">
                  <a16:creationId xmlns:a16="http://schemas.microsoft.com/office/drawing/2014/main" id="{D1A3EE41-497B-44F3-9E8A-F55514D0A889}"/>
                </a:ext>
              </a:extLst>
            </p:cNvPr>
            <p:cNvSpPr>
              <a:spLocks/>
            </p:cNvSpPr>
            <p:nvPr/>
          </p:nvSpPr>
          <p:spPr bwMode="auto">
            <a:xfrm>
              <a:off x="4069"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 name="Freeform 223">
              <a:extLst>
                <a:ext uri="{FF2B5EF4-FFF2-40B4-BE49-F238E27FC236}">
                  <a16:creationId xmlns:a16="http://schemas.microsoft.com/office/drawing/2014/main" id="{0F7B3EBA-F4D3-4AF3-953A-C17BB74EDE19}"/>
                </a:ext>
              </a:extLst>
            </p:cNvPr>
            <p:cNvSpPr>
              <a:spLocks/>
            </p:cNvSpPr>
            <p:nvPr/>
          </p:nvSpPr>
          <p:spPr bwMode="auto">
            <a:xfrm>
              <a:off x="3952"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 name="Freeform 224">
              <a:extLst>
                <a:ext uri="{FF2B5EF4-FFF2-40B4-BE49-F238E27FC236}">
                  <a16:creationId xmlns:a16="http://schemas.microsoft.com/office/drawing/2014/main" id="{0A8D970D-E410-4ED9-ADF2-0E429F612557}"/>
                </a:ext>
              </a:extLst>
            </p:cNvPr>
            <p:cNvSpPr>
              <a:spLocks/>
            </p:cNvSpPr>
            <p:nvPr/>
          </p:nvSpPr>
          <p:spPr bwMode="auto">
            <a:xfrm>
              <a:off x="412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 name="Freeform 225">
              <a:extLst>
                <a:ext uri="{FF2B5EF4-FFF2-40B4-BE49-F238E27FC236}">
                  <a16:creationId xmlns:a16="http://schemas.microsoft.com/office/drawing/2014/main" id="{47C7B823-F04F-4171-9C74-473C50078C03}"/>
                </a:ext>
              </a:extLst>
            </p:cNvPr>
            <p:cNvSpPr>
              <a:spLocks/>
            </p:cNvSpPr>
            <p:nvPr/>
          </p:nvSpPr>
          <p:spPr bwMode="auto">
            <a:xfrm>
              <a:off x="4260"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 name="Freeform 226">
              <a:extLst>
                <a:ext uri="{FF2B5EF4-FFF2-40B4-BE49-F238E27FC236}">
                  <a16:creationId xmlns:a16="http://schemas.microsoft.com/office/drawing/2014/main" id="{7B55E44D-290F-46B5-AE26-96FBC2400FC0}"/>
                </a:ext>
              </a:extLst>
            </p:cNvPr>
            <p:cNvSpPr>
              <a:spLocks/>
            </p:cNvSpPr>
            <p:nvPr/>
          </p:nvSpPr>
          <p:spPr bwMode="auto">
            <a:xfrm>
              <a:off x="423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 name="Freeform 227">
              <a:extLst>
                <a:ext uri="{FF2B5EF4-FFF2-40B4-BE49-F238E27FC236}">
                  <a16:creationId xmlns:a16="http://schemas.microsoft.com/office/drawing/2014/main" id="{06D1A045-3A1E-49EA-B01D-8EA24D43391C}"/>
                </a:ext>
              </a:extLst>
            </p:cNvPr>
            <p:cNvSpPr>
              <a:spLocks/>
            </p:cNvSpPr>
            <p:nvPr/>
          </p:nvSpPr>
          <p:spPr bwMode="auto">
            <a:xfrm>
              <a:off x="4136" y="2305"/>
              <a:ext cx="51"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 name="Freeform 228">
              <a:extLst>
                <a:ext uri="{FF2B5EF4-FFF2-40B4-BE49-F238E27FC236}">
                  <a16:creationId xmlns:a16="http://schemas.microsoft.com/office/drawing/2014/main" id="{A046B578-2AFC-438B-97D3-6774BF21804D}"/>
                </a:ext>
              </a:extLst>
            </p:cNvPr>
            <p:cNvSpPr>
              <a:spLocks/>
            </p:cNvSpPr>
            <p:nvPr/>
          </p:nvSpPr>
          <p:spPr bwMode="auto">
            <a:xfrm>
              <a:off x="4023" y="2287"/>
              <a:ext cx="51"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 name="Freeform 229">
              <a:extLst>
                <a:ext uri="{FF2B5EF4-FFF2-40B4-BE49-F238E27FC236}">
                  <a16:creationId xmlns:a16="http://schemas.microsoft.com/office/drawing/2014/main" id="{CA49E734-27FC-4BD2-98A0-4A92159FE2B9}"/>
                </a:ext>
              </a:extLst>
            </p:cNvPr>
            <p:cNvSpPr>
              <a:spLocks/>
            </p:cNvSpPr>
            <p:nvPr/>
          </p:nvSpPr>
          <p:spPr bwMode="auto">
            <a:xfrm>
              <a:off x="4313" y="2277"/>
              <a:ext cx="65"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 name="Freeform 230">
              <a:extLst>
                <a:ext uri="{FF2B5EF4-FFF2-40B4-BE49-F238E27FC236}">
                  <a16:creationId xmlns:a16="http://schemas.microsoft.com/office/drawing/2014/main" id="{FE0E4AEF-9A9B-4522-995A-71649F717F4B}"/>
                </a:ext>
              </a:extLst>
            </p:cNvPr>
            <p:cNvSpPr>
              <a:spLocks/>
            </p:cNvSpPr>
            <p:nvPr/>
          </p:nvSpPr>
          <p:spPr bwMode="auto">
            <a:xfrm>
              <a:off x="4576"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 name="Freeform 231">
              <a:extLst>
                <a:ext uri="{FF2B5EF4-FFF2-40B4-BE49-F238E27FC236}">
                  <a16:creationId xmlns:a16="http://schemas.microsoft.com/office/drawing/2014/main" id="{CA5BA31B-6DAD-4A30-A01E-D47C46DD72B9}"/>
                </a:ext>
              </a:extLst>
            </p:cNvPr>
            <p:cNvSpPr>
              <a:spLocks/>
            </p:cNvSpPr>
            <p:nvPr/>
          </p:nvSpPr>
          <p:spPr bwMode="auto">
            <a:xfrm>
              <a:off x="4436"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6" name="Freeform 232">
              <a:extLst>
                <a:ext uri="{FF2B5EF4-FFF2-40B4-BE49-F238E27FC236}">
                  <a16:creationId xmlns:a16="http://schemas.microsoft.com/office/drawing/2014/main" id="{6255F007-D115-4869-BDFF-6A58443EDF39}"/>
                </a:ext>
              </a:extLst>
            </p:cNvPr>
            <p:cNvSpPr>
              <a:spLocks/>
            </p:cNvSpPr>
            <p:nvPr/>
          </p:nvSpPr>
          <p:spPr bwMode="auto">
            <a:xfrm>
              <a:off x="4290" y="2303"/>
              <a:ext cx="42"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7" name="Freeform 233">
              <a:extLst>
                <a:ext uri="{FF2B5EF4-FFF2-40B4-BE49-F238E27FC236}">
                  <a16:creationId xmlns:a16="http://schemas.microsoft.com/office/drawing/2014/main" id="{77A40817-06CD-4990-8BF6-D04DA67D1636}"/>
                </a:ext>
              </a:extLst>
            </p:cNvPr>
            <p:cNvSpPr>
              <a:spLocks/>
            </p:cNvSpPr>
            <p:nvPr/>
          </p:nvSpPr>
          <p:spPr bwMode="auto">
            <a:xfrm>
              <a:off x="450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8" name="Freeform 234">
              <a:extLst>
                <a:ext uri="{FF2B5EF4-FFF2-40B4-BE49-F238E27FC236}">
                  <a16:creationId xmlns:a16="http://schemas.microsoft.com/office/drawing/2014/main" id="{5230E45A-7403-4011-9BAC-192F841322DD}"/>
                </a:ext>
              </a:extLst>
            </p:cNvPr>
            <p:cNvSpPr>
              <a:spLocks/>
            </p:cNvSpPr>
            <p:nvPr/>
          </p:nvSpPr>
          <p:spPr bwMode="auto">
            <a:xfrm>
              <a:off x="4675"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1"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9" name="Freeform 235">
              <a:extLst>
                <a:ext uri="{FF2B5EF4-FFF2-40B4-BE49-F238E27FC236}">
                  <a16:creationId xmlns:a16="http://schemas.microsoft.com/office/drawing/2014/main" id="{98B567C3-0EB3-457C-B9BD-938F097D2BAE}"/>
                </a:ext>
              </a:extLst>
            </p:cNvPr>
            <p:cNvSpPr>
              <a:spLocks/>
            </p:cNvSpPr>
            <p:nvPr/>
          </p:nvSpPr>
          <p:spPr bwMode="auto">
            <a:xfrm>
              <a:off x="4638"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0" name="Freeform 236">
              <a:extLst>
                <a:ext uri="{FF2B5EF4-FFF2-40B4-BE49-F238E27FC236}">
                  <a16:creationId xmlns:a16="http://schemas.microsoft.com/office/drawing/2014/main" id="{765A5C3D-A38E-4231-B4EE-C11326D538EF}"/>
                </a:ext>
              </a:extLst>
            </p:cNvPr>
            <p:cNvSpPr>
              <a:spLocks/>
            </p:cNvSpPr>
            <p:nvPr/>
          </p:nvSpPr>
          <p:spPr bwMode="auto">
            <a:xfrm>
              <a:off x="4518"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1" name="Freeform 237">
              <a:extLst>
                <a:ext uri="{FF2B5EF4-FFF2-40B4-BE49-F238E27FC236}">
                  <a16:creationId xmlns:a16="http://schemas.microsoft.com/office/drawing/2014/main" id="{DAA37AE3-CB8B-49B9-804C-19543E5256FA}"/>
                </a:ext>
              </a:extLst>
            </p:cNvPr>
            <p:cNvSpPr>
              <a:spLocks/>
            </p:cNvSpPr>
            <p:nvPr/>
          </p:nvSpPr>
          <p:spPr bwMode="auto">
            <a:xfrm>
              <a:off x="4378" y="2287"/>
              <a:ext cx="64"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2" name="Freeform 238">
              <a:extLst>
                <a:ext uri="{FF2B5EF4-FFF2-40B4-BE49-F238E27FC236}">
                  <a16:creationId xmlns:a16="http://schemas.microsoft.com/office/drawing/2014/main" id="{DF01442F-CEE1-467C-A44F-B71258CB4CDC}"/>
                </a:ext>
              </a:extLst>
            </p:cNvPr>
            <p:cNvSpPr>
              <a:spLocks/>
            </p:cNvSpPr>
            <p:nvPr/>
          </p:nvSpPr>
          <p:spPr bwMode="auto">
            <a:xfrm>
              <a:off x="4694" y="2277"/>
              <a:ext cx="50"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3" name="Freeform 239">
              <a:extLst>
                <a:ext uri="{FF2B5EF4-FFF2-40B4-BE49-F238E27FC236}">
                  <a16:creationId xmlns:a16="http://schemas.microsoft.com/office/drawing/2014/main" id="{2B613D84-A5EB-4E94-9306-0AC3F8287F64}"/>
                </a:ext>
              </a:extLst>
            </p:cNvPr>
            <p:cNvSpPr>
              <a:spLocks/>
            </p:cNvSpPr>
            <p:nvPr/>
          </p:nvSpPr>
          <p:spPr bwMode="auto">
            <a:xfrm>
              <a:off x="4903"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4" name="Freeform 240">
              <a:extLst>
                <a:ext uri="{FF2B5EF4-FFF2-40B4-BE49-F238E27FC236}">
                  <a16:creationId xmlns:a16="http://schemas.microsoft.com/office/drawing/2014/main" id="{E018DE82-C0C0-4675-94D0-4A1AD6727C50}"/>
                </a:ext>
              </a:extLst>
            </p:cNvPr>
            <p:cNvSpPr>
              <a:spLocks/>
            </p:cNvSpPr>
            <p:nvPr/>
          </p:nvSpPr>
          <p:spPr bwMode="auto">
            <a:xfrm>
              <a:off x="4790"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5" name="Freeform 241">
              <a:extLst>
                <a:ext uri="{FF2B5EF4-FFF2-40B4-BE49-F238E27FC236}">
                  <a16:creationId xmlns:a16="http://schemas.microsoft.com/office/drawing/2014/main" id="{9A96CCD6-B53F-4F48-AD38-6A7B7099CE4A}"/>
                </a:ext>
              </a:extLst>
            </p:cNvPr>
            <p:cNvSpPr>
              <a:spLocks/>
            </p:cNvSpPr>
            <p:nvPr/>
          </p:nvSpPr>
          <p:spPr bwMode="auto">
            <a:xfrm>
              <a:off x="4675"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6" name="Freeform 242">
              <a:extLst>
                <a:ext uri="{FF2B5EF4-FFF2-40B4-BE49-F238E27FC236}">
                  <a16:creationId xmlns:a16="http://schemas.microsoft.com/office/drawing/2014/main" id="{B1DEB4BB-C6F6-4932-9361-44D0044FCDC0}"/>
                </a:ext>
              </a:extLst>
            </p:cNvPr>
            <p:cNvSpPr>
              <a:spLocks/>
            </p:cNvSpPr>
            <p:nvPr/>
          </p:nvSpPr>
          <p:spPr bwMode="auto">
            <a:xfrm>
              <a:off x="4843"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7" name="Freeform 243">
              <a:extLst>
                <a:ext uri="{FF2B5EF4-FFF2-40B4-BE49-F238E27FC236}">
                  <a16:creationId xmlns:a16="http://schemas.microsoft.com/office/drawing/2014/main" id="{88B3820F-E575-45D4-9E45-148EBA0D646E}"/>
                </a:ext>
              </a:extLst>
            </p:cNvPr>
            <p:cNvSpPr>
              <a:spLocks/>
            </p:cNvSpPr>
            <p:nvPr/>
          </p:nvSpPr>
          <p:spPr bwMode="auto">
            <a:xfrm>
              <a:off x="498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8" name="Freeform 244">
              <a:extLst>
                <a:ext uri="{FF2B5EF4-FFF2-40B4-BE49-F238E27FC236}">
                  <a16:creationId xmlns:a16="http://schemas.microsoft.com/office/drawing/2014/main" id="{981B44BD-21F3-449B-B76C-A8BFA0A8D357}"/>
                </a:ext>
              </a:extLst>
            </p:cNvPr>
            <p:cNvSpPr>
              <a:spLocks/>
            </p:cNvSpPr>
            <p:nvPr/>
          </p:nvSpPr>
          <p:spPr bwMode="auto">
            <a:xfrm>
              <a:off x="495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9" name="Freeform 245">
              <a:extLst>
                <a:ext uri="{FF2B5EF4-FFF2-40B4-BE49-F238E27FC236}">
                  <a16:creationId xmlns:a16="http://schemas.microsoft.com/office/drawing/2014/main" id="{B7DF98C7-5E9F-4E0B-B697-7825EE730772}"/>
                </a:ext>
              </a:extLst>
            </p:cNvPr>
            <p:cNvSpPr>
              <a:spLocks/>
            </p:cNvSpPr>
            <p:nvPr/>
          </p:nvSpPr>
          <p:spPr bwMode="auto">
            <a:xfrm>
              <a:off x="4857"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0" name="Freeform 246">
              <a:extLst>
                <a:ext uri="{FF2B5EF4-FFF2-40B4-BE49-F238E27FC236}">
                  <a16:creationId xmlns:a16="http://schemas.microsoft.com/office/drawing/2014/main" id="{AE373B76-9EFF-43BE-87C8-77E0D7E84EB2}"/>
                </a:ext>
              </a:extLst>
            </p:cNvPr>
            <p:cNvSpPr>
              <a:spLocks/>
            </p:cNvSpPr>
            <p:nvPr/>
          </p:nvSpPr>
          <p:spPr bwMode="auto">
            <a:xfrm>
              <a:off x="4747" y="2287"/>
              <a:ext cx="50"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1" name="Freeform 247">
              <a:extLst>
                <a:ext uri="{FF2B5EF4-FFF2-40B4-BE49-F238E27FC236}">
                  <a16:creationId xmlns:a16="http://schemas.microsoft.com/office/drawing/2014/main" id="{AD2225D0-7AAF-4557-9C4C-2D1A698CEA96}"/>
                </a:ext>
              </a:extLst>
            </p:cNvPr>
            <p:cNvSpPr>
              <a:spLocks/>
            </p:cNvSpPr>
            <p:nvPr/>
          </p:nvSpPr>
          <p:spPr bwMode="auto">
            <a:xfrm>
              <a:off x="5037" y="2277"/>
              <a:ext cx="64"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2" name="Freeform 248">
              <a:extLst>
                <a:ext uri="{FF2B5EF4-FFF2-40B4-BE49-F238E27FC236}">
                  <a16:creationId xmlns:a16="http://schemas.microsoft.com/office/drawing/2014/main" id="{34B8F9D5-BB89-4981-B8C0-11517FCDBDDE}"/>
                </a:ext>
              </a:extLst>
            </p:cNvPr>
            <p:cNvSpPr>
              <a:spLocks/>
            </p:cNvSpPr>
            <p:nvPr/>
          </p:nvSpPr>
          <p:spPr bwMode="auto">
            <a:xfrm>
              <a:off x="5297"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3" name="Freeform 249">
              <a:extLst>
                <a:ext uri="{FF2B5EF4-FFF2-40B4-BE49-F238E27FC236}">
                  <a16:creationId xmlns:a16="http://schemas.microsoft.com/office/drawing/2014/main" id="{691248AB-0988-4D08-858D-69E91AD6D9AD}"/>
                </a:ext>
              </a:extLst>
            </p:cNvPr>
            <p:cNvSpPr>
              <a:spLocks/>
            </p:cNvSpPr>
            <p:nvPr/>
          </p:nvSpPr>
          <p:spPr bwMode="auto">
            <a:xfrm>
              <a:off x="5159"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4" name="Freeform 250">
              <a:extLst>
                <a:ext uri="{FF2B5EF4-FFF2-40B4-BE49-F238E27FC236}">
                  <a16:creationId xmlns:a16="http://schemas.microsoft.com/office/drawing/2014/main" id="{8276BB28-6704-4751-9B55-05EECBB039DB}"/>
                </a:ext>
              </a:extLst>
            </p:cNvPr>
            <p:cNvSpPr>
              <a:spLocks/>
            </p:cNvSpPr>
            <p:nvPr/>
          </p:nvSpPr>
          <p:spPr bwMode="auto">
            <a:xfrm>
              <a:off x="5014"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5" name="Freeform 251">
              <a:extLst>
                <a:ext uri="{FF2B5EF4-FFF2-40B4-BE49-F238E27FC236}">
                  <a16:creationId xmlns:a16="http://schemas.microsoft.com/office/drawing/2014/main" id="{E86768EC-5FCE-4174-B88F-A6DEA6390C76}"/>
                </a:ext>
              </a:extLst>
            </p:cNvPr>
            <p:cNvSpPr>
              <a:spLocks/>
            </p:cNvSpPr>
            <p:nvPr/>
          </p:nvSpPr>
          <p:spPr bwMode="auto">
            <a:xfrm>
              <a:off x="5224"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6" name="Freeform 252">
              <a:extLst>
                <a:ext uri="{FF2B5EF4-FFF2-40B4-BE49-F238E27FC236}">
                  <a16:creationId xmlns:a16="http://schemas.microsoft.com/office/drawing/2014/main" id="{F2BA1C1E-D91F-492B-B6F3-1DE9AE83051E}"/>
                </a:ext>
              </a:extLst>
            </p:cNvPr>
            <p:cNvSpPr>
              <a:spLocks/>
            </p:cNvSpPr>
            <p:nvPr/>
          </p:nvSpPr>
          <p:spPr bwMode="auto">
            <a:xfrm>
              <a:off x="5396" y="2303"/>
              <a:ext cx="40"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3"/>
                    <a:pt x="11" y="0"/>
                  </a:cubicBezTo>
                  <a:cubicBezTo>
                    <a:pt x="11" y="0"/>
                    <a:pt x="17" y="40"/>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7" name="Freeform 253">
              <a:extLst>
                <a:ext uri="{FF2B5EF4-FFF2-40B4-BE49-F238E27FC236}">
                  <a16:creationId xmlns:a16="http://schemas.microsoft.com/office/drawing/2014/main" id="{99875C78-DACA-4E24-B7A5-8A43F75DFE79}"/>
                </a:ext>
              </a:extLst>
            </p:cNvPr>
            <p:cNvSpPr>
              <a:spLocks/>
            </p:cNvSpPr>
            <p:nvPr/>
          </p:nvSpPr>
          <p:spPr bwMode="auto">
            <a:xfrm>
              <a:off x="5360"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8" name="Freeform 254">
              <a:extLst>
                <a:ext uri="{FF2B5EF4-FFF2-40B4-BE49-F238E27FC236}">
                  <a16:creationId xmlns:a16="http://schemas.microsoft.com/office/drawing/2014/main" id="{4A2ACBED-65C9-4468-A64F-987AD565B0EB}"/>
                </a:ext>
              </a:extLst>
            </p:cNvPr>
            <p:cNvSpPr>
              <a:spLocks/>
            </p:cNvSpPr>
            <p:nvPr/>
          </p:nvSpPr>
          <p:spPr bwMode="auto">
            <a:xfrm>
              <a:off x="5242"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9" name="Freeform 255">
              <a:extLst>
                <a:ext uri="{FF2B5EF4-FFF2-40B4-BE49-F238E27FC236}">
                  <a16:creationId xmlns:a16="http://schemas.microsoft.com/office/drawing/2014/main" id="{79173BEB-C58B-4035-9723-8489E8EE2B4C}"/>
                </a:ext>
              </a:extLst>
            </p:cNvPr>
            <p:cNvSpPr>
              <a:spLocks/>
            </p:cNvSpPr>
            <p:nvPr/>
          </p:nvSpPr>
          <p:spPr bwMode="auto">
            <a:xfrm>
              <a:off x="5101" y="2287"/>
              <a:ext cx="65"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0" name="Freeform 256">
              <a:extLst>
                <a:ext uri="{FF2B5EF4-FFF2-40B4-BE49-F238E27FC236}">
                  <a16:creationId xmlns:a16="http://schemas.microsoft.com/office/drawing/2014/main" id="{D248F03E-DDCB-4C03-8F4E-C2F9E25F3403}"/>
                </a:ext>
              </a:extLst>
            </p:cNvPr>
            <p:cNvSpPr>
              <a:spLocks/>
            </p:cNvSpPr>
            <p:nvPr/>
          </p:nvSpPr>
          <p:spPr bwMode="auto">
            <a:xfrm>
              <a:off x="5454"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1" name="Freeform 257">
              <a:extLst>
                <a:ext uri="{FF2B5EF4-FFF2-40B4-BE49-F238E27FC236}">
                  <a16:creationId xmlns:a16="http://schemas.microsoft.com/office/drawing/2014/main" id="{C8C4A4C3-5C99-4923-A437-B9F1F3074580}"/>
                </a:ext>
              </a:extLst>
            </p:cNvPr>
            <p:cNvSpPr>
              <a:spLocks/>
            </p:cNvSpPr>
            <p:nvPr/>
          </p:nvSpPr>
          <p:spPr bwMode="auto">
            <a:xfrm>
              <a:off x="5664"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2" name="Freeform 258">
              <a:extLst>
                <a:ext uri="{FF2B5EF4-FFF2-40B4-BE49-F238E27FC236}">
                  <a16:creationId xmlns:a16="http://schemas.microsoft.com/office/drawing/2014/main" id="{065828D4-DF0A-4308-8B37-CAADDDFF1B7C}"/>
                </a:ext>
              </a:extLst>
            </p:cNvPr>
            <p:cNvSpPr>
              <a:spLocks/>
            </p:cNvSpPr>
            <p:nvPr/>
          </p:nvSpPr>
          <p:spPr bwMode="auto">
            <a:xfrm>
              <a:off x="5551"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3" name="Freeform 259">
              <a:extLst>
                <a:ext uri="{FF2B5EF4-FFF2-40B4-BE49-F238E27FC236}">
                  <a16:creationId xmlns:a16="http://schemas.microsoft.com/office/drawing/2014/main" id="{EF531473-177F-4A10-85D5-D1605625CE9E}"/>
                </a:ext>
              </a:extLst>
            </p:cNvPr>
            <p:cNvSpPr>
              <a:spLocks/>
            </p:cNvSpPr>
            <p:nvPr/>
          </p:nvSpPr>
          <p:spPr bwMode="auto">
            <a:xfrm>
              <a:off x="5436" y="2303"/>
              <a:ext cx="32" cy="100"/>
            </a:xfrm>
            <a:custGeom>
              <a:avLst/>
              <a:gdLst>
                <a:gd name="T0" fmla="*/ 0 w 14"/>
                <a:gd name="T1" fmla="*/ 43 h 43"/>
                <a:gd name="T2" fmla="*/ 8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8" y="0"/>
                  </a:cubicBezTo>
                  <a:cubicBezTo>
                    <a:pt x="8"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4" name="Freeform 260">
              <a:extLst>
                <a:ext uri="{FF2B5EF4-FFF2-40B4-BE49-F238E27FC236}">
                  <a16:creationId xmlns:a16="http://schemas.microsoft.com/office/drawing/2014/main" id="{1576CD83-DA3D-4565-A4C1-6F0D40ECF06A}"/>
                </a:ext>
              </a:extLst>
            </p:cNvPr>
            <p:cNvSpPr>
              <a:spLocks/>
            </p:cNvSpPr>
            <p:nvPr/>
          </p:nvSpPr>
          <p:spPr bwMode="auto">
            <a:xfrm>
              <a:off x="560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5" name="Freeform 261">
              <a:extLst>
                <a:ext uri="{FF2B5EF4-FFF2-40B4-BE49-F238E27FC236}">
                  <a16:creationId xmlns:a16="http://schemas.microsoft.com/office/drawing/2014/main" id="{24688FCA-9AAC-4FA5-8338-DB66613B9ACE}"/>
                </a:ext>
              </a:extLst>
            </p:cNvPr>
            <p:cNvSpPr>
              <a:spLocks/>
            </p:cNvSpPr>
            <p:nvPr/>
          </p:nvSpPr>
          <p:spPr bwMode="auto">
            <a:xfrm>
              <a:off x="574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6" name="Freeform 262">
              <a:extLst>
                <a:ext uri="{FF2B5EF4-FFF2-40B4-BE49-F238E27FC236}">
                  <a16:creationId xmlns:a16="http://schemas.microsoft.com/office/drawing/2014/main" id="{DCA692AA-21D3-4B1D-B7CC-79B7CD5668BF}"/>
                </a:ext>
              </a:extLst>
            </p:cNvPr>
            <p:cNvSpPr>
              <a:spLocks/>
            </p:cNvSpPr>
            <p:nvPr/>
          </p:nvSpPr>
          <p:spPr bwMode="auto">
            <a:xfrm>
              <a:off x="5714"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7" name="Freeform 263">
              <a:extLst>
                <a:ext uri="{FF2B5EF4-FFF2-40B4-BE49-F238E27FC236}">
                  <a16:creationId xmlns:a16="http://schemas.microsoft.com/office/drawing/2014/main" id="{65D65BF8-C61A-4528-9C36-E837F721E8F1}"/>
                </a:ext>
              </a:extLst>
            </p:cNvPr>
            <p:cNvSpPr>
              <a:spLocks/>
            </p:cNvSpPr>
            <p:nvPr/>
          </p:nvSpPr>
          <p:spPr bwMode="auto">
            <a:xfrm>
              <a:off x="5618"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8" name="Freeform 264">
              <a:extLst>
                <a:ext uri="{FF2B5EF4-FFF2-40B4-BE49-F238E27FC236}">
                  <a16:creationId xmlns:a16="http://schemas.microsoft.com/office/drawing/2014/main" id="{0C8DB2BE-256E-4FBD-A17E-460E275830CC}"/>
                </a:ext>
              </a:extLst>
            </p:cNvPr>
            <p:cNvSpPr>
              <a:spLocks/>
            </p:cNvSpPr>
            <p:nvPr/>
          </p:nvSpPr>
          <p:spPr bwMode="auto">
            <a:xfrm>
              <a:off x="5505" y="2287"/>
              <a:ext cx="53" cy="116"/>
            </a:xfrm>
            <a:custGeom>
              <a:avLst/>
              <a:gdLst>
                <a:gd name="T0" fmla="*/ 0 w 23"/>
                <a:gd name="T1" fmla="*/ 50 h 50"/>
                <a:gd name="T2" fmla="*/ 15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5" y="0"/>
                  </a:cubicBezTo>
                  <a:cubicBezTo>
                    <a:pt x="15"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9" name="Freeform 265">
              <a:extLst>
                <a:ext uri="{FF2B5EF4-FFF2-40B4-BE49-F238E27FC236}">
                  <a16:creationId xmlns:a16="http://schemas.microsoft.com/office/drawing/2014/main" id="{158CCF00-9C42-419A-8799-2F956D42CEB7}"/>
                </a:ext>
              </a:extLst>
            </p:cNvPr>
            <p:cNvSpPr>
              <a:spLocks/>
            </p:cNvSpPr>
            <p:nvPr/>
          </p:nvSpPr>
          <p:spPr bwMode="auto">
            <a:xfrm>
              <a:off x="5797"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0" name="Freeform 266">
              <a:extLst>
                <a:ext uri="{FF2B5EF4-FFF2-40B4-BE49-F238E27FC236}">
                  <a16:creationId xmlns:a16="http://schemas.microsoft.com/office/drawing/2014/main" id="{C56ABAC4-51B6-4B1A-9DCC-CDE7BB3716AB}"/>
                </a:ext>
              </a:extLst>
            </p:cNvPr>
            <p:cNvSpPr>
              <a:spLocks/>
            </p:cNvSpPr>
            <p:nvPr/>
          </p:nvSpPr>
          <p:spPr bwMode="auto">
            <a:xfrm>
              <a:off x="6058"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6"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1" name="Freeform 267">
              <a:extLst>
                <a:ext uri="{FF2B5EF4-FFF2-40B4-BE49-F238E27FC236}">
                  <a16:creationId xmlns:a16="http://schemas.microsoft.com/office/drawing/2014/main" id="{4F38971E-A0EB-46A1-93CB-B1AC5DBE6AD9}"/>
                </a:ext>
              </a:extLst>
            </p:cNvPr>
            <p:cNvSpPr>
              <a:spLocks/>
            </p:cNvSpPr>
            <p:nvPr/>
          </p:nvSpPr>
          <p:spPr bwMode="auto">
            <a:xfrm>
              <a:off x="5917"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2" name="Freeform 268">
              <a:extLst>
                <a:ext uri="{FF2B5EF4-FFF2-40B4-BE49-F238E27FC236}">
                  <a16:creationId xmlns:a16="http://schemas.microsoft.com/office/drawing/2014/main" id="{198474DE-F457-4E67-BEB4-F81287819486}"/>
                </a:ext>
              </a:extLst>
            </p:cNvPr>
            <p:cNvSpPr>
              <a:spLocks/>
            </p:cNvSpPr>
            <p:nvPr/>
          </p:nvSpPr>
          <p:spPr bwMode="auto">
            <a:xfrm>
              <a:off x="5774"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1"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3" name="Freeform 269">
              <a:extLst>
                <a:ext uri="{FF2B5EF4-FFF2-40B4-BE49-F238E27FC236}">
                  <a16:creationId xmlns:a16="http://schemas.microsoft.com/office/drawing/2014/main" id="{A09AC936-2596-453F-99E9-228DF7460E6E}"/>
                </a:ext>
              </a:extLst>
            </p:cNvPr>
            <p:cNvSpPr>
              <a:spLocks/>
            </p:cNvSpPr>
            <p:nvPr/>
          </p:nvSpPr>
          <p:spPr bwMode="auto">
            <a:xfrm>
              <a:off x="5984"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4" name="Freeform 270">
              <a:extLst>
                <a:ext uri="{FF2B5EF4-FFF2-40B4-BE49-F238E27FC236}">
                  <a16:creationId xmlns:a16="http://schemas.microsoft.com/office/drawing/2014/main" id="{1910D610-AA19-4D66-B9D9-6A2E2713158E}"/>
                </a:ext>
              </a:extLst>
            </p:cNvPr>
            <p:cNvSpPr>
              <a:spLocks/>
            </p:cNvSpPr>
            <p:nvPr/>
          </p:nvSpPr>
          <p:spPr bwMode="auto">
            <a:xfrm>
              <a:off x="6157"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5" name="Freeform 271">
              <a:extLst>
                <a:ext uri="{FF2B5EF4-FFF2-40B4-BE49-F238E27FC236}">
                  <a16:creationId xmlns:a16="http://schemas.microsoft.com/office/drawing/2014/main" id="{637A7DFE-FE78-40B6-A64F-E15AFF772508}"/>
                </a:ext>
              </a:extLst>
            </p:cNvPr>
            <p:cNvSpPr>
              <a:spLocks/>
            </p:cNvSpPr>
            <p:nvPr/>
          </p:nvSpPr>
          <p:spPr bwMode="auto">
            <a:xfrm>
              <a:off x="612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6" name="Freeform 272">
              <a:extLst>
                <a:ext uri="{FF2B5EF4-FFF2-40B4-BE49-F238E27FC236}">
                  <a16:creationId xmlns:a16="http://schemas.microsoft.com/office/drawing/2014/main" id="{440056CA-33A1-44CC-89CF-E62AD43AD7A3}"/>
                </a:ext>
              </a:extLst>
            </p:cNvPr>
            <p:cNvSpPr>
              <a:spLocks/>
            </p:cNvSpPr>
            <p:nvPr/>
          </p:nvSpPr>
          <p:spPr bwMode="auto">
            <a:xfrm>
              <a:off x="6002"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7" name="Freeform 273">
              <a:extLst>
                <a:ext uri="{FF2B5EF4-FFF2-40B4-BE49-F238E27FC236}">
                  <a16:creationId xmlns:a16="http://schemas.microsoft.com/office/drawing/2014/main" id="{4A513BF5-EE93-430E-A40E-B41DB0F88F91}"/>
                </a:ext>
              </a:extLst>
            </p:cNvPr>
            <p:cNvSpPr>
              <a:spLocks/>
            </p:cNvSpPr>
            <p:nvPr/>
          </p:nvSpPr>
          <p:spPr bwMode="auto">
            <a:xfrm>
              <a:off x="5862" y="2287"/>
              <a:ext cx="64"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8" name="Freeform 274">
              <a:extLst>
                <a:ext uri="{FF2B5EF4-FFF2-40B4-BE49-F238E27FC236}">
                  <a16:creationId xmlns:a16="http://schemas.microsoft.com/office/drawing/2014/main" id="{F4F8AC6F-AC3A-4E60-B9D1-5D7021CD9EC6}"/>
                </a:ext>
              </a:extLst>
            </p:cNvPr>
            <p:cNvSpPr>
              <a:spLocks/>
            </p:cNvSpPr>
            <p:nvPr/>
          </p:nvSpPr>
          <p:spPr bwMode="auto">
            <a:xfrm>
              <a:off x="6189"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9" name="Freeform 275">
              <a:extLst>
                <a:ext uri="{FF2B5EF4-FFF2-40B4-BE49-F238E27FC236}">
                  <a16:creationId xmlns:a16="http://schemas.microsoft.com/office/drawing/2014/main" id="{EB77965A-B487-4EEB-855D-687101494B1A}"/>
                </a:ext>
              </a:extLst>
            </p:cNvPr>
            <p:cNvSpPr>
              <a:spLocks/>
            </p:cNvSpPr>
            <p:nvPr/>
          </p:nvSpPr>
          <p:spPr bwMode="auto">
            <a:xfrm>
              <a:off x="6399"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0" name="Freeform 276">
              <a:extLst>
                <a:ext uri="{FF2B5EF4-FFF2-40B4-BE49-F238E27FC236}">
                  <a16:creationId xmlns:a16="http://schemas.microsoft.com/office/drawing/2014/main" id="{EB897AE9-A771-4561-888C-C392D6BA1550}"/>
                </a:ext>
              </a:extLst>
            </p:cNvPr>
            <p:cNvSpPr>
              <a:spLocks/>
            </p:cNvSpPr>
            <p:nvPr/>
          </p:nvSpPr>
          <p:spPr bwMode="auto">
            <a:xfrm>
              <a:off x="6286"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1" name="Freeform 277">
              <a:extLst>
                <a:ext uri="{FF2B5EF4-FFF2-40B4-BE49-F238E27FC236}">
                  <a16:creationId xmlns:a16="http://schemas.microsoft.com/office/drawing/2014/main" id="{21040155-8E54-4CBF-9A80-992D6F965746}"/>
                </a:ext>
              </a:extLst>
            </p:cNvPr>
            <p:cNvSpPr>
              <a:spLocks/>
            </p:cNvSpPr>
            <p:nvPr/>
          </p:nvSpPr>
          <p:spPr bwMode="auto">
            <a:xfrm>
              <a:off x="6171"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2" name="Freeform 278">
              <a:extLst>
                <a:ext uri="{FF2B5EF4-FFF2-40B4-BE49-F238E27FC236}">
                  <a16:creationId xmlns:a16="http://schemas.microsoft.com/office/drawing/2014/main" id="{DDAB9C51-E381-4B67-A5C8-AF6B865DBAD7}"/>
                </a:ext>
              </a:extLst>
            </p:cNvPr>
            <p:cNvSpPr>
              <a:spLocks/>
            </p:cNvSpPr>
            <p:nvPr/>
          </p:nvSpPr>
          <p:spPr bwMode="auto">
            <a:xfrm>
              <a:off x="633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3" name="Freeform 279">
              <a:extLst>
                <a:ext uri="{FF2B5EF4-FFF2-40B4-BE49-F238E27FC236}">
                  <a16:creationId xmlns:a16="http://schemas.microsoft.com/office/drawing/2014/main" id="{758E90C3-234A-4D0E-9C3F-740FD1828C6E}"/>
                </a:ext>
              </a:extLst>
            </p:cNvPr>
            <p:cNvSpPr>
              <a:spLocks/>
            </p:cNvSpPr>
            <p:nvPr/>
          </p:nvSpPr>
          <p:spPr bwMode="auto">
            <a:xfrm>
              <a:off x="6479"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4" name="Freeform 280">
              <a:extLst>
                <a:ext uri="{FF2B5EF4-FFF2-40B4-BE49-F238E27FC236}">
                  <a16:creationId xmlns:a16="http://schemas.microsoft.com/office/drawing/2014/main" id="{D8CE768F-B928-4ED6-9352-E19BE903C771}"/>
                </a:ext>
              </a:extLst>
            </p:cNvPr>
            <p:cNvSpPr>
              <a:spLocks/>
            </p:cNvSpPr>
            <p:nvPr/>
          </p:nvSpPr>
          <p:spPr bwMode="auto">
            <a:xfrm>
              <a:off x="644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5" name="Freeform 281">
              <a:extLst>
                <a:ext uri="{FF2B5EF4-FFF2-40B4-BE49-F238E27FC236}">
                  <a16:creationId xmlns:a16="http://schemas.microsoft.com/office/drawing/2014/main" id="{341A2601-A732-49FE-83CC-552087B9BEB3}"/>
                </a:ext>
              </a:extLst>
            </p:cNvPr>
            <p:cNvSpPr>
              <a:spLocks/>
            </p:cNvSpPr>
            <p:nvPr/>
          </p:nvSpPr>
          <p:spPr bwMode="auto">
            <a:xfrm>
              <a:off x="6353"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6" name="Freeform 282">
              <a:extLst>
                <a:ext uri="{FF2B5EF4-FFF2-40B4-BE49-F238E27FC236}">
                  <a16:creationId xmlns:a16="http://schemas.microsoft.com/office/drawing/2014/main" id="{227830DE-D6B5-438E-B319-49F57586B36C}"/>
                </a:ext>
              </a:extLst>
            </p:cNvPr>
            <p:cNvSpPr>
              <a:spLocks/>
            </p:cNvSpPr>
            <p:nvPr/>
          </p:nvSpPr>
          <p:spPr bwMode="auto">
            <a:xfrm>
              <a:off x="6240" y="2287"/>
              <a:ext cx="53" cy="116"/>
            </a:xfrm>
            <a:custGeom>
              <a:avLst/>
              <a:gdLst>
                <a:gd name="T0" fmla="*/ 0 w 23"/>
                <a:gd name="T1" fmla="*/ 50 h 50"/>
                <a:gd name="T2" fmla="*/ 15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5" y="0"/>
                  </a:cubicBezTo>
                  <a:cubicBezTo>
                    <a:pt x="15"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7" name="Freeform 283">
              <a:extLst>
                <a:ext uri="{FF2B5EF4-FFF2-40B4-BE49-F238E27FC236}">
                  <a16:creationId xmlns:a16="http://schemas.microsoft.com/office/drawing/2014/main" id="{944C371C-2C7C-4C01-8B09-42B6B318F0CF}"/>
                </a:ext>
              </a:extLst>
            </p:cNvPr>
            <p:cNvSpPr>
              <a:spLocks/>
            </p:cNvSpPr>
            <p:nvPr/>
          </p:nvSpPr>
          <p:spPr bwMode="auto">
            <a:xfrm>
              <a:off x="6532"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8" name="Freeform 284">
              <a:extLst>
                <a:ext uri="{FF2B5EF4-FFF2-40B4-BE49-F238E27FC236}">
                  <a16:creationId xmlns:a16="http://schemas.microsoft.com/office/drawing/2014/main" id="{B7C91B49-C7D8-4194-B5D7-373BE3B7E3E5}"/>
                </a:ext>
              </a:extLst>
            </p:cNvPr>
            <p:cNvSpPr>
              <a:spLocks/>
            </p:cNvSpPr>
            <p:nvPr/>
          </p:nvSpPr>
          <p:spPr bwMode="auto">
            <a:xfrm>
              <a:off x="6793"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9" name="Freeform 285">
              <a:extLst>
                <a:ext uri="{FF2B5EF4-FFF2-40B4-BE49-F238E27FC236}">
                  <a16:creationId xmlns:a16="http://schemas.microsoft.com/office/drawing/2014/main" id="{E8F708D4-764E-4158-970C-E7F46BB17FA6}"/>
                </a:ext>
              </a:extLst>
            </p:cNvPr>
            <p:cNvSpPr>
              <a:spLocks/>
            </p:cNvSpPr>
            <p:nvPr/>
          </p:nvSpPr>
          <p:spPr bwMode="auto">
            <a:xfrm>
              <a:off x="6654"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0" name="Freeform 286">
              <a:extLst>
                <a:ext uri="{FF2B5EF4-FFF2-40B4-BE49-F238E27FC236}">
                  <a16:creationId xmlns:a16="http://schemas.microsoft.com/office/drawing/2014/main" id="{B6EB617C-5A10-4DAC-8D00-961543D9CC6E}"/>
                </a:ext>
              </a:extLst>
            </p:cNvPr>
            <p:cNvSpPr>
              <a:spLocks/>
            </p:cNvSpPr>
            <p:nvPr/>
          </p:nvSpPr>
          <p:spPr bwMode="auto">
            <a:xfrm>
              <a:off x="6509"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1"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1" name="Freeform 287">
              <a:extLst>
                <a:ext uri="{FF2B5EF4-FFF2-40B4-BE49-F238E27FC236}">
                  <a16:creationId xmlns:a16="http://schemas.microsoft.com/office/drawing/2014/main" id="{F70C8E5E-6D4B-4FDD-8BDB-AEA7CDA6AB34}"/>
                </a:ext>
              </a:extLst>
            </p:cNvPr>
            <p:cNvSpPr>
              <a:spLocks/>
            </p:cNvSpPr>
            <p:nvPr/>
          </p:nvSpPr>
          <p:spPr bwMode="auto">
            <a:xfrm>
              <a:off x="6719"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2" name="Freeform 288">
              <a:extLst>
                <a:ext uri="{FF2B5EF4-FFF2-40B4-BE49-F238E27FC236}">
                  <a16:creationId xmlns:a16="http://schemas.microsoft.com/office/drawing/2014/main" id="{7654929B-ECE0-4153-ABB5-0414FB9F9B3E}"/>
                </a:ext>
              </a:extLst>
            </p:cNvPr>
            <p:cNvSpPr>
              <a:spLocks/>
            </p:cNvSpPr>
            <p:nvPr/>
          </p:nvSpPr>
          <p:spPr bwMode="auto">
            <a:xfrm>
              <a:off x="6892" y="2303"/>
              <a:ext cx="39" cy="100"/>
            </a:xfrm>
            <a:custGeom>
              <a:avLst/>
              <a:gdLst>
                <a:gd name="T0" fmla="*/ 0 w 17"/>
                <a:gd name="T1" fmla="*/ 43 h 43"/>
                <a:gd name="T2" fmla="*/ 10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3"/>
                    <a:pt x="10" y="0"/>
                  </a:cubicBezTo>
                  <a:cubicBezTo>
                    <a:pt x="10" y="0"/>
                    <a:pt x="17" y="40"/>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3" name="Freeform 289">
              <a:extLst>
                <a:ext uri="{FF2B5EF4-FFF2-40B4-BE49-F238E27FC236}">
                  <a16:creationId xmlns:a16="http://schemas.microsoft.com/office/drawing/2014/main" id="{A0B9B79D-7D53-4D03-A4E9-00C6EB8BDEB7}"/>
                </a:ext>
              </a:extLst>
            </p:cNvPr>
            <p:cNvSpPr>
              <a:spLocks/>
            </p:cNvSpPr>
            <p:nvPr/>
          </p:nvSpPr>
          <p:spPr bwMode="auto">
            <a:xfrm>
              <a:off x="6855"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4" name="Freeform 290">
              <a:extLst>
                <a:ext uri="{FF2B5EF4-FFF2-40B4-BE49-F238E27FC236}">
                  <a16:creationId xmlns:a16="http://schemas.microsoft.com/office/drawing/2014/main" id="{8F9E8127-2635-4DA1-81F1-1E5B7E2FA8C0}"/>
                </a:ext>
              </a:extLst>
            </p:cNvPr>
            <p:cNvSpPr>
              <a:spLocks/>
            </p:cNvSpPr>
            <p:nvPr/>
          </p:nvSpPr>
          <p:spPr bwMode="auto">
            <a:xfrm>
              <a:off x="6737"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5" name="Freeform 291">
              <a:extLst>
                <a:ext uri="{FF2B5EF4-FFF2-40B4-BE49-F238E27FC236}">
                  <a16:creationId xmlns:a16="http://schemas.microsoft.com/office/drawing/2014/main" id="{00B78C97-E5E0-455A-BE2D-35667C959782}"/>
                </a:ext>
              </a:extLst>
            </p:cNvPr>
            <p:cNvSpPr>
              <a:spLocks/>
            </p:cNvSpPr>
            <p:nvPr/>
          </p:nvSpPr>
          <p:spPr bwMode="auto">
            <a:xfrm>
              <a:off x="6597" y="2287"/>
              <a:ext cx="64"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6" name="Freeform 292">
              <a:extLst>
                <a:ext uri="{FF2B5EF4-FFF2-40B4-BE49-F238E27FC236}">
                  <a16:creationId xmlns:a16="http://schemas.microsoft.com/office/drawing/2014/main" id="{4B769716-F811-4AB7-8D21-3BC15808B0AD}"/>
                </a:ext>
              </a:extLst>
            </p:cNvPr>
            <p:cNvSpPr>
              <a:spLocks/>
            </p:cNvSpPr>
            <p:nvPr/>
          </p:nvSpPr>
          <p:spPr bwMode="auto">
            <a:xfrm>
              <a:off x="6949"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7" name="Freeform 293">
              <a:extLst>
                <a:ext uri="{FF2B5EF4-FFF2-40B4-BE49-F238E27FC236}">
                  <a16:creationId xmlns:a16="http://schemas.microsoft.com/office/drawing/2014/main" id="{7325CBB8-4452-47EA-B06D-A0797A075110}"/>
                </a:ext>
              </a:extLst>
            </p:cNvPr>
            <p:cNvSpPr>
              <a:spLocks/>
            </p:cNvSpPr>
            <p:nvPr/>
          </p:nvSpPr>
          <p:spPr bwMode="auto">
            <a:xfrm>
              <a:off x="7159"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8" name="Freeform 294">
              <a:extLst>
                <a:ext uri="{FF2B5EF4-FFF2-40B4-BE49-F238E27FC236}">
                  <a16:creationId xmlns:a16="http://schemas.microsoft.com/office/drawing/2014/main" id="{98BFA92A-AC4E-46F0-B1C5-C253AE7562C2}"/>
                </a:ext>
              </a:extLst>
            </p:cNvPr>
            <p:cNvSpPr>
              <a:spLocks/>
            </p:cNvSpPr>
            <p:nvPr/>
          </p:nvSpPr>
          <p:spPr bwMode="auto">
            <a:xfrm>
              <a:off x="7046"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9" name="Freeform 295">
              <a:extLst>
                <a:ext uri="{FF2B5EF4-FFF2-40B4-BE49-F238E27FC236}">
                  <a16:creationId xmlns:a16="http://schemas.microsoft.com/office/drawing/2014/main" id="{30E84ABF-01C7-49B3-A4BC-95472D44DBF0}"/>
                </a:ext>
              </a:extLst>
            </p:cNvPr>
            <p:cNvSpPr>
              <a:spLocks/>
            </p:cNvSpPr>
            <p:nvPr/>
          </p:nvSpPr>
          <p:spPr bwMode="auto">
            <a:xfrm>
              <a:off x="6931" y="2303"/>
              <a:ext cx="32" cy="100"/>
            </a:xfrm>
            <a:custGeom>
              <a:avLst/>
              <a:gdLst>
                <a:gd name="T0" fmla="*/ 0 w 14"/>
                <a:gd name="T1" fmla="*/ 43 h 43"/>
                <a:gd name="T2" fmla="*/ 8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8" y="0"/>
                  </a:cubicBezTo>
                  <a:cubicBezTo>
                    <a:pt x="8"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0" name="Freeform 296">
              <a:extLst>
                <a:ext uri="{FF2B5EF4-FFF2-40B4-BE49-F238E27FC236}">
                  <a16:creationId xmlns:a16="http://schemas.microsoft.com/office/drawing/2014/main" id="{6A3DA2F0-894E-42FD-A4B0-258FC8C874CD}"/>
                </a:ext>
              </a:extLst>
            </p:cNvPr>
            <p:cNvSpPr>
              <a:spLocks/>
            </p:cNvSpPr>
            <p:nvPr/>
          </p:nvSpPr>
          <p:spPr bwMode="auto">
            <a:xfrm>
              <a:off x="709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1" name="Freeform 297">
              <a:extLst>
                <a:ext uri="{FF2B5EF4-FFF2-40B4-BE49-F238E27FC236}">
                  <a16:creationId xmlns:a16="http://schemas.microsoft.com/office/drawing/2014/main" id="{FC35C545-A76B-47A2-8A98-C4B72E661619}"/>
                </a:ext>
              </a:extLst>
            </p:cNvPr>
            <p:cNvSpPr>
              <a:spLocks/>
            </p:cNvSpPr>
            <p:nvPr/>
          </p:nvSpPr>
          <p:spPr bwMode="auto">
            <a:xfrm>
              <a:off x="7240" y="2303"/>
              <a:ext cx="27" cy="100"/>
            </a:xfrm>
            <a:custGeom>
              <a:avLst/>
              <a:gdLst>
                <a:gd name="T0" fmla="*/ 0 w 12"/>
                <a:gd name="T1" fmla="*/ 43 h 43"/>
                <a:gd name="T2" fmla="*/ 8 w 12"/>
                <a:gd name="T3" fmla="*/ 0 h 43"/>
                <a:gd name="T4" fmla="*/ 12 w 12"/>
                <a:gd name="T5" fmla="*/ 43 h 43"/>
                <a:gd name="T6" fmla="*/ 0 w 12"/>
                <a:gd name="T7" fmla="*/ 43 h 43"/>
              </a:gdLst>
              <a:ahLst/>
              <a:cxnLst>
                <a:cxn ang="0">
                  <a:pos x="T0" y="T1"/>
                </a:cxn>
                <a:cxn ang="0">
                  <a:pos x="T2" y="T3"/>
                </a:cxn>
                <a:cxn ang="0">
                  <a:pos x="T4" y="T5"/>
                </a:cxn>
                <a:cxn ang="0">
                  <a:pos x="T6" y="T7"/>
                </a:cxn>
              </a:cxnLst>
              <a:rect l="0" t="0" r="r" b="b"/>
              <a:pathLst>
                <a:path w="12" h="43">
                  <a:moveTo>
                    <a:pt x="0" y="43"/>
                  </a:moveTo>
                  <a:cubicBezTo>
                    <a:pt x="0" y="43"/>
                    <a:pt x="1" y="23"/>
                    <a:pt x="8" y="0"/>
                  </a:cubicBezTo>
                  <a:cubicBezTo>
                    <a:pt x="8" y="0"/>
                    <a:pt x="12" y="40"/>
                    <a:pt x="12"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2" name="Freeform 298">
              <a:extLst>
                <a:ext uri="{FF2B5EF4-FFF2-40B4-BE49-F238E27FC236}">
                  <a16:creationId xmlns:a16="http://schemas.microsoft.com/office/drawing/2014/main" id="{6F2D5959-86A7-4CDD-A5F9-EA1CBFF30736}"/>
                </a:ext>
              </a:extLst>
            </p:cNvPr>
            <p:cNvSpPr>
              <a:spLocks/>
            </p:cNvSpPr>
            <p:nvPr/>
          </p:nvSpPr>
          <p:spPr bwMode="auto">
            <a:xfrm>
              <a:off x="7210"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3" name="Freeform 299">
              <a:extLst>
                <a:ext uri="{FF2B5EF4-FFF2-40B4-BE49-F238E27FC236}">
                  <a16:creationId xmlns:a16="http://schemas.microsoft.com/office/drawing/2014/main" id="{60290581-5BB8-435B-A07A-4E8C19C8AF68}"/>
                </a:ext>
              </a:extLst>
            </p:cNvPr>
            <p:cNvSpPr>
              <a:spLocks/>
            </p:cNvSpPr>
            <p:nvPr/>
          </p:nvSpPr>
          <p:spPr bwMode="auto">
            <a:xfrm>
              <a:off x="7113"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4" name="Freeform 300">
              <a:extLst>
                <a:ext uri="{FF2B5EF4-FFF2-40B4-BE49-F238E27FC236}">
                  <a16:creationId xmlns:a16="http://schemas.microsoft.com/office/drawing/2014/main" id="{8F8C3DE8-C5AF-4FA2-A68A-947104AF0369}"/>
                </a:ext>
              </a:extLst>
            </p:cNvPr>
            <p:cNvSpPr>
              <a:spLocks/>
            </p:cNvSpPr>
            <p:nvPr/>
          </p:nvSpPr>
          <p:spPr bwMode="auto">
            <a:xfrm>
              <a:off x="7000"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5" name="Freeform 301">
              <a:extLst>
                <a:ext uri="{FF2B5EF4-FFF2-40B4-BE49-F238E27FC236}">
                  <a16:creationId xmlns:a16="http://schemas.microsoft.com/office/drawing/2014/main" id="{895484EF-DB9B-4CC6-B0D0-44A3F5EAB287}"/>
                </a:ext>
              </a:extLst>
            </p:cNvPr>
            <p:cNvSpPr>
              <a:spLocks/>
            </p:cNvSpPr>
            <p:nvPr/>
          </p:nvSpPr>
          <p:spPr bwMode="auto">
            <a:xfrm>
              <a:off x="7293" y="2277"/>
              <a:ext cx="64"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6" name="Freeform 302">
              <a:extLst>
                <a:ext uri="{FF2B5EF4-FFF2-40B4-BE49-F238E27FC236}">
                  <a16:creationId xmlns:a16="http://schemas.microsoft.com/office/drawing/2014/main" id="{769CD946-965B-4CD0-AEC9-EF0E4BD157E4}"/>
                </a:ext>
              </a:extLst>
            </p:cNvPr>
            <p:cNvSpPr>
              <a:spLocks/>
            </p:cNvSpPr>
            <p:nvPr/>
          </p:nvSpPr>
          <p:spPr bwMode="auto">
            <a:xfrm>
              <a:off x="7413" y="2277"/>
              <a:ext cx="66"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7" name="Freeform 303">
              <a:extLst>
                <a:ext uri="{FF2B5EF4-FFF2-40B4-BE49-F238E27FC236}">
                  <a16:creationId xmlns:a16="http://schemas.microsoft.com/office/drawing/2014/main" id="{65AD46F2-A74F-4CFC-B821-F46ABC2FBE66}"/>
                </a:ext>
              </a:extLst>
            </p:cNvPr>
            <p:cNvSpPr>
              <a:spLocks/>
            </p:cNvSpPr>
            <p:nvPr/>
          </p:nvSpPr>
          <p:spPr bwMode="auto">
            <a:xfrm>
              <a:off x="7267" y="2303"/>
              <a:ext cx="42" cy="100"/>
            </a:xfrm>
            <a:custGeom>
              <a:avLst/>
              <a:gdLst>
                <a:gd name="T0" fmla="*/ 0 w 18"/>
                <a:gd name="T1" fmla="*/ 43 h 43"/>
                <a:gd name="T2" fmla="*/ 12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2" y="0"/>
                  </a:cubicBezTo>
                  <a:cubicBezTo>
                    <a:pt x="12"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8" name="Freeform 304">
              <a:extLst>
                <a:ext uri="{FF2B5EF4-FFF2-40B4-BE49-F238E27FC236}">
                  <a16:creationId xmlns:a16="http://schemas.microsoft.com/office/drawing/2014/main" id="{8FBBBADC-89A7-4F82-9D0F-029393A7C86C}"/>
                </a:ext>
              </a:extLst>
            </p:cNvPr>
            <p:cNvSpPr>
              <a:spLocks/>
            </p:cNvSpPr>
            <p:nvPr/>
          </p:nvSpPr>
          <p:spPr bwMode="auto">
            <a:xfrm>
              <a:off x="7479"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9" name="Freeform 305">
              <a:extLst>
                <a:ext uri="{FF2B5EF4-FFF2-40B4-BE49-F238E27FC236}">
                  <a16:creationId xmlns:a16="http://schemas.microsoft.com/office/drawing/2014/main" id="{378DA0E0-3A9B-48D4-A722-ACBFB05629FB}"/>
                </a:ext>
              </a:extLst>
            </p:cNvPr>
            <p:cNvSpPr>
              <a:spLocks/>
            </p:cNvSpPr>
            <p:nvPr/>
          </p:nvSpPr>
          <p:spPr bwMode="auto">
            <a:xfrm>
              <a:off x="7357" y="2287"/>
              <a:ext cx="65"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Tree>
    <p:extLst>
      <p:ext uri="{BB962C8B-B14F-4D97-AF65-F5344CB8AC3E}">
        <p14:creationId xmlns:p14="http://schemas.microsoft.com/office/powerpoint/2010/main" val="3092135925"/>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Lst>
  <p:transition spd="slow">
    <p:comb/>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66958FFC-099D-4B13-9000-F8DF1C7EEAD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0CB03AA9-4FB2-4386-8364-C8F7761514E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1FD639A9-720A-4244-9F27-35E131010C0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948F6F-2428-462A-9C17-B471D69666C9}" type="datetimeFigureOut">
              <a:rPr lang="zh-CN" altLang="en-US" smtClean="0"/>
              <a:t>2025/4/13</a:t>
            </a:fld>
            <a:endParaRPr lang="zh-CN" altLang="en-US"/>
          </a:p>
        </p:txBody>
      </p:sp>
      <p:sp>
        <p:nvSpPr>
          <p:cNvPr id="5" name="页脚占位符 4">
            <a:extLst>
              <a:ext uri="{FF2B5EF4-FFF2-40B4-BE49-F238E27FC236}">
                <a16:creationId xmlns:a16="http://schemas.microsoft.com/office/drawing/2014/main" id="{9E9126D4-CD18-4BE2-8154-1176BFF423D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B198FFC2-8849-4A8F-92A7-89395397261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750DBB-D116-4F5E-87A5-6486A7600B90}" type="slidenum">
              <a:rPr lang="zh-CN" altLang="en-US" smtClean="0"/>
              <a:t>‹#›</a:t>
            </a:fld>
            <a:endParaRPr lang="zh-CN" altLang="en-US"/>
          </a:p>
        </p:txBody>
      </p:sp>
      <p:sp>
        <p:nvSpPr>
          <p:cNvPr id="8" name="TextBox 7">
            <a:extLst>
              <a:ext uri="{FF2B5EF4-FFF2-40B4-BE49-F238E27FC236}">
                <a16:creationId xmlns:a16="http://schemas.microsoft.com/office/drawing/2014/main" id="{13B58766-C3D9-4BFA-A990-DBE841F4C835}"/>
              </a:ext>
            </a:extLst>
          </p:cNvPr>
          <p:cNvSpPr txBox="1"/>
          <p:nvPr userDrawn="1"/>
        </p:nvSpPr>
        <p:spPr>
          <a:xfrm>
            <a:off x="9625379" y="36047"/>
            <a:ext cx="2727813" cy="261610"/>
          </a:xfrm>
          <a:prstGeom prst="rect">
            <a:avLst/>
          </a:prstGeom>
          <a:noFill/>
        </p:spPr>
        <p:txBody>
          <a:bodyPr wrap="square">
            <a:spAutoFit/>
          </a:bodyPr>
          <a:lstStyle/>
          <a:p>
            <a:r>
              <a:rPr lang="en-US" sz="1100" i="1" dirty="0" err="1">
                <a:latin typeface="Times New Roman" panose="02020603050405020304" pitchFamily="18" charset="0"/>
                <a:cs typeface="Times New Roman" panose="02020603050405020304" pitchFamily="18" charset="0"/>
                <a:sym typeface="+mn-ea"/>
              </a:rPr>
              <a:t>Hương</a:t>
            </a:r>
            <a:r>
              <a:rPr lang="en-US" sz="1100" i="1" dirty="0">
                <a:latin typeface="Times New Roman" panose="02020603050405020304" pitchFamily="18" charset="0"/>
                <a:cs typeface="Times New Roman" panose="02020603050405020304" pitchFamily="18" charset="0"/>
                <a:sym typeface="+mn-ea"/>
              </a:rPr>
              <a:t> </a:t>
            </a:r>
            <a:r>
              <a:rPr lang="en-US" sz="1100" i="1" dirty="0" err="1">
                <a:latin typeface="Times New Roman" panose="02020603050405020304" pitchFamily="18" charset="0"/>
                <a:cs typeface="Times New Roman" panose="02020603050405020304" pitchFamily="18" charset="0"/>
                <a:sym typeface="+mn-ea"/>
              </a:rPr>
              <a:t>Thảo</a:t>
            </a:r>
            <a:r>
              <a:rPr lang="en-US" sz="1100" i="1" dirty="0">
                <a:latin typeface="Times New Roman" panose="02020603050405020304" pitchFamily="18" charset="0"/>
                <a:cs typeface="Times New Roman" panose="02020603050405020304" pitchFamily="18" charset="0"/>
                <a:sym typeface="+mn-ea"/>
              </a:rPr>
              <a:t> - tranthao121004@gmail.com</a:t>
            </a:r>
            <a:endParaRPr lang="en-US" sz="11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37755641"/>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ransition spd="slow">
    <p:comb/>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BFE38F8A-74BC-44D9-BA3C-D822B02A035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44CC5787-2417-4D67-BC60-9A7D2AA5645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a:extLst>
              <a:ext uri="{FF2B5EF4-FFF2-40B4-BE49-F238E27FC236}">
                <a16:creationId xmlns:a16="http://schemas.microsoft.com/office/drawing/2014/main" id="{516E505F-C9FE-466B-BA8A-3AD1E9B967D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FE081F-4352-4F18-BEDA-C66D1965C30F}" type="datetimeFigureOut">
              <a:rPr lang="zh-CN" altLang="en-US" smtClean="0"/>
              <a:t>2025/4/13</a:t>
            </a:fld>
            <a:endParaRPr lang="zh-CN" altLang="en-US"/>
          </a:p>
        </p:txBody>
      </p:sp>
      <p:sp>
        <p:nvSpPr>
          <p:cNvPr id="5" name="页脚占位符 4">
            <a:extLst>
              <a:ext uri="{FF2B5EF4-FFF2-40B4-BE49-F238E27FC236}">
                <a16:creationId xmlns:a16="http://schemas.microsoft.com/office/drawing/2014/main" id="{6AAA7661-D508-4955-A925-D418035FA1D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22B67076-C3C8-425C-81B3-923C0BE32E4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BC5BA0-D55A-4234-B2CB-BADBEAB97F57}" type="slidenum">
              <a:rPr lang="zh-CN" altLang="en-US" smtClean="0"/>
              <a:t>‹#›</a:t>
            </a:fld>
            <a:endParaRPr lang="zh-CN" altLang="en-US"/>
          </a:p>
        </p:txBody>
      </p:sp>
      <p:sp>
        <p:nvSpPr>
          <p:cNvPr id="7" name="TextBox 6">
            <a:extLst>
              <a:ext uri="{FF2B5EF4-FFF2-40B4-BE49-F238E27FC236}">
                <a16:creationId xmlns:a16="http://schemas.microsoft.com/office/drawing/2014/main" id="{61ED127C-1AB9-49D4-AC10-B9A902CDDD42}"/>
              </a:ext>
            </a:extLst>
          </p:cNvPr>
          <p:cNvSpPr txBox="1"/>
          <p:nvPr userDrawn="1"/>
        </p:nvSpPr>
        <p:spPr>
          <a:xfrm>
            <a:off x="9625379" y="36047"/>
            <a:ext cx="2727813" cy="246221"/>
          </a:xfrm>
          <a:prstGeom prst="rect">
            <a:avLst/>
          </a:prstGeom>
          <a:noFill/>
        </p:spPr>
        <p:txBody>
          <a:bodyPr wrap="square">
            <a:spAutoFit/>
          </a:bodyPr>
          <a:lstStyle/>
          <a:p>
            <a:r>
              <a:rPr lang="en-US" sz="1000" i="1" dirty="0" err="1">
                <a:latin typeface="Times New Roman" panose="02020603050405020304" pitchFamily="18" charset="0"/>
                <a:cs typeface="Times New Roman" panose="02020603050405020304" pitchFamily="18" charset="0"/>
                <a:sym typeface="+mn-ea"/>
              </a:rPr>
              <a:t>Hương</a:t>
            </a:r>
            <a:r>
              <a:rPr lang="en-US" sz="1000" i="1" dirty="0">
                <a:latin typeface="Times New Roman" panose="02020603050405020304" pitchFamily="18" charset="0"/>
                <a:cs typeface="Times New Roman" panose="02020603050405020304" pitchFamily="18" charset="0"/>
                <a:sym typeface="+mn-ea"/>
              </a:rPr>
              <a:t> </a:t>
            </a:r>
            <a:r>
              <a:rPr lang="en-US" sz="1000" i="1" dirty="0" err="1">
                <a:latin typeface="Times New Roman" panose="02020603050405020304" pitchFamily="18" charset="0"/>
                <a:cs typeface="Times New Roman" panose="02020603050405020304" pitchFamily="18" charset="0"/>
                <a:sym typeface="+mn-ea"/>
              </a:rPr>
              <a:t>Thảo</a:t>
            </a:r>
            <a:r>
              <a:rPr lang="en-US" sz="1000" i="1" dirty="0">
                <a:latin typeface="Times New Roman" panose="02020603050405020304" pitchFamily="18" charset="0"/>
                <a:cs typeface="Times New Roman" panose="02020603050405020304" pitchFamily="18" charset="0"/>
                <a:sym typeface="+mn-ea"/>
              </a:rPr>
              <a:t> - tranthao121004@gmail.com</a:t>
            </a:r>
            <a:endParaRPr lang="en-US" sz="10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08604325"/>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ransition spd="slow">
    <p:comb/>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0CE2123-40B2-4B73-8404-BA885C957DE8}"/>
              </a:ext>
            </a:extLst>
          </p:cNvPr>
          <p:cNvSpPr txBox="1"/>
          <p:nvPr userDrawn="1"/>
        </p:nvSpPr>
        <p:spPr>
          <a:xfrm>
            <a:off x="10137530" y="96716"/>
            <a:ext cx="2760785" cy="261610"/>
          </a:xfrm>
          <a:prstGeom prst="rect">
            <a:avLst/>
          </a:prstGeom>
          <a:noFill/>
        </p:spPr>
        <p:txBody>
          <a:bodyPr wrap="square" rtlCol="0">
            <a:spAutoFit/>
          </a:bodyPr>
          <a:lstStyle/>
          <a:p>
            <a:r>
              <a:rPr lang="en-US" sz="1100" i="1" dirty="0">
                <a:latin typeface="Times New Roman" panose="02020603050405020304" pitchFamily="18" charset="0"/>
                <a:cs typeface="Times New Roman" panose="02020603050405020304" pitchFamily="18" charset="0"/>
              </a:rPr>
              <a:t>Design by: </a:t>
            </a:r>
            <a:r>
              <a:rPr lang="en-US" sz="1100" i="1" dirty="0" err="1">
                <a:latin typeface="Times New Roman" panose="02020603050405020304" pitchFamily="18" charset="0"/>
                <a:cs typeface="Times New Roman" panose="02020603050405020304" pitchFamily="18" charset="0"/>
              </a:rPr>
              <a:t>Hương</a:t>
            </a:r>
            <a:r>
              <a:rPr lang="en-US" sz="1100" i="1" dirty="0">
                <a:latin typeface="Times New Roman" panose="02020603050405020304" pitchFamily="18" charset="0"/>
                <a:cs typeface="Times New Roman" panose="02020603050405020304" pitchFamily="18" charset="0"/>
              </a:rPr>
              <a:t> </a:t>
            </a:r>
            <a:r>
              <a:rPr lang="en-US" sz="1100" i="1" dirty="0" err="1">
                <a:latin typeface="Times New Roman" panose="02020603050405020304" pitchFamily="18" charset="0"/>
                <a:cs typeface="Times New Roman" panose="02020603050405020304" pitchFamily="18" charset="0"/>
              </a:rPr>
              <a:t>Thảo</a:t>
            </a:r>
            <a:r>
              <a:rPr lang="en-US" sz="1100" i="1"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273756261"/>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Lst>
  <p:transition spd="slow">
    <p:comb/>
  </p:transition>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778475"/>
      </p:ext>
    </p:extLst>
  </p:cSld>
  <p:clrMap bg1="lt1" tx1="dk1" bg2="lt2" tx2="dk2" accent1="accent1" accent2="accent2" accent3="accent3" accent4="accent4" accent5="accent5" accent6="accent6" hlink="hlink" folHlink="folHlink"/>
  <p:sldLayoutIdLst>
    <p:sldLayoutId id="2147483802" r:id="rId1"/>
    <p:sldLayoutId id="2147483803" r:id="rId2"/>
    <p:sldLayoutId id="2147483804" r:id="rId3"/>
    <p:sldLayoutId id="2147483805" r:id="rId4"/>
    <p:sldLayoutId id="2147483806" r:id="rId5"/>
    <p:sldLayoutId id="2147483807" r:id="rId6"/>
    <p:sldLayoutId id="2147483808" r:id="rId7"/>
    <p:sldLayoutId id="2147483809" r:id="rId8"/>
  </p:sldLayoutIdLst>
  <p:transition spd="slow">
    <p:comb/>
  </p:transition>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8345290"/>
      </p:ext>
    </p:extLst>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Lst>
  <p:transition spd="slow">
    <p:comb/>
  </p:transition>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10.xml"/><Relationship Id="rId1" Type="http://schemas.openxmlformats.org/officeDocument/2006/relationships/slideLayout" Target="../slideLayouts/slideLayout27.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1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1.xml"/><Relationship Id="rId1" Type="http://schemas.openxmlformats.org/officeDocument/2006/relationships/slideLayout" Target="../slideLayouts/slideLayout35.xml"/><Relationship Id="rId4" Type="http://schemas.openxmlformats.org/officeDocument/2006/relationships/image" Target="../media/image42.png"/></Relationships>
</file>

<file path=ppt/slides/_rels/slide1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36.xml"/></Relationships>
</file>

<file path=ppt/slides/_rels/slide1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36.xml"/></Relationships>
</file>

<file path=ppt/slides/_rels/slide1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3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4.xml"/><Relationship Id="rId1" Type="http://schemas.openxmlformats.org/officeDocument/2006/relationships/slideLayout" Target="../slideLayouts/slideLayout35.xml"/><Relationship Id="rId4" Type="http://schemas.openxmlformats.org/officeDocument/2006/relationships/image" Target="../media/image42.png"/></Relationships>
</file>

<file path=ppt/slides/_rels/slide18.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notesSlide" Target="../notesSlides/notesSlide15.xml"/><Relationship Id="rId1" Type="http://schemas.openxmlformats.org/officeDocument/2006/relationships/slideLayout" Target="../slideLayouts/slideLayout43.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 Id="rId9" Type="http://schemas.openxmlformats.org/officeDocument/2006/relationships/image" Target="../media/image52.png"/></Relationships>
</file>

<file path=ppt/slides/_rels/slide19.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20.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20.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notesSlide" Target="../notesSlides/notesSlide18.xml"/><Relationship Id="rId1" Type="http://schemas.openxmlformats.org/officeDocument/2006/relationships/slideLayout" Target="../slideLayouts/slideLayout17.xml"/><Relationship Id="rId5" Type="http://schemas.openxmlformats.org/officeDocument/2006/relationships/image" Target="../media/image55.jpg"/><Relationship Id="rId4" Type="http://schemas.openxmlformats.org/officeDocument/2006/relationships/image" Target="../media/image54.jp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0.xml"/><Relationship Id="rId1" Type="http://schemas.openxmlformats.org/officeDocument/2006/relationships/slideLayout" Target="../slideLayouts/slideLayout35.xml"/><Relationship Id="rId4" Type="http://schemas.openxmlformats.org/officeDocument/2006/relationships/image" Target="../media/image42.png"/></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1.xml"/><Relationship Id="rId1" Type="http://schemas.openxmlformats.org/officeDocument/2006/relationships/slideLayout" Target="../slideLayouts/slideLayout27.xml"/><Relationship Id="rId5" Type="http://schemas.openxmlformats.org/officeDocument/2006/relationships/image" Target="../media/image35.png"/><Relationship Id="rId4" Type="http://schemas.openxmlformats.org/officeDocument/2006/relationships/image" Target="../media/image33.png"/></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6.xml"/><Relationship Id="rId6" Type="http://schemas.openxmlformats.org/officeDocument/2006/relationships/image" Target="../media/image16.png"/><Relationship Id="rId5" Type="http://schemas.openxmlformats.org/officeDocument/2006/relationships/image" Target="../media/image13.png"/><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6.xml"/><Relationship Id="rId6" Type="http://schemas.openxmlformats.org/officeDocument/2006/relationships/image" Target="../media/image16.png"/><Relationship Id="rId5" Type="http://schemas.openxmlformats.org/officeDocument/2006/relationships/image" Target="../media/image13.png"/><Relationship Id="rId4" Type="http://schemas.openxmlformats.org/officeDocument/2006/relationships/image" Target="../media/image17.png"/></Relationships>
</file>

<file path=ppt/slides/_rels/slide27.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0.png"/><Relationship Id="rId3" Type="http://schemas.openxmlformats.org/officeDocument/2006/relationships/image" Target="../media/image9.png"/><Relationship Id="rId7" Type="http://schemas.openxmlformats.org/officeDocument/2006/relationships/image" Target="../media/image16.png"/><Relationship Id="rId12"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6.xml"/><Relationship Id="rId6" Type="http://schemas.openxmlformats.org/officeDocument/2006/relationships/image" Target="../media/image13.png"/><Relationship Id="rId11" Type="http://schemas.openxmlformats.org/officeDocument/2006/relationships/image" Target="../media/image15.png"/><Relationship Id="rId5" Type="http://schemas.openxmlformats.org/officeDocument/2006/relationships/image" Target="../media/image30.png"/><Relationship Id="rId10" Type="http://schemas.openxmlformats.org/officeDocument/2006/relationships/image" Target="../media/image14.png"/><Relationship Id="rId4" Type="http://schemas.openxmlformats.org/officeDocument/2006/relationships/image" Target="../media/image10.png"/><Relationship Id="rId9" Type="http://schemas.openxmlformats.org/officeDocument/2006/relationships/image" Target="../media/image12.png"/></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6.xml"/><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slideLayout" Target="../slideLayouts/slideLayout5.xml"/><Relationship Id="rId7" Type="http://schemas.openxmlformats.org/officeDocument/2006/relationships/image" Target="../media/image11.png"/><Relationship Id="rId12" Type="http://schemas.openxmlformats.org/officeDocument/2006/relationships/image" Target="../media/image16.png"/><Relationship Id="rId17" Type="http://schemas.openxmlformats.org/officeDocument/2006/relationships/image" Target="../media/image21.png"/><Relationship Id="rId2" Type="http://schemas.openxmlformats.org/officeDocument/2006/relationships/audio" Target="../media/media1.mp3"/><Relationship Id="rId16" Type="http://schemas.openxmlformats.org/officeDocument/2006/relationships/image" Target="../media/image20.png"/><Relationship Id="rId1" Type="http://schemas.microsoft.com/office/2007/relationships/media" Target="../media/media1.mp3"/><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5" Type="http://schemas.openxmlformats.org/officeDocument/2006/relationships/image" Target="../media/image19.png"/><Relationship Id="rId10" Type="http://schemas.openxmlformats.org/officeDocument/2006/relationships/image" Target="../media/image14.png"/><Relationship Id="rId4" Type="http://schemas.openxmlformats.org/officeDocument/2006/relationships/notesSlide" Target="../notesSlides/notesSlide3.xml"/><Relationship Id="rId9" Type="http://schemas.openxmlformats.org/officeDocument/2006/relationships/image" Target="../media/image13.png"/><Relationship Id="rId14" Type="http://schemas.openxmlformats.org/officeDocument/2006/relationships/image" Target="../media/image18.png"/></Relationships>
</file>

<file path=ppt/slides/_rels/slide4.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17.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jpe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31.png"/><Relationship Id="rId4" Type="http://schemas.openxmlformats.org/officeDocument/2006/relationships/image" Target="../media/image30.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27.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0" name="图片 329">
            <a:extLst>
              <a:ext uri="{FF2B5EF4-FFF2-40B4-BE49-F238E27FC236}">
                <a16:creationId xmlns:a16="http://schemas.microsoft.com/office/drawing/2014/main" id="{7E344B9E-4235-4D99-9C68-220C40C5DD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6104" y="3378201"/>
            <a:ext cx="3842216" cy="3079542"/>
          </a:xfrm>
          <a:prstGeom prst="rect">
            <a:avLst/>
          </a:prstGeom>
        </p:spPr>
      </p:pic>
      <p:pic>
        <p:nvPicPr>
          <p:cNvPr id="326" name="图片 325">
            <a:extLst>
              <a:ext uri="{FF2B5EF4-FFF2-40B4-BE49-F238E27FC236}">
                <a16:creationId xmlns:a16="http://schemas.microsoft.com/office/drawing/2014/main" id="{17D90F82-D78F-42DD-9A56-9556F66F13A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08581" y="6159086"/>
            <a:ext cx="8283419" cy="698913"/>
          </a:xfrm>
          <a:prstGeom prst="rect">
            <a:avLst/>
          </a:prstGeom>
        </p:spPr>
      </p:pic>
      <p:pic>
        <p:nvPicPr>
          <p:cNvPr id="328" name="图片 327">
            <a:extLst>
              <a:ext uri="{FF2B5EF4-FFF2-40B4-BE49-F238E27FC236}">
                <a16:creationId xmlns:a16="http://schemas.microsoft.com/office/drawing/2014/main" id="{E189541B-B39E-4638-9D43-92944763BE1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6159086"/>
            <a:ext cx="7914548" cy="698913"/>
          </a:xfrm>
          <a:prstGeom prst="rect">
            <a:avLst/>
          </a:prstGeom>
        </p:spPr>
      </p:pic>
      <p:pic>
        <p:nvPicPr>
          <p:cNvPr id="334" name="图片 333">
            <a:extLst>
              <a:ext uri="{FF2B5EF4-FFF2-40B4-BE49-F238E27FC236}">
                <a16:creationId xmlns:a16="http://schemas.microsoft.com/office/drawing/2014/main" id="{C9CD878C-58EC-4B7C-8E16-E1C2A3C441F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 y="5132307"/>
            <a:ext cx="1833548" cy="1725692"/>
          </a:xfrm>
          <a:prstGeom prst="rect">
            <a:avLst/>
          </a:prstGeom>
        </p:spPr>
      </p:pic>
      <p:pic>
        <p:nvPicPr>
          <p:cNvPr id="336" name="图片 335">
            <a:extLst>
              <a:ext uri="{FF2B5EF4-FFF2-40B4-BE49-F238E27FC236}">
                <a16:creationId xmlns:a16="http://schemas.microsoft.com/office/drawing/2014/main" id="{420F89D8-45EE-4E1E-9611-CC2B34129CA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518400" y="5874695"/>
            <a:ext cx="4673599" cy="730871"/>
          </a:xfrm>
          <a:prstGeom prst="rect">
            <a:avLst/>
          </a:prstGeom>
        </p:spPr>
      </p:pic>
      <p:pic>
        <p:nvPicPr>
          <p:cNvPr id="342" name="图片 341">
            <a:extLst>
              <a:ext uri="{FF2B5EF4-FFF2-40B4-BE49-F238E27FC236}">
                <a16:creationId xmlns:a16="http://schemas.microsoft.com/office/drawing/2014/main" id="{8C4D4476-2B96-44B2-B380-773DF982CC6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868503" y="5084773"/>
            <a:ext cx="4825912" cy="1658646"/>
          </a:xfrm>
          <a:prstGeom prst="rect">
            <a:avLst/>
          </a:prstGeom>
        </p:spPr>
      </p:pic>
      <p:sp>
        <p:nvSpPr>
          <p:cNvPr id="19" name="Title 1">
            <a:extLst>
              <a:ext uri="{FF2B5EF4-FFF2-40B4-BE49-F238E27FC236}">
                <a16:creationId xmlns:a16="http://schemas.microsoft.com/office/drawing/2014/main" id="{B617BD64-3631-4195-ABF3-1A7D72513797}"/>
              </a:ext>
            </a:extLst>
          </p:cNvPr>
          <p:cNvSpPr txBox="1">
            <a:spLocks/>
          </p:cNvSpPr>
          <p:nvPr/>
        </p:nvSpPr>
        <p:spPr>
          <a:xfrm>
            <a:off x="692458" y="3915682"/>
            <a:ext cx="11159230" cy="144562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altLang="vi-VN" sz="4800" b="1" dirty="0">
              <a:solidFill>
                <a:srgbClr val="0070C0"/>
              </a:solidFill>
              <a:latin typeface="Arial-Rounded" panose="020B0500000000000000" charset="0"/>
              <a:cs typeface="Arial-Rounded" panose="020B0500000000000000" charset="0"/>
              <a:sym typeface="+mn-ea"/>
            </a:endParaRPr>
          </a:p>
        </p:txBody>
      </p:sp>
      <p:sp>
        <p:nvSpPr>
          <p:cNvPr id="2" name="Rectangle 1">
            <a:extLst>
              <a:ext uri="{FF2B5EF4-FFF2-40B4-BE49-F238E27FC236}">
                <a16:creationId xmlns:a16="http://schemas.microsoft.com/office/drawing/2014/main" id="{F148FE19-25B8-45E3-8B75-347E763EDCBD}"/>
              </a:ext>
            </a:extLst>
          </p:cNvPr>
          <p:cNvSpPr/>
          <p:nvPr/>
        </p:nvSpPr>
        <p:spPr>
          <a:xfrm>
            <a:off x="1071368" y="2593371"/>
            <a:ext cx="9606464" cy="1569660"/>
          </a:xfrm>
          <a:prstGeom prst="rect">
            <a:avLst/>
          </a:prstGeom>
          <a:noFill/>
        </p:spPr>
        <p:txBody>
          <a:bodyPr wrap="none" lIns="91440" tIns="45720" rIns="91440" bIns="45720">
            <a:prstTxWarp prst="textArchUp">
              <a:avLst/>
            </a:prstTxWarp>
            <a:spAutoFit/>
          </a:bodyPr>
          <a:lstStyle/>
          <a:p>
            <a:pPr algn="ctr"/>
            <a:r>
              <a:rPr lang="en-US" sz="7200" b="1" dirty="0" err="1">
                <a:ln w="22225">
                  <a:solidFill>
                    <a:schemeClr val="accent2"/>
                  </a:solidFill>
                  <a:prstDash val="solid"/>
                </a:ln>
                <a:solidFill>
                  <a:schemeClr val="accent2">
                    <a:lumMod val="40000"/>
                    <a:lumOff val="60000"/>
                  </a:schemeClr>
                </a:solidFill>
              </a:rPr>
              <a:t>Chào</a:t>
            </a:r>
            <a:r>
              <a:rPr lang="en-US" sz="7200" b="1" dirty="0">
                <a:ln w="22225">
                  <a:solidFill>
                    <a:schemeClr val="accent2"/>
                  </a:solidFill>
                  <a:prstDash val="solid"/>
                </a:ln>
                <a:solidFill>
                  <a:schemeClr val="accent2">
                    <a:lumMod val="40000"/>
                    <a:lumOff val="60000"/>
                  </a:schemeClr>
                </a:solidFill>
              </a:rPr>
              <a:t> </a:t>
            </a:r>
            <a:r>
              <a:rPr lang="en-US" sz="7200" b="1" dirty="0" err="1">
                <a:ln w="22225">
                  <a:solidFill>
                    <a:schemeClr val="accent2"/>
                  </a:solidFill>
                  <a:prstDash val="solid"/>
                </a:ln>
                <a:solidFill>
                  <a:schemeClr val="accent2">
                    <a:lumMod val="40000"/>
                    <a:lumOff val="60000"/>
                  </a:schemeClr>
                </a:solidFill>
              </a:rPr>
              <a:t>mừng</a:t>
            </a:r>
            <a:r>
              <a:rPr lang="en-US" sz="7200" b="1" dirty="0">
                <a:ln w="22225">
                  <a:solidFill>
                    <a:schemeClr val="accent2"/>
                  </a:solidFill>
                  <a:prstDash val="solid"/>
                </a:ln>
                <a:solidFill>
                  <a:schemeClr val="accent2">
                    <a:lumMod val="40000"/>
                    <a:lumOff val="60000"/>
                  </a:schemeClr>
                </a:solidFill>
              </a:rPr>
              <a:t> </a:t>
            </a:r>
            <a:r>
              <a:rPr lang="en-US" sz="7200" b="1" dirty="0" err="1">
                <a:ln w="22225">
                  <a:solidFill>
                    <a:schemeClr val="accent2"/>
                  </a:solidFill>
                  <a:prstDash val="solid"/>
                </a:ln>
                <a:solidFill>
                  <a:schemeClr val="accent2">
                    <a:lumMod val="40000"/>
                    <a:lumOff val="60000"/>
                  </a:schemeClr>
                </a:solidFill>
              </a:rPr>
              <a:t>các</a:t>
            </a:r>
            <a:r>
              <a:rPr lang="en-US" sz="7200" b="1" dirty="0">
                <a:ln w="22225">
                  <a:solidFill>
                    <a:schemeClr val="accent2"/>
                  </a:solidFill>
                  <a:prstDash val="solid"/>
                </a:ln>
                <a:solidFill>
                  <a:schemeClr val="accent2">
                    <a:lumMod val="40000"/>
                    <a:lumOff val="60000"/>
                  </a:schemeClr>
                </a:solidFill>
              </a:rPr>
              <a:t> </a:t>
            </a:r>
            <a:r>
              <a:rPr lang="en-US" sz="7200" b="1" dirty="0" err="1">
                <a:ln w="22225">
                  <a:solidFill>
                    <a:schemeClr val="accent2"/>
                  </a:solidFill>
                  <a:prstDash val="solid"/>
                </a:ln>
                <a:solidFill>
                  <a:schemeClr val="accent2">
                    <a:lumMod val="40000"/>
                    <a:lumOff val="60000"/>
                  </a:schemeClr>
                </a:solidFill>
              </a:rPr>
              <a:t>em</a:t>
            </a:r>
            <a:r>
              <a:rPr lang="en-US" sz="7200" b="1" dirty="0">
                <a:ln w="22225">
                  <a:solidFill>
                    <a:schemeClr val="accent2"/>
                  </a:solidFill>
                  <a:prstDash val="solid"/>
                </a:ln>
                <a:solidFill>
                  <a:schemeClr val="accent2">
                    <a:lumMod val="40000"/>
                    <a:lumOff val="60000"/>
                  </a:schemeClr>
                </a:solidFill>
              </a:rPr>
              <a:t> </a:t>
            </a:r>
            <a:r>
              <a:rPr lang="en-US" sz="7200" b="1" dirty="0" err="1">
                <a:ln w="22225">
                  <a:solidFill>
                    <a:schemeClr val="accent2"/>
                  </a:solidFill>
                  <a:prstDash val="solid"/>
                </a:ln>
                <a:solidFill>
                  <a:schemeClr val="accent2">
                    <a:lumMod val="40000"/>
                    <a:lumOff val="60000"/>
                  </a:schemeClr>
                </a:solidFill>
              </a:rPr>
              <a:t>đến</a:t>
            </a:r>
            <a:r>
              <a:rPr lang="en-US" sz="7200" b="1" dirty="0">
                <a:ln w="22225">
                  <a:solidFill>
                    <a:schemeClr val="accent2"/>
                  </a:solidFill>
                  <a:prstDash val="solid"/>
                </a:ln>
                <a:solidFill>
                  <a:schemeClr val="accent2">
                    <a:lumMod val="40000"/>
                    <a:lumOff val="60000"/>
                  </a:schemeClr>
                </a:solidFill>
              </a:rPr>
              <a:t> </a:t>
            </a:r>
            <a:r>
              <a:rPr lang="en-US" sz="7200" b="1" dirty="0" err="1">
                <a:ln w="22225">
                  <a:solidFill>
                    <a:schemeClr val="accent2"/>
                  </a:solidFill>
                  <a:prstDash val="solid"/>
                </a:ln>
                <a:solidFill>
                  <a:schemeClr val="accent2">
                    <a:lumMod val="40000"/>
                    <a:lumOff val="60000"/>
                  </a:schemeClr>
                </a:solidFill>
              </a:rPr>
              <a:t>với</a:t>
            </a:r>
            <a:r>
              <a:rPr lang="en-US" sz="7200" b="1" dirty="0">
                <a:ln w="22225">
                  <a:solidFill>
                    <a:schemeClr val="accent2"/>
                  </a:solidFill>
                  <a:prstDash val="solid"/>
                </a:ln>
                <a:solidFill>
                  <a:schemeClr val="accent2">
                    <a:lumMod val="40000"/>
                    <a:lumOff val="60000"/>
                  </a:schemeClr>
                </a:solidFill>
              </a:rPr>
              <a:t> </a:t>
            </a:r>
            <a:r>
              <a:rPr lang="en-US" sz="7200" b="1" dirty="0" err="1">
                <a:ln w="22225">
                  <a:solidFill>
                    <a:schemeClr val="accent2"/>
                  </a:solidFill>
                  <a:prstDash val="solid"/>
                </a:ln>
                <a:solidFill>
                  <a:schemeClr val="accent2">
                    <a:lumMod val="40000"/>
                    <a:lumOff val="60000"/>
                  </a:schemeClr>
                </a:solidFill>
              </a:rPr>
              <a:t>tiết</a:t>
            </a:r>
            <a:endParaRPr lang="en-US" sz="7200" b="1" dirty="0">
              <a:ln w="22225">
                <a:solidFill>
                  <a:schemeClr val="accent2"/>
                </a:solidFill>
                <a:prstDash val="solid"/>
              </a:ln>
              <a:solidFill>
                <a:schemeClr val="accent2">
                  <a:lumMod val="40000"/>
                  <a:lumOff val="60000"/>
                </a:schemeClr>
              </a:solidFill>
            </a:endParaRPr>
          </a:p>
          <a:p>
            <a:pPr algn="ctr"/>
            <a:r>
              <a:rPr lang="en-US" sz="7200" b="1" dirty="0">
                <a:ln w="22225">
                  <a:solidFill>
                    <a:schemeClr val="accent2"/>
                  </a:solidFill>
                  <a:prstDash val="solid"/>
                </a:ln>
                <a:solidFill>
                  <a:schemeClr val="accent2">
                    <a:lumMod val="40000"/>
                    <a:lumOff val="60000"/>
                  </a:schemeClr>
                </a:solidFill>
              </a:rPr>
              <a:t> </a:t>
            </a:r>
            <a:r>
              <a:rPr lang="en-US" sz="7200" b="1" dirty="0" err="1">
                <a:ln w="22225">
                  <a:solidFill>
                    <a:schemeClr val="accent2"/>
                  </a:solidFill>
                  <a:prstDash val="solid"/>
                </a:ln>
                <a:solidFill>
                  <a:schemeClr val="accent2">
                    <a:lumMod val="40000"/>
                    <a:lumOff val="60000"/>
                  </a:schemeClr>
                </a:solidFill>
              </a:rPr>
              <a:t>Tiếng</a:t>
            </a:r>
            <a:r>
              <a:rPr lang="en-US" sz="7200" b="1" dirty="0">
                <a:ln w="22225">
                  <a:solidFill>
                    <a:schemeClr val="accent2"/>
                  </a:solidFill>
                  <a:prstDash val="solid"/>
                </a:ln>
                <a:solidFill>
                  <a:schemeClr val="accent2">
                    <a:lumMod val="40000"/>
                    <a:lumOff val="60000"/>
                  </a:schemeClr>
                </a:solidFill>
              </a:rPr>
              <a:t> </a:t>
            </a:r>
            <a:r>
              <a:rPr lang="en-US" sz="7200" b="1" dirty="0" err="1">
                <a:ln w="22225">
                  <a:solidFill>
                    <a:schemeClr val="accent2"/>
                  </a:solidFill>
                  <a:prstDash val="solid"/>
                </a:ln>
                <a:solidFill>
                  <a:schemeClr val="accent2">
                    <a:lumMod val="40000"/>
                    <a:lumOff val="60000"/>
                  </a:schemeClr>
                </a:solidFill>
              </a:rPr>
              <a:t>Việt</a:t>
            </a:r>
            <a:r>
              <a:rPr lang="en-US" sz="7200" b="1" dirty="0">
                <a:ln w="22225">
                  <a:solidFill>
                    <a:schemeClr val="accent2"/>
                  </a:solidFill>
                  <a:prstDash val="solid"/>
                </a:ln>
                <a:solidFill>
                  <a:schemeClr val="accent2">
                    <a:lumMod val="40000"/>
                    <a:lumOff val="60000"/>
                  </a:schemeClr>
                </a:solidFill>
              </a:rPr>
              <a:t> - </a:t>
            </a:r>
            <a:r>
              <a:rPr lang="en-US" sz="7200" b="1" dirty="0" err="1">
                <a:ln w="22225">
                  <a:solidFill>
                    <a:schemeClr val="accent2"/>
                  </a:solidFill>
                  <a:prstDash val="solid"/>
                </a:ln>
                <a:solidFill>
                  <a:schemeClr val="accent2">
                    <a:lumMod val="40000"/>
                    <a:lumOff val="60000"/>
                  </a:schemeClr>
                </a:solidFill>
              </a:rPr>
              <a:t>Lớp</a:t>
            </a:r>
            <a:r>
              <a:rPr lang="en-US" sz="7200" b="1" dirty="0">
                <a:ln w="22225">
                  <a:solidFill>
                    <a:schemeClr val="accent2"/>
                  </a:solidFill>
                  <a:prstDash val="solid"/>
                </a:ln>
                <a:solidFill>
                  <a:schemeClr val="accent2">
                    <a:lumMod val="40000"/>
                    <a:lumOff val="60000"/>
                  </a:schemeClr>
                </a:solidFill>
              </a:rPr>
              <a:t> 2</a:t>
            </a:r>
          </a:p>
        </p:txBody>
      </p:sp>
    </p:spTree>
    <p:extLst>
      <p:ext uri="{BB962C8B-B14F-4D97-AF65-F5344CB8AC3E}">
        <p14:creationId xmlns:p14="http://schemas.microsoft.com/office/powerpoint/2010/main" val="2417677625"/>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330"/>
                                        </p:tgtEl>
                                        <p:attrNameLst>
                                          <p:attrName>style.visibility</p:attrName>
                                        </p:attrNameLst>
                                      </p:cBhvr>
                                      <p:to>
                                        <p:strVal val="visible"/>
                                      </p:to>
                                    </p:set>
                                    <p:anim calcmode="lin" valueType="num">
                                      <p:cBhvr additive="base">
                                        <p:cTn id="7" dur="500" fill="hold"/>
                                        <p:tgtEl>
                                          <p:spTgt spid="330"/>
                                        </p:tgtEl>
                                        <p:attrNameLst>
                                          <p:attrName>ppt_x</p:attrName>
                                        </p:attrNameLst>
                                      </p:cBhvr>
                                      <p:tavLst>
                                        <p:tav tm="0">
                                          <p:val>
                                            <p:strVal val="1+#ppt_w/2"/>
                                          </p:val>
                                        </p:tav>
                                        <p:tav tm="100000">
                                          <p:val>
                                            <p:strVal val="#ppt_x"/>
                                          </p:val>
                                        </p:tav>
                                      </p:tavLst>
                                    </p:anim>
                                    <p:anim calcmode="lin" valueType="num">
                                      <p:cBhvr additive="base">
                                        <p:cTn id="8" dur="500" fill="hold"/>
                                        <p:tgtEl>
                                          <p:spTgt spid="33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4" fill="hold" nodeType="afterEffect">
                                  <p:stCondLst>
                                    <p:cond delay="0"/>
                                  </p:stCondLst>
                                  <p:childTnLst>
                                    <p:set>
                                      <p:cBhvr>
                                        <p:cTn id="11" dur="1" fill="hold">
                                          <p:stCondLst>
                                            <p:cond delay="0"/>
                                          </p:stCondLst>
                                        </p:cTn>
                                        <p:tgtEl>
                                          <p:spTgt spid="336"/>
                                        </p:tgtEl>
                                        <p:attrNameLst>
                                          <p:attrName>style.visibility</p:attrName>
                                        </p:attrNameLst>
                                      </p:cBhvr>
                                      <p:to>
                                        <p:strVal val="visible"/>
                                      </p:to>
                                    </p:set>
                                    <p:animEffect transition="in" filter="wipe(down)">
                                      <p:cBhvr>
                                        <p:cTn id="12" dur="500"/>
                                        <p:tgtEl>
                                          <p:spTgt spid="336"/>
                                        </p:tgtEl>
                                      </p:cBhvr>
                                    </p:animEffect>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334"/>
                                        </p:tgtEl>
                                        <p:attrNameLst>
                                          <p:attrName>style.visibility</p:attrName>
                                        </p:attrNameLst>
                                      </p:cBhvr>
                                      <p:to>
                                        <p:strVal val="visible"/>
                                      </p:to>
                                    </p:set>
                                    <p:animEffect transition="in" filter="fade">
                                      <p:cBhvr>
                                        <p:cTn id="16" dur="1000"/>
                                        <p:tgtEl>
                                          <p:spTgt spid="334"/>
                                        </p:tgtEl>
                                      </p:cBhvr>
                                    </p:animEffect>
                                    <p:anim calcmode="lin" valueType="num">
                                      <p:cBhvr>
                                        <p:cTn id="17" dur="1000" fill="hold"/>
                                        <p:tgtEl>
                                          <p:spTgt spid="334"/>
                                        </p:tgtEl>
                                        <p:attrNameLst>
                                          <p:attrName>ppt_x</p:attrName>
                                        </p:attrNameLst>
                                      </p:cBhvr>
                                      <p:tavLst>
                                        <p:tav tm="0">
                                          <p:val>
                                            <p:strVal val="#ppt_x"/>
                                          </p:val>
                                        </p:tav>
                                        <p:tav tm="100000">
                                          <p:val>
                                            <p:strVal val="#ppt_x"/>
                                          </p:val>
                                        </p:tav>
                                      </p:tavLst>
                                    </p:anim>
                                    <p:anim calcmode="lin" valueType="num">
                                      <p:cBhvr>
                                        <p:cTn id="18" dur="1000" fill="hold"/>
                                        <p:tgtEl>
                                          <p:spTgt spid="334"/>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342"/>
                                        </p:tgtEl>
                                        <p:attrNameLst>
                                          <p:attrName>style.visibility</p:attrName>
                                        </p:attrNameLst>
                                      </p:cBhvr>
                                      <p:to>
                                        <p:strVal val="visible"/>
                                      </p:to>
                                    </p:set>
                                    <p:anim calcmode="lin" valueType="num">
                                      <p:cBhvr>
                                        <p:cTn id="22" dur="500" fill="hold"/>
                                        <p:tgtEl>
                                          <p:spTgt spid="342"/>
                                        </p:tgtEl>
                                        <p:attrNameLst>
                                          <p:attrName>ppt_w</p:attrName>
                                        </p:attrNameLst>
                                      </p:cBhvr>
                                      <p:tavLst>
                                        <p:tav tm="0">
                                          <p:val>
                                            <p:fltVal val="0"/>
                                          </p:val>
                                        </p:tav>
                                        <p:tav tm="100000">
                                          <p:val>
                                            <p:strVal val="#ppt_w"/>
                                          </p:val>
                                        </p:tav>
                                      </p:tavLst>
                                    </p:anim>
                                    <p:anim calcmode="lin" valueType="num">
                                      <p:cBhvr>
                                        <p:cTn id="23" dur="500" fill="hold"/>
                                        <p:tgtEl>
                                          <p:spTgt spid="342"/>
                                        </p:tgtEl>
                                        <p:attrNameLst>
                                          <p:attrName>ppt_h</p:attrName>
                                        </p:attrNameLst>
                                      </p:cBhvr>
                                      <p:tavLst>
                                        <p:tav tm="0">
                                          <p:val>
                                            <p:fltVal val="0"/>
                                          </p:val>
                                        </p:tav>
                                        <p:tav tm="100000">
                                          <p:val>
                                            <p:strVal val="#ppt_h"/>
                                          </p:val>
                                        </p:tav>
                                      </p:tavLst>
                                    </p:anim>
                                    <p:animEffect transition="in" filter="fade">
                                      <p:cBhvr>
                                        <p:cTn id="24" dur="500"/>
                                        <p:tgtEl>
                                          <p:spTgt spid="342"/>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nodePh="1">
                                  <p:stCondLst>
                                    <p:cond delay="0"/>
                                  </p:stCondLst>
                                  <p:endCondLst>
                                    <p:cond evt="begin" delay="0">
                                      <p:tn val="27"/>
                                    </p:cond>
                                  </p:endCondLst>
                                  <p:childTnLst>
                                    <p:set>
                                      <p:cBhvr>
                                        <p:cTn id="28" dur="1" fill="hold">
                                          <p:stCondLst>
                                            <p:cond delay="0"/>
                                          </p:stCondLst>
                                        </p:cTn>
                                        <p:tgtEl>
                                          <p:spTgt spid="19"/>
                                        </p:tgtEl>
                                        <p:attrNameLst>
                                          <p:attrName>style.visibility</p:attrName>
                                        </p:attrNameLst>
                                      </p:cBhvr>
                                      <p:to>
                                        <p:strVal val="visible"/>
                                      </p:to>
                                    </p:set>
                                    <p:animEffect transition="in" filter="barn(inVertical)">
                                      <p:cBhvr>
                                        <p:cTn id="29" dur="500"/>
                                        <p:tgtEl>
                                          <p:spTgt spid="19"/>
                                        </p:tgtEl>
                                      </p:cBhvr>
                                    </p:animEffect>
                                  </p:childTnLst>
                                </p:cTn>
                              </p:par>
                            </p:childTnLst>
                          </p:cTn>
                        </p:par>
                      </p:childTnLst>
                    </p:cTn>
                  </p:par>
                  <p:par>
                    <p:cTn id="30" fill="hold">
                      <p:stCondLst>
                        <p:cond delay="indefinite"/>
                      </p:stCondLst>
                      <p:childTnLst>
                        <p:par>
                          <p:cTn id="31" fill="hold">
                            <p:stCondLst>
                              <p:cond delay="0"/>
                            </p:stCondLst>
                            <p:childTnLst>
                              <p:par>
                                <p:cTn id="32" presetID="34" presetClass="emph" presetSubtype="0" fill="hold" nodeType="clickEffect" nodePh="1">
                                  <p:stCondLst>
                                    <p:cond delay="0"/>
                                  </p:stCondLst>
                                  <p:endCondLst>
                                    <p:cond evt="begin" delay="0">
                                      <p:tn val="32"/>
                                    </p:cond>
                                  </p:endCondLst>
                                  <p:iterate type="lt">
                                    <p:tmPct val="10000"/>
                                  </p:iterate>
                                  <p:childTnLst>
                                    <p:animMotion origin="layout" path="M -2.70833E-6 -4.44444E-6 L -2.70833E-6 -0.07222 " pathEditMode="relative" rAng="0" ptsTypes="AA">
                                      <p:cBhvr>
                                        <p:cTn id="33" dur="250" accel="50000" decel="50000" autoRev="1" fill="hold">
                                          <p:stCondLst>
                                            <p:cond delay="0"/>
                                          </p:stCondLst>
                                        </p:cTn>
                                        <p:tgtEl>
                                          <p:spTgt spid="19">
                                            <p:txEl>
                                              <p:pRg st="0" end="0"/>
                                            </p:txEl>
                                          </p:spTgt>
                                        </p:tgtEl>
                                        <p:attrNameLst>
                                          <p:attrName>ppt_x</p:attrName>
                                          <p:attrName>ppt_y</p:attrName>
                                        </p:attrNameLst>
                                      </p:cBhvr>
                                      <p:rCtr x="0" y="-3611"/>
                                    </p:animMotion>
                                    <p:animRot by="1500000">
                                      <p:cBhvr>
                                        <p:cTn id="34" dur="125" fill="hold">
                                          <p:stCondLst>
                                            <p:cond delay="0"/>
                                          </p:stCondLst>
                                        </p:cTn>
                                        <p:tgtEl>
                                          <p:spTgt spid="19">
                                            <p:txEl>
                                              <p:pRg st="0" end="0"/>
                                            </p:txEl>
                                          </p:spTgt>
                                        </p:tgtEl>
                                        <p:attrNameLst>
                                          <p:attrName>r</p:attrName>
                                        </p:attrNameLst>
                                      </p:cBhvr>
                                    </p:animRot>
                                    <p:animRot by="-1500000">
                                      <p:cBhvr>
                                        <p:cTn id="35" dur="125" fill="hold">
                                          <p:stCondLst>
                                            <p:cond delay="125"/>
                                          </p:stCondLst>
                                        </p:cTn>
                                        <p:tgtEl>
                                          <p:spTgt spid="19">
                                            <p:txEl>
                                              <p:pRg st="0" end="0"/>
                                            </p:txEl>
                                          </p:spTgt>
                                        </p:tgtEl>
                                        <p:attrNameLst>
                                          <p:attrName>r</p:attrName>
                                        </p:attrNameLst>
                                      </p:cBhvr>
                                    </p:animRot>
                                    <p:animRot by="-1500000">
                                      <p:cBhvr>
                                        <p:cTn id="36" dur="125" fill="hold">
                                          <p:stCondLst>
                                            <p:cond delay="250"/>
                                          </p:stCondLst>
                                        </p:cTn>
                                        <p:tgtEl>
                                          <p:spTgt spid="19">
                                            <p:txEl>
                                              <p:pRg st="0" end="0"/>
                                            </p:txEl>
                                          </p:spTgt>
                                        </p:tgtEl>
                                        <p:attrNameLst>
                                          <p:attrName>r</p:attrName>
                                        </p:attrNameLst>
                                      </p:cBhvr>
                                    </p:animRot>
                                    <p:animRot by="1500000">
                                      <p:cBhvr>
                                        <p:cTn id="37" dur="125" fill="hold">
                                          <p:stCondLst>
                                            <p:cond delay="375"/>
                                          </p:stCondLst>
                                        </p:cTn>
                                        <p:tgtEl>
                                          <p:spTgt spid="19">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288" descr="3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7084" y="1177326"/>
            <a:ext cx="11513574" cy="5405801"/>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89" descr="4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19300">
            <a:off x="-2622533" y="6284612"/>
            <a:ext cx="1274233" cy="619125"/>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90" descr="4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55928" y="6943724"/>
            <a:ext cx="2252133" cy="1093788"/>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91" descr="4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237050">
            <a:off x="-406917" y="6872411"/>
            <a:ext cx="1661583" cy="806451"/>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F:\360安全浏览器下载\六一\Nipic_2531170_b95b5e79d8a6cffe\2.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flipH="1">
            <a:off x="-112931" y="440024"/>
            <a:ext cx="2177371" cy="2991343"/>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AD25C7C3-ED06-473F-B22C-1832C88A3413}"/>
              </a:ext>
            </a:extLst>
          </p:cNvPr>
          <p:cNvSpPr/>
          <p:nvPr/>
        </p:nvSpPr>
        <p:spPr>
          <a:xfrm>
            <a:off x="3826654" y="585733"/>
            <a:ext cx="5374433" cy="8024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Luyện</a:t>
            </a:r>
            <a:r>
              <a:rPr kumimoji="0" lang="en-US" sz="40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en-US" sz="40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câu</a:t>
            </a:r>
            <a:r>
              <a:rPr kumimoji="0" lang="en-US" sz="40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dài</a:t>
            </a:r>
            <a:endParaRPr kumimoji="0" lang="en-US" sz="40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0" name="TextBox 9">
            <a:extLst>
              <a:ext uri="{FF2B5EF4-FFF2-40B4-BE49-F238E27FC236}">
                <a16:creationId xmlns:a16="http://schemas.microsoft.com/office/drawing/2014/main" id="{2923DC63-DC51-46BB-A1B7-07BC0531C9F8}"/>
              </a:ext>
            </a:extLst>
          </p:cNvPr>
          <p:cNvSpPr txBox="1"/>
          <p:nvPr/>
        </p:nvSpPr>
        <p:spPr>
          <a:xfrm>
            <a:off x="1765861" y="2401438"/>
            <a:ext cx="9069356" cy="193899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Ngay</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cạnh</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tôi,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mấy</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em</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lớp</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1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đang</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rụt</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rè</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níu</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chặt</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tay</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bố</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mẹ</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thật</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giống</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tôi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năm</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ngoái</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p:txBody>
      </p:sp>
      <p:cxnSp>
        <p:nvCxnSpPr>
          <p:cNvPr id="11" name="Straight Connector 10">
            <a:extLst>
              <a:ext uri="{FF2B5EF4-FFF2-40B4-BE49-F238E27FC236}">
                <a16:creationId xmlns:a16="http://schemas.microsoft.com/office/drawing/2014/main" id="{076947CD-250E-4498-BB6C-E1E1DFCB6698}"/>
              </a:ext>
            </a:extLst>
          </p:cNvPr>
          <p:cNvCxnSpPr/>
          <p:nvPr/>
        </p:nvCxnSpPr>
        <p:spPr>
          <a:xfrm flipH="1">
            <a:off x="5239937" y="2580899"/>
            <a:ext cx="76200" cy="440086"/>
          </a:xfrm>
          <a:prstGeom prst="line">
            <a:avLst/>
          </a:prstGeom>
          <a:ln w="38100">
            <a:solidFill>
              <a:srgbClr val="ED2F6A"/>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FFEA02C-F6D7-480F-B9CA-E37CD9E838D1}"/>
              </a:ext>
            </a:extLst>
          </p:cNvPr>
          <p:cNvCxnSpPr/>
          <p:nvPr/>
        </p:nvCxnSpPr>
        <p:spPr>
          <a:xfrm flipH="1">
            <a:off x="8571466" y="2580899"/>
            <a:ext cx="76200" cy="440086"/>
          </a:xfrm>
          <a:prstGeom prst="line">
            <a:avLst/>
          </a:prstGeom>
          <a:ln w="38100">
            <a:solidFill>
              <a:srgbClr val="ED2F6A"/>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EAE8FF8-F888-447F-AE31-5E6D28C10353}"/>
              </a:ext>
            </a:extLst>
          </p:cNvPr>
          <p:cNvCxnSpPr/>
          <p:nvPr/>
        </p:nvCxnSpPr>
        <p:spPr>
          <a:xfrm flipH="1">
            <a:off x="2440927" y="3150891"/>
            <a:ext cx="76200" cy="440086"/>
          </a:xfrm>
          <a:prstGeom prst="line">
            <a:avLst/>
          </a:prstGeom>
          <a:ln w="38100">
            <a:solidFill>
              <a:srgbClr val="ED2F6A"/>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DEFE43B-58A7-44B9-BE4B-E7BFEB0B95DB}"/>
              </a:ext>
            </a:extLst>
          </p:cNvPr>
          <p:cNvCxnSpPr/>
          <p:nvPr/>
        </p:nvCxnSpPr>
        <p:spPr>
          <a:xfrm flipH="1">
            <a:off x="7322593" y="3150891"/>
            <a:ext cx="76200" cy="440086"/>
          </a:xfrm>
          <a:prstGeom prst="line">
            <a:avLst/>
          </a:prstGeom>
          <a:ln w="38100">
            <a:solidFill>
              <a:srgbClr val="ED2F6A"/>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632CA21-6342-4D21-A613-032B1DE3190F}"/>
              </a:ext>
            </a:extLst>
          </p:cNvPr>
          <p:cNvCxnSpPr/>
          <p:nvPr/>
        </p:nvCxnSpPr>
        <p:spPr>
          <a:xfrm flipH="1">
            <a:off x="4554452" y="3796801"/>
            <a:ext cx="76200" cy="440086"/>
          </a:xfrm>
          <a:prstGeom prst="line">
            <a:avLst/>
          </a:prstGeom>
          <a:ln w="38100">
            <a:solidFill>
              <a:srgbClr val="ED2F6A"/>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AE773DC-56CE-4F01-97C6-169B1D639B59}"/>
              </a:ext>
            </a:extLst>
          </p:cNvPr>
          <p:cNvCxnSpPr/>
          <p:nvPr/>
        </p:nvCxnSpPr>
        <p:spPr>
          <a:xfrm flipH="1">
            <a:off x="4470459" y="3796801"/>
            <a:ext cx="76200" cy="440086"/>
          </a:xfrm>
          <a:prstGeom prst="line">
            <a:avLst/>
          </a:prstGeom>
          <a:ln w="38100">
            <a:solidFill>
              <a:srgbClr val="ED2F6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0520146"/>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fade">
                                      <p:cBhvr>
                                        <p:cTn id="7" dur="500"/>
                                        <p:tgtEl>
                                          <p:spTgt spid="8194"/>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1000"/>
                                        <p:tgtEl>
                                          <p:spTgt spid="19"/>
                                        </p:tgtEl>
                                      </p:cBhvr>
                                    </p:animEffect>
                                  </p:childTnLst>
                                </p:cTn>
                              </p:par>
                              <p:par>
                                <p:cTn id="12" presetID="56" presetClass="path" presetSubtype="0" accel="50000" decel="50000" fill="hold" nodeType="withEffect">
                                  <p:stCondLst>
                                    <p:cond delay="0"/>
                                  </p:stCondLst>
                                  <p:childTnLst>
                                    <p:animMotion origin="layout" path="M -2.77778E-6 6.58017E-7 L 0.30851 -0.27186 " pathEditMode="relative" rAng="0" ptsTypes="AA">
                                      <p:cBhvr>
                                        <p:cTn id="13" dur="2000" fill="hold"/>
                                        <p:tgtEl>
                                          <p:spTgt spid="20"/>
                                        </p:tgtEl>
                                        <p:attrNameLst>
                                          <p:attrName>ppt_x</p:attrName>
                                          <p:attrName>ppt_y</p:attrName>
                                        </p:attrNameLst>
                                      </p:cBhvr>
                                      <p:rCtr x="15434" y="-13593"/>
                                    </p:animMotion>
                                  </p:childTnLst>
                                </p:cTn>
                              </p:par>
                              <p:par>
                                <p:cTn id="14" presetID="56" presetClass="path" presetSubtype="0" accel="50000" decel="50000" fill="hold" nodeType="withEffect">
                                  <p:stCondLst>
                                    <p:cond delay="0"/>
                                  </p:stCondLst>
                                  <p:childTnLst>
                                    <p:animMotion origin="layout" path="M -2.22222E-6 4.10565E-6 L 0.36493 -0.33241 " pathEditMode="relative" rAng="0" ptsTypes="AA">
                                      <p:cBhvr>
                                        <p:cTn id="15" dur="2000" fill="hold"/>
                                        <p:tgtEl>
                                          <p:spTgt spid="21"/>
                                        </p:tgtEl>
                                        <p:attrNameLst>
                                          <p:attrName>ppt_x</p:attrName>
                                          <p:attrName>ppt_y</p:attrName>
                                        </p:attrNameLst>
                                      </p:cBhvr>
                                      <p:rCtr x="18247" y="-16620"/>
                                    </p:animMotion>
                                  </p:childTnLst>
                                </p:cTn>
                              </p:par>
                              <p:par>
                                <p:cTn id="16" presetID="56" presetClass="path" presetSubtype="0" accel="50000" decel="50000" fill="hold" nodeType="withEffect">
                                  <p:stCondLst>
                                    <p:cond delay="0"/>
                                  </p:stCondLst>
                                  <p:childTnLst>
                                    <p:animMotion origin="layout" path="M -2.22222E-6 -4.16435E-6 L 0.81181 -0.80568 " pathEditMode="relative" rAng="0" ptsTypes="AA">
                                      <p:cBhvr>
                                        <p:cTn id="17" dur="2000" fill="hold"/>
                                        <p:tgtEl>
                                          <p:spTgt spid="22"/>
                                        </p:tgtEl>
                                        <p:attrNameLst>
                                          <p:attrName>ppt_x</p:attrName>
                                          <p:attrName>ppt_y</p:attrName>
                                        </p:attrNameLst>
                                      </p:cBhvr>
                                      <p:rCtr x="40590" y="-40284"/>
                                    </p:animMotion>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500"/>
                                        <p:tgtEl>
                                          <p:spTgt spid="15"/>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fade">
                                      <p:cBhvr>
                                        <p:cTn id="5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86" descr="书本蓝阴影"/>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3499" y="1028734"/>
            <a:ext cx="8128000" cy="4289425"/>
          </a:xfrm>
          <a:prstGeom prst="rect">
            <a:avLst/>
          </a:prstGeom>
          <a:noFill/>
          <a:extLst>
            <a:ext uri="{909E8E84-426E-40DD-AFC4-6F175D3DCCD1}">
              <a14:hiddenFill xmlns:a14="http://schemas.microsoft.com/office/drawing/2010/main">
                <a:solidFill>
                  <a:srgbClr val="FFFFFF"/>
                </a:solidFill>
              </a14:hiddenFill>
            </a:ext>
          </a:extLst>
        </p:spPr>
      </p:pic>
      <p:pic>
        <p:nvPicPr>
          <p:cNvPr id="11266" name="Picture 2" descr="F:\360安全浏览器下载\六一\Nipic_2531170_b95b5e79d8a6cffe\3.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25865" y="2222433"/>
            <a:ext cx="2552700" cy="353483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6437100-CA1D-413A-B1B2-E22DC2619EF2}"/>
              </a:ext>
            </a:extLst>
          </p:cNvPr>
          <p:cNvSpPr txBox="1"/>
          <p:nvPr/>
        </p:nvSpPr>
        <p:spPr>
          <a:xfrm>
            <a:off x="2975509" y="2462393"/>
            <a:ext cx="5343980" cy="1200329"/>
          </a:xfrm>
          <a:prstGeom prst="rect">
            <a:avLst/>
          </a:prstGeom>
          <a:noFill/>
        </p:spPr>
        <p:txBody>
          <a:bodyPr wrap="square" rtlCol="0">
            <a:spAutoFit/>
          </a:bodyPr>
          <a:lstStyle/>
          <a:p>
            <a:r>
              <a:rPr lang="en-US" sz="7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Giải</a:t>
            </a:r>
            <a:r>
              <a:rPr lang="en-US" sz="7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7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nghĩa</a:t>
            </a:r>
            <a:r>
              <a:rPr lang="en-US" sz="7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7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từ</a:t>
            </a:r>
            <a:endParaRPr lang="en-US" sz="7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728600296"/>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fade">
                                      <p:cBhvr>
                                        <p:cTn id="7" dur="500"/>
                                        <p:tgtEl>
                                          <p:spTgt spid="1126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arn(inVertical)">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0283F9D-D58C-4F78-97F3-A98DBF3F9C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781912064"/>
      </p:ext>
    </p:extLst>
  </p:cSld>
  <p:clrMapOvr>
    <a:masterClrMapping/>
  </p:clrMapOvr>
  <p:transition spd="slow">
    <p:comb/>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B6C5F4E-B98F-489F-B82E-A90897668F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377708820"/>
      </p:ext>
    </p:extLst>
  </p:cSld>
  <p:clrMapOvr>
    <a:masterClrMapping/>
  </p:clrMapOvr>
  <p:transition spd="slow">
    <p:comb/>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9652438-D578-4E80-84CF-0E25BBF3B3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639231271"/>
      </p:ext>
    </p:extLst>
  </p:cSld>
  <p:clrMapOvr>
    <a:masterClrMapping/>
  </p:clrMapOvr>
  <p:transition spd="slow">
    <p:comb/>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BBCC0"/>
        </a:solidFill>
        <a:effectLst/>
      </p:bgPr>
    </p:bg>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AE3B851A-79D0-4AA6-AD30-AD7D97E8F523}"/>
              </a:ext>
            </a:extLst>
          </p:cNvPr>
          <p:cNvSpPr/>
          <p:nvPr/>
        </p:nvSpPr>
        <p:spPr>
          <a:xfrm>
            <a:off x="462116" y="914399"/>
            <a:ext cx="11267768" cy="5815781"/>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7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Ngày khai trường đã đến.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7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Sáng sớm, mẹ mới gọi một câu mà tôi đã vùng dậy, khác hẳn mọi ngày. Loáng một cái, tôi đã chuẩn bị xong mọi thứ. Bố ngạc nhiên nhìn tôi, còn mẹ cười tủm tỉm. Tôi rối rít: “Con muốn đến sớm nhất lớp.”</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7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Tôi háo hức tưởng tượng ra cảnh mình đến đầu tiên, cất tiếng chào thật to những bạn đến sau. Nhưng vừa đến cổng trường, tôi đã thấy mấy bạn cùng lớp đang ríu rít nói cười ở trong sân. Thì ra, không chỉ mình tôi muốn đến sớm nhất. Tôi chào mẹ, chạy ào vào cùng các bạn.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7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Chúng tôi tranh nhau kể về chuyện ngày hè. Ngay cạnh chúng tôi, mấy em lớp 1 đang rụt rè níu chặt tay bố mẹ, thật giống tôi năm ngoái. Trước các em, tôi thấy mình lớn bổng lên. Tôi đã là học sinh lớp 2 rồi cơ mà.</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(Văn Giá)</a:t>
            </a:r>
            <a:endPar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 name="Rectangle: Rounded Corners 3">
            <a:extLst>
              <a:ext uri="{FF2B5EF4-FFF2-40B4-BE49-F238E27FC236}">
                <a16:creationId xmlns:a16="http://schemas.microsoft.com/office/drawing/2014/main" id="{B2782C21-4166-4B2B-8E8A-2E765EB26975}"/>
              </a:ext>
            </a:extLst>
          </p:cNvPr>
          <p:cNvSpPr/>
          <p:nvPr/>
        </p:nvSpPr>
        <p:spPr>
          <a:xfrm>
            <a:off x="3531141" y="127819"/>
            <a:ext cx="4777118" cy="698091"/>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Tôi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học</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sinh</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lớp</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2</a:t>
            </a:r>
          </a:p>
        </p:txBody>
      </p:sp>
      <p:sp>
        <p:nvSpPr>
          <p:cNvPr id="5" name="Rectangle: Rounded Corners 4">
            <a:extLst>
              <a:ext uri="{FF2B5EF4-FFF2-40B4-BE49-F238E27FC236}">
                <a16:creationId xmlns:a16="http://schemas.microsoft.com/office/drawing/2014/main" id="{39203345-D718-492D-AFD9-D799DB4A936F}"/>
              </a:ext>
            </a:extLst>
          </p:cNvPr>
          <p:cNvSpPr/>
          <p:nvPr/>
        </p:nvSpPr>
        <p:spPr>
          <a:xfrm>
            <a:off x="4854414" y="6154988"/>
            <a:ext cx="4080387" cy="575192"/>
          </a:xfrm>
          <a:prstGeom prst="roundRect">
            <a:avLst/>
          </a:prstGeom>
          <a:solidFill>
            <a:srgbClr val="F90F8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Đọc</a:t>
            </a:r>
            <a:r>
              <a:rPr lang="en-US" sz="36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theo</a:t>
            </a:r>
            <a:r>
              <a:rPr lang="en-US" sz="36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nhóm</a:t>
            </a:r>
            <a:endParaRPr kumimoji="0" lang="en-US" sz="36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2300746395"/>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BBCC0"/>
        </a:solidFill>
        <a:effectLst/>
      </p:bgPr>
    </p:bg>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AE3B851A-79D0-4AA6-AD30-AD7D97E8F523}"/>
              </a:ext>
            </a:extLst>
          </p:cNvPr>
          <p:cNvSpPr/>
          <p:nvPr/>
        </p:nvSpPr>
        <p:spPr>
          <a:xfrm>
            <a:off x="462116" y="914399"/>
            <a:ext cx="11267768" cy="5815781"/>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7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Ngày khai trường đã đến.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7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Sáng sớm, mẹ mới gọi một câu mà tôi đã vùng dậy, khác hẳn mọi ngày. Loáng một cái, tôi đã chuẩn bị xong mọi thứ. Bố ngạc nhiên nhìn tôi, còn mẹ cười tủm tỉm. Tôi rối rít: “Con muốn đến sớm nhất lớp.”</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7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Tôi háo hức tưởng tượng ra cảnh mình đến đầu tiên, cất tiếng chào thật to những bạn đến sau. Nhưng vừa đến cổng trường, tôi đã thấy mấy bạn cùng lớp đang ríu rít nói cười ở trong sân. Thì ra, không chỉ mình tôi muốn đến sớm nhất. Tôi chào mẹ, chạy ào vào cùng các bạn.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7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Chúng tôi tranh nhau kể về chuyện ngày hè. Ngay cạnh chúng tôi, mấy em lớp 1 đang rụt rè níu chặt tay bố mẹ, thật giống tôi năm ngoái. Trước các em, tôi thấy mình lớn bổng lên. Tôi đã là học sinh lớp 2 rồi cơ mà.</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(Văn Giá)</a:t>
            </a:r>
            <a:endPar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 name="Rectangle: Rounded Corners 3">
            <a:extLst>
              <a:ext uri="{FF2B5EF4-FFF2-40B4-BE49-F238E27FC236}">
                <a16:creationId xmlns:a16="http://schemas.microsoft.com/office/drawing/2014/main" id="{B2782C21-4166-4B2B-8E8A-2E765EB26975}"/>
              </a:ext>
            </a:extLst>
          </p:cNvPr>
          <p:cNvSpPr/>
          <p:nvPr/>
        </p:nvSpPr>
        <p:spPr>
          <a:xfrm>
            <a:off x="3521413" y="127819"/>
            <a:ext cx="4786845" cy="698091"/>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Tôi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học</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sinh</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lớp</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2</a:t>
            </a:r>
          </a:p>
        </p:txBody>
      </p:sp>
      <p:sp>
        <p:nvSpPr>
          <p:cNvPr id="5" name="Rectangle: Rounded Corners 4">
            <a:extLst>
              <a:ext uri="{FF2B5EF4-FFF2-40B4-BE49-F238E27FC236}">
                <a16:creationId xmlns:a16="http://schemas.microsoft.com/office/drawing/2014/main" id="{39203345-D718-492D-AFD9-D799DB4A936F}"/>
              </a:ext>
            </a:extLst>
          </p:cNvPr>
          <p:cNvSpPr/>
          <p:nvPr/>
        </p:nvSpPr>
        <p:spPr>
          <a:xfrm>
            <a:off x="4601495" y="5943601"/>
            <a:ext cx="4080387" cy="575192"/>
          </a:xfrm>
          <a:prstGeom prst="roundRect">
            <a:avLst/>
          </a:prstGeom>
          <a:solidFill>
            <a:srgbClr val="F90F8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Đọc</a:t>
            </a:r>
            <a:r>
              <a:rPr lang="en-US" sz="36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toàn</a:t>
            </a:r>
            <a:r>
              <a:rPr lang="en-US" sz="36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bài</a:t>
            </a:r>
            <a:endParaRPr kumimoji="0" lang="en-US" sz="36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879592386"/>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86" descr="书本蓝阴影"/>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3498" y="965006"/>
            <a:ext cx="8248759" cy="4353154"/>
          </a:xfrm>
          <a:prstGeom prst="rect">
            <a:avLst/>
          </a:prstGeom>
          <a:noFill/>
          <a:extLst>
            <a:ext uri="{909E8E84-426E-40DD-AFC4-6F175D3DCCD1}">
              <a14:hiddenFill xmlns:a14="http://schemas.microsoft.com/office/drawing/2010/main">
                <a:solidFill>
                  <a:srgbClr val="FFFFFF"/>
                </a:solidFill>
              </a14:hiddenFill>
            </a:ext>
          </a:extLst>
        </p:spPr>
      </p:pic>
      <p:pic>
        <p:nvPicPr>
          <p:cNvPr id="11266" name="Picture 2" descr="F:\360安全浏览器下载\六一\Nipic_2531170_b95b5e79d8a6cffe\3.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25865" y="2222433"/>
            <a:ext cx="2552700" cy="353483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6437100-CA1D-413A-B1B2-E22DC2619EF2}"/>
              </a:ext>
            </a:extLst>
          </p:cNvPr>
          <p:cNvSpPr txBox="1"/>
          <p:nvPr/>
        </p:nvSpPr>
        <p:spPr>
          <a:xfrm>
            <a:off x="1413434" y="2075227"/>
            <a:ext cx="7996037"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7200" b="0"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Trả</a:t>
            </a:r>
            <a:r>
              <a:rPr kumimoji="0" lang="en-US" sz="7200" b="0" i="0" u="none" strike="noStrike" kern="1200" cap="none" spc="0" normalizeH="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7200" b="0" i="0" u="none" strike="noStrike" kern="1200" cap="none" spc="0" normalizeH="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lời</a:t>
            </a:r>
            <a:r>
              <a:rPr kumimoji="0" lang="en-US" sz="7200" b="0" i="0" u="none" strike="noStrike" kern="1200" cap="none" spc="0" normalizeH="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7200" b="0" i="0" u="none" strike="noStrike" kern="1200" cap="none" spc="0" normalizeH="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câu</a:t>
            </a:r>
            <a:r>
              <a:rPr kumimoji="0" lang="en-US" sz="7200" b="0" i="0" u="none" strike="noStrike" kern="1200" cap="none" spc="0" normalizeH="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7200" b="0" i="0" u="none" strike="noStrike" kern="1200" cap="none" spc="0" normalizeH="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hỏi</a:t>
            </a:r>
            <a:endParaRPr kumimoji="0" lang="en-US" sz="72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815276267"/>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fade">
                                      <p:cBhvr>
                                        <p:cTn id="7" dur="500"/>
                                        <p:tgtEl>
                                          <p:spTgt spid="1126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fill="hold"/>
                                        <p:tgtEl>
                                          <p:spTgt spid="2"/>
                                        </p:tgtEl>
                                        <p:attrNameLst>
                                          <p:attrName>ppt_x</p:attrName>
                                        </p:attrNameLst>
                                      </p:cBhvr>
                                      <p:tavLst>
                                        <p:tav tm="0">
                                          <p:val>
                                            <p:strVal val="#ppt_x"/>
                                          </p:val>
                                        </p:tav>
                                        <p:tav tm="100000">
                                          <p:val>
                                            <p:strVal val="#ppt_x"/>
                                          </p:val>
                                        </p:tav>
                                      </p:tavLst>
                                    </p:anim>
                                    <p:anim calcmode="lin" valueType="num">
                                      <p:cBhvr additive="base">
                                        <p:cTn id="19"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组合 25"/>
          <p:cNvGrpSpPr/>
          <p:nvPr/>
        </p:nvGrpSpPr>
        <p:grpSpPr>
          <a:xfrm>
            <a:off x="1865618" y="1949702"/>
            <a:ext cx="1059417" cy="846935"/>
            <a:chOff x="477164" y="1358011"/>
            <a:chExt cx="898272" cy="718110"/>
          </a:xfrm>
        </p:grpSpPr>
        <p:pic>
          <p:nvPicPr>
            <p:cNvPr id="27" name="图片 26" descr="未标题-2.png"/>
            <p:cNvPicPr>
              <a:picLocks noChangeAspect="1"/>
            </p:cNvPicPr>
            <p:nvPr/>
          </p:nvPicPr>
          <p:blipFill>
            <a:blip r:embed="rId3" cstate="print"/>
            <a:stretch>
              <a:fillRect/>
            </a:stretch>
          </p:blipFill>
          <p:spPr>
            <a:xfrm>
              <a:off x="477164" y="1358011"/>
              <a:ext cx="898272" cy="718110"/>
            </a:xfrm>
            <a:prstGeom prst="rect">
              <a:avLst/>
            </a:prstGeom>
          </p:spPr>
        </p:pic>
        <p:sp>
          <p:nvSpPr>
            <p:cNvPr id="28" name="Text Box 70"/>
            <p:cNvSpPr txBox="1">
              <a:spLocks noChangeArrowheads="1"/>
            </p:cNvSpPr>
            <p:nvPr/>
          </p:nvSpPr>
          <p:spPr bwMode="gray">
            <a:xfrm>
              <a:off x="714348" y="1428742"/>
              <a:ext cx="381000" cy="548019"/>
            </a:xfrm>
            <a:prstGeom prst="rect">
              <a:avLst/>
            </a:prstGeom>
            <a:noFill/>
            <a:ln w="9525" algn="ctr">
              <a:noFill/>
              <a:miter lim="800000"/>
              <a:headEnd/>
              <a:tailEnd/>
            </a:ln>
          </p:spPr>
          <p:txBody>
            <a:bodyPr>
              <a:spAutoFit/>
            </a:bodyPr>
            <a:lstStyle/>
            <a:p>
              <a:pPr algn="ctr" defTabSz="1219170" eaLnBrk="0" hangingPunct="0">
                <a:defRPr/>
              </a:pPr>
              <a:r>
                <a:rPr lang="en-US" altLang="zh-CN" sz="36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1</a:t>
              </a:r>
            </a:p>
          </p:txBody>
        </p:sp>
      </p:grpSp>
      <p:grpSp>
        <p:nvGrpSpPr>
          <p:cNvPr id="29" name="组合 28"/>
          <p:cNvGrpSpPr/>
          <p:nvPr/>
        </p:nvGrpSpPr>
        <p:grpSpPr>
          <a:xfrm>
            <a:off x="1865618" y="3044998"/>
            <a:ext cx="1059417" cy="846934"/>
            <a:chOff x="500034" y="2214560"/>
            <a:chExt cx="898272" cy="718110"/>
          </a:xfrm>
        </p:grpSpPr>
        <p:pic>
          <p:nvPicPr>
            <p:cNvPr id="30" name="图片 29" descr="未标题-2.png"/>
            <p:cNvPicPr>
              <a:picLocks noChangeAspect="1"/>
            </p:cNvPicPr>
            <p:nvPr/>
          </p:nvPicPr>
          <p:blipFill>
            <a:blip r:embed="rId4" cstate="print"/>
            <a:stretch>
              <a:fillRect/>
            </a:stretch>
          </p:blipFill>
          <p:spPr>
            <a:xfrm>
              <a:off x="500034" y="2214560"/>
              <a:ext cx="898272" cy="718110"/>
            </a:xfrm>
            <a:prstGeom prst="rect">
              <a:avLst/>
            </a:prstGeom>
          </p:spPr>
        </p:pic>
        <p:sp>
          <p:nvSpPr>
            <p:cNvPr id="31" name="Text Box 70"/>
            <p:cNvSpPr txBox="1">
              <a:spLocks noChangeArrowheads="1"/>
            </p:cNvSpPr>
            <p:nvPr/>
          </p:nvSpPr>
          <p:spPr bwMode="gray">
            <a:xfrm>
              <a:off x="714348" y="2285998"/>
              <a:ext cx="381000" cy="548020"/>
            </a:xfrm>
            <a:prstGeom prst="rect">
              <a:avLst/>
            </a:prstGeom>
            <a:noFill/>
            <a:ln w="9525" algn="ctr">
              <a:noFill/>
              <a:miter lim="800000"/>
              <a:headEnd/>
              <a:tailEnd/>
            </a:ln>
          </p:spPr>
          <p:txBody>
            <a:bodyPr>
              <a:spAutoFit/>
            </a:bodyPr>
            <a:lstStyle/>
            <a:p>
              <a:pPr algn="ctr" defTabSz="1219170" eaLnBrk="0" hangingPunct="0">
                <a:defRPr/>
              </a:pPr>
              <a:r>
                <a:rPr lang="en-US" altLang="zh-CN" sz="36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2</a:t>
              </a:r>
            </a:p>
          </p:txBody>
        </p:sp>
      </p:grpSp>
      <p:grpSp>
        <p:nvGrpSpPr>
          <p:cNvPr id="32" name="组合 31"/>
          <p:cNvGrpSpPr/>
          <p:nvPr/>
        </p:nvGrpSpPr>
        <p:grpSpPr>
          <a:xfrm>
            <a:off x="1864955" y="4140294"/>
            <a:ext cx="1059417" cy="846935"/>
            <a:chOff x="477164" y="3023248"/>
            <a:chExt cx="898272" cy="718110"/>
          </a:xfrm>
        </p:grpSpPr>
        <p:pic>
          <p:nvPicPr>
            <p:cNvPr id="33" name="图片 32" descr="未标题-2.png"/>
            <p:cNvPicPr>
              <a:picLocks noChangeAspect="1"/>
            </p:cNvPicPr>
            <p:nvPr/>
          </p:nvPicPr>
          <p:blipFill>
            <a:blip r:embed="rId5" cstate="print"/>
            <a:stretch>
              <a:fillRect/>
            </a:stretch>
          </p:blipFill>
          <p:spPr>
            <a:xfrm>
              <a:off x="477164" y="3023248"/>
              <a:ext cx="898272" cy="718110"/>
            </a:xfrm>
            <a:prstGeom prst="rect">
              <a:avLst/>
            </a:prstGeom>
          </p:spPr>
        </p:pic>
        <p:sp>
          <p:nvSpPr>
            <p:cNvPr id="34" name="Text Box 70"/>
            <p:cNvSpPr txBox="1">
              <a:spLocks noChangeArrowheads="1"/>
            </p:cNvSpPr>
            <p:nvPr/>
          </p:nvSpPr>
          <p:spPr bwMode="gray">
            <a:xfrm>
              <a:off x="714348" y="3143254"/>
              <a:ext cx="381000" cy="548019"/>
            </a:xfrm>
            <a:prstGeom prst="rect">
              <a:avLst/>
            </a:prstGeom>
            <a:noFill/>
            <a:ln w="9525" algn="ctr">
              <a:noFill/>
              <a:miter lim="800000"/>
              <a:headEnd/>
              <a:tailEnd/>
            </a:ln>
          </p:spPr>
          <p:txBody>
            <a:bodyPr>
              <a:spAutoFit/>
            </a:bodyPr>
            <a:lstStyle/>
            <a:p>
              <a:pPr algn="ctr" defTabSz="1219170" eaLnBrk="0" hangingPunct="0">
                <a:defRPr/>
              </a:pPr>
              <a:r>
                <a:rPr lang="en-US" altLang="zh-CN" sz="36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3</a:t>
              </a:r>
            </a:p>
          </p:txBody>
        </p:sp>
      </p:grpSp>
      <p:pic>
        <p:nvPicPr>
          <p:cNvPr id="38" name="图片 37" descr="未标题-2.png"/>
          <p:cNvPicPr>
            <a:picLocks noChangeAspect="1"/>
          </p:cNvPicPr>
          <p:nvPr/>
        </p:nvPicPr>
        <p:blipFill>
          <a:blip r:embed="rId6" cstate="print"/>
          <a:stretch>
            <a:fillRect/>
          </a:stretch>
        </p:blipFill>
        <p:spPr>
          <a:xfrm>
            <a:off x="2792405" y="1781194"/>
            <a:ext cx="6459749" cy="1095296"/>
          </a:xfrm>
          <a:prstGeom prst="rect">
            <a:avLst/>
          </a:prstGeom>
        </p:spPr>
      </p:pic>
      <p:pic>
        <p:nvPicPr>
          <p:cNvPr id="39" name="图片 38" descr="未标题-2.png"/>
          <p:cNvPicPr>
            <a:picLocks noChangeAspect="1"/>
          </p:cNvPicPr>
          <p:nvPr/>
        </p:nvPicPr>
        <p:blipFill>
          <a:blip r:embed="rId7" cstate="print"/>
          <a:stretch>
            <a:fillRect/>
          </a:stretch>
        </p:blipFill>
        <p:spPr>
          <a:xfrm>
            <a:off x="2876660" y="2876490"/>
            <a:ext cx="6511216" cy="1095296"/>
          </a:xfrm>
          <a:prstGeom prst="rect">
            <a:avLst/>
          </a:prstGeom>
        </p:spPr>
      </p:pic>
      <p:pic>
        <p:nvPicPr>
          <p:cNvPr id="40" name="图片 39" descr="未标题-2.png"/>
          <p:cNvPicPr>
            <a:picLocks noChangeAspect="1"/>
          </p:cNvPicPr>
          <p:nvPr/>
        </p:nvPicPr>
        <p:blipFill>
          <a:blip r:embed="rId8" cstate="print"/>
          <a:stretch>
            <a:fillRect/>
          </a:stretch>
        </p:blipFill>
        <p:spPr>
          <a:xfrm>
            <a:off x="2803921" y="3971787"/>
            <a:ext cx="6706877" cy="1127723"/>
          </a:xfrm>
          <a:prstGeom prst="rect">
            <a:avLst/>
          </a:prstGeom>
        </p:spPr>
      </p:pic>
      <p:sp>
        <p:nvSpPr>
          <p:cNvPr id="42" name="TextBox 41"/>
          <p:cNvSpPr txBox="1"/>
          <p:nvPr/>
        </p:nvSpPr>
        <p:spPr>
          <a:xfrm>
            <a:off x="4162630" y="1916976"/>
            <a:ext cx="3557439" cy="646331"/>
          </a:xfrm>
          <a:prstGeom prst="rect">
            <a:avLst/>
          </a:prstGeom>
          <a:noFill/>
        </p:spPr>
        <p:txBody>
          <a:bodyPr wrap="square" rtlCol="0">
            <a:spAutoFit/>
          </a:bodyPr>
          <a:lstStyle/>
          <a:p>
            <a:pPr defTabSz="1219170"/>
            <a:r>
              <a:rPr lang="en-US" altLang="zh-CN" sz="360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vùng</a:t>
            </a:r>
            <a:r>
              <a:rPr lang="en-US" altLang="zh-CN" sz="36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60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dậy</a:t>
            </a:r>
            <a:endParaRPr lang="zh-CN" altLang="en-US" sz="3600" dirty="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43" name="TextBox 42"/>
          <p:cNvSpPr txBox="1"/>
          <p:nvPr/>
        </p:nvSpPr>
        <p:spPr>
          <a:xfrm>
            <a:off x="3954520" y="3021899"/>
            <a:ext cx="5556278" cy="646331"/>
          </a:xfrm>
          <a:prstGeom prst="rect">
            <a:avLst/>
          </a:prstGeom>
          <a:noFill/>
        </p:spPr>
        <p:txBody>
          <a:bodyPr wrap="square" rtlCol="0">
            <a:spAutoFit/>
          </a:bodyPr>
          <a:lstStyle/>
          <a:p>
            <a:pPr defTabSz="1219170"/>
            <a:r>
              <a:rPr lang="en-US" altLang="zh-CN" sz="360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muốn</a:t>
            </a:r>
            <a:r>
              <a:rPr lang="en-US" altLang="zh-CN" sz="36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60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đến</a:t>
            </a:r>
            <a:r>
              <a:rPr lang="en-US" altLang="zh-CN" sz="36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60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sớm</a:t>
            </a:r>
            <a:r>
              <a:rPr lang="en-US" altLang="zh-CN" sz="36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60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nhất</a:t>
            </a:r>
            <a:r>
              <a:rPr lang="en-US" altLang="zh-CN" sz="36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60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lớp</a:t>
            </a:r>
            <a:endParaRPr lang="zh-CN" altLang="en-US" sz="3600" dirty="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44" name="TextBox 43"/>
          <p:cNvSpPr txBox="1"/>
          <p:nvPr/>
        </p:nvSpPr>
        <p:spPr>
          <a:xfrm>
            <a:off x="4067380" y="4257711"/>
            <a:ext cx="5873033" cy="646331"/>
          </a:xfrm>
          <a:prstGeom prst="rect">
            <a:avLst/>
          </a:prstGeom>
          <a:noFill/>
        </p:spPr>
        <p:txBody>
          <a:bodyPr wrap="square" rtlCol="0">
            <a:spAutoFit/>
          </a:bodyPr>
          <a:lstStyle/>
          <a:p>
            <a:pPr defTabSz="1219170"/>
            <a:r>
              <a:rPr lang="en-US" altLang="zh-CN" sz="360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chuẩn</a:t>
            </a:r>
            <a:r>
              <a:rPr lang="en-US" altLang="zh-CN" sz="36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60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bị</a:t>
            </a:r>
            <a:r>
              <a:rPr lang="en-US" altLang="zh-CN" sz="36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60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rất</a:t>
            </a:r>
            <a:r>
              <a:rPr lang="en-US" altLang="zh-CN" sz="36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60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nhanh</a:t>
            </a:r>
            <a:endParaRPr lang="zh-CN" altLang="en-US" sz="3600" dirty="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46" name="Picture 2" descr="F:\360安全浏览器下载\六一\Nipic_2531170_b95b5e79d8a6cffe\1.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510798" y="2922748"/>
            <a:ext cx="2567516" cy="32258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D4BBCAA7-27CF-4636-A3ED-462FA555AC5D}"/>
              </a:ext>
            </a:extLst>
          </p:cNvPr>
          <p:cNvSpPr txBox="1"/>
          <p:nvPr/>
        </p:nvSpPr>
        <p:spPr>
          <a:xfrm>
            <a:off x="1963277" y="592625"/>
            <a:ext cx="9520800" cy="1200329"/>
          </a:xfrm>
          <a:prstGeom prst="rect">
            <a:avLst/>
          </a:prstGeom>
          <a:noFill/>
        </p:spPr>
        <p:txBody>
          <a:bodyPr wrap="square" rtlCol="0">
            <a:spAutoFit/>
          </a:bodyPr>
          <a:lstStyle/>
          <a:p>
            <a:pPr algn="ctr"/>
            <a:r>
              <a:rPr lang="en-US" sz="3600"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1. </a:t>
            </a:r>
            <a:r>
              <a:rPr lang="vi-VN" sz="3600"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Những chi tiết nào cho thấy bạn nhỏ rất háo hức đến trường vào ngày khai trường?</a:t>
            </a:r>
            <a:endParaRPr lang="en-US" sz="3600" dirty="0">
              <a:solidFill>
                <a:schemeClr val="bg1"/>
              </a:solidFill>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24" name="组合 31">
            <a:extLst>
              <a:ext uri="{FF2B5EF4-FFF2-40B4-BE49-F238E27FC236}">
                <a16:creationId xmlns:a16="http://schemas.microsoft.com/office/drawing/2014/main" id="{D6FCDF2D-6382-4AC7-B2F5-DA209C0BE5DC}"/>
              </a:ext>
            </a:extLst>
          </p:cNvPr>
          <p:cNvGrpSpPr/>
          <p:nvPr/>
        </p:nvGrpSpPr>
        <p:grpSpPr>
          <a:xfrm>
            <a:off x="1744504" y="5211818"/>
            <a:ext cx="1059417" cy="846935"/>
            <a:chOff x="477164" y="3023248"/>
            <a:chExt cx="898272" cy="718110"/>
          </a:xfrm>
        </p:grpSpPr>
        <p:pic>
          <p:nvPicPr>
            <p:cNvPr id="25" name="图片 32" descr="未标题-2.png">
              <a:extLst>
                <a:ext uri="{FF2B5EF4-FFF2-40B4-BE49-F238E27FC236}">
                  <a16:creationId xmlns:a16="http://schemas.microsoft.com/office/drawing/2014/main" id="{A9B2CE66-DA7C-4477-A990-CDA74F5C6E51}"/>
                </a:ext>
              </a:extLst>
            </p:cNvPr>
            <p:cNvPicPr>
              <a:picLocks noChangeAspect="1"/>
            </p:cNvPicPr>
            <p:nvPr/>
          </p:nvPicPr>
          <p:blipFill>
            <a:blip r:embed="rId5" cstate="print"/>
            <a:stretch>
              <a:fillRect/>
            </a:stretch>
          </p:blipFill>
          <p:spPr>
            <a:xfrm>
              <a:off x="477164" y="3023248"/>
              <a:ext cx="898272" cy="718110"/>
            </a:xfrm>
            <a:prstGeom prst="rect">
              <a:avLst/>
            </a:prstGeom>
          </p:spPr>
        </p:pic>
        <p:sp>
          <p:nvSpPr>
            <p:cNvPr id="47" name="Text Box 70">
              <a:extLst>
                <a:ext uri="{FF2B5EF4-FFF2-40B4-BE49-F238E27FC236}">
                  <a16:creationId xmlns:a16="http://schemas.microsoft.com/office/drawing/2014/main" id="{C1648EA5-42CF-41DE-98AC-04C6329F30E0}"/>
                </a:ext>
              </a:extLst>
            </p:cNvPr>
            <p:cNvSpPr txBox="1">
              <a:spLocks noChangeArrowheads="1"/>
            </p:cNvSpPr>
            <p:nvPr/>
          </p:nvSpPr>
          <p:spPr bwMode="gray">
            <a:xfrm>
              <a:off x="714348" y="3143254"/>
              <a:ext cx="381000" cy="548019"/>
            </a:xfrm>
            <a:prstGeom prst="rect">
              <a:avLst/>
            </a:prstGeom>
            <a:noFill/>
            <a:ln w="9525" algn="ctr">
              <a:noFill/>
              <a:miter lim="800000"/>
              <a:headEnd/>
              <a:tailEnd/>
            </a:ln>
          </p:spPr>
          <p:txBody>
            <a:bodyPr>
              <a:spAutoFit/>
            </a:bodyPr>
            <a:lstStyle/>
            <a:p>
              <a:pPr algn="ctr" defTabSz="1219170" eaLnBrk="0" hangingPunct="0">
                <a:defRPr/>
              </a:pPr>
              <a:r>
                <a:rPr lang="en-US" altLang="zh-CN" sz="36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4</a:t>
              </a:r>
            </a:p>
          </p:txBody>
        </p:sp>
      </p:grpSp>
      <p:pic>
        <p:nvPicPr>
          <p:cNvPr id="48" name="图片 39" descr="未标题-2.png">
            <a:extLst>
              <a:ext uri="{FF2B5EF4-FFF2-40B4-BE49-F238E27FC236}">
                <a16:creationId xmlns:a16="http://schemas.microsoft.com/office/drawing/2014/main" id="{16B8057E-F683-4651-8D68-1F2DB815A158}"/>
              </a:ext>
            </a:extLst>
          </p:cNvPr>
          <p:cNvPicPr>
            <a:picLocks noChangeAspect="1"/>
          </p:cNvPicPr>
          <p:nvPr/>
        </p:nvPicPr>
        <p:blipFill>
          <a:blip r:embed="rId8" cstate="print"/>
          <a:stretch>
            <a:fillRect/>
          </a:stretch>
        </p:blipFill>
        <p:spPr>
          <a:xfrm>
            <a:off x="2876660" y="5119474"/>
            <a:ext cx="6375495" cy="1127723"/>
          </a:xfrm>
          <a:prstGeom prst="rect">
            <a:avLst/>
          </a:prstGeom>
        </p:spPr>
      </p:pic>
      <p:sp>
        <p:nvSpPr>
          <p:cNvPr id="49" name="TextBox 48">
            <a:extLst>
              <a:ext uri="{FF2B5EF4-FFF2-40B4-BE49-F238E27FC236}">
                <a16:creationId xmlns:a16="http://schemas.microsoft.com/office/drawing/2014/main" id="{C5C02C4D-9F0C-46E9-9BAC-AD1E3B099F2B}"/>
              </a:ext>
            </a:extLst>
          </p:cNvPr>
          <p:cNvSpPr txBox="1"/>
          <p:nvPr/>
        </p:nvSpPr>
        <p:spPr>
          <a:xfrm>
            <a:off x="4213996" y="5348123"/>
            <a:ext cx="4966467" cy="646331"/>
          </a:xfrm>
          <a:prstGeom prst="rect">
            <a:avLst/>
          </a:prstGeom>
          <a:noFill/>
        </p:spPr>
        <p:txBody>
          <a:bodyPr wrap="square" rtlCol="0">
            <a:spAutoFit/>
          </a:bodyPr>
          <a:lstStyle/>
          <a:p>
            <a:pPr defTabSz="1219170"/>
            <a:r>
              <a:rPr lang="en-US" altLang="zh-CN" sz="360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thấy</a:t>
            </a:r>
            <a:r>
              <a:rPr lang="en-US" altLang="zh-CN" sz="36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60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mình</a:t>
            </a:r>
            <a:r>
              <a:rPr lang="en-US" altLang="zh-CN" sz="36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60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lớn</a:t>
            </a:r>
            <a:r>
              <a:rPr lang="en-US" altLang="zh-CN" sz="36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60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bổng</a:t>
            </a:r>
            <a:r>
              <a:rPr lang="en-US" altLang="zh-CN" sz="36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60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lên</a:t>
            </a:r>
            <a:endParaRPr lang="zh-CN" altLang="en-US" sz="3600" dirty="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3" name="TextBox 2">
            <a:extLst>
              <a:ext uri="{FF2B5EF4-FFF2-40B4-BE49-F238E27FC236}">
                <a16:creationId xmlns:a16="http://schemas.microsoft.com/office/drawing/2014/main" id="{FD77F280-0B05-47DB-ADC4-DE7FEA1C0B2F}"/>
              </a:ext>
            </a:extLst>
          </p:cNvPr>
          <p:cNvSpPr txBox="1"/>
          <p:nvPr/>
        </p:nvSpPr>
        <p:spPr>
          <a:xfrm>
            <a:off x="6070679" y="1625755"/>
            <a:ext cx="785119" cy="1323439"/>
          </a:xfrm>
          <a:prstGeom prst="rect">
            <a:avLst/>
          </a:prstGeom>
          <a:noFill/>
        </p:spPr>
        <p:txBody>
          <a:bodyPr wrap="square" rtlCol="0">
            <a:spAutoFit/>
          </a:bodyPr>
          <a:lstStyle/>
          <a:p>
            <a:r>
              <a:rPr lang="en-US" sz="8000" dirty="0">
                <a:solidFill>
                  <a:srgbClr val="FFFF00"/>
                </a:solidFill>
                <a:sym typeface="Wingdings" panose="05000000000000000000" pitchFamily="2" charset="2"/>
              </a:rPr>
              <a:t></a:t>
            </a:r>
            <a:endParaRPr lang="en-US" sz="8000" dirty="0">
              <a:solidFill>
                <a:srgbClr val="FFFF00"/>
              </a:solidFill>
            </a:endParaRPr>
          </a:p>
        </p:txBody>
      </p:sp>
      <p:sp>
        <p:nvSpPr>
          <p:cNvPr id="50" name="TextBox 49">
            <a:extLst>
              <a:ext uri="{FF2B5EF4-FFF2-40B4-BE49-F238E27FC236}">
                <a16:creationId xmlns:a16="http://schemas.microsoft.com/office/drawing/2014/main" id="{47A700C3-CDD5-4CA2-9EC4-47A0F53CCAB2}"/>
              </a:ext>
            </a:extLst>
          </p:cNvPr>
          <p:cNvSpPr txBox="1"/>
          <p:nvPr/>
        </p:nvSpPr>
        <p:spPr>
          <a:xfrm>
            <a:off x="8539774" y="2752416"/>
            <a:ext cx="785119" cy="1323439"/>
          </a:xfrm>
          <a:prstGeom prst="rect">
            <a:avLst/>
          </a:prstGeom>
          <a:noFill/>
        </p:spPr>
        <p:txBody>
          <a:bodyPr wrap="square" rtlCol="0">
            <a:spAutoFit/>
          </a:bodyPr>
          <a:lstStyle/>
          <a:p>
            <a:r>
              <a:rPr lang="en-US" sz="8000" dirty="0">
                <a:solidFill>
                  <a:srgbClr val="FFFF00"/>
                </a:solidFill>
                <a:sym typeface="Wingdings" panose="05000000000000000000" pitchFamily="2" charset="2"/>
              </a:rPr>
              <a:t></a:t>
            </a:r>
            <a:endParaRPr lang="en-US" sz="8000" dirty="0">
              <a:solidFill>
                <a:srgbClr val="FFFF00"/>
              </a:solidFill>
            </a:endParaRPr>
          </a:p>
        </p:txBody>
      </p:sp>
      <p:sp>
        <p:nvSpPr>
          <p:cNvPr id="51" name="TextBox 50">
            <a:extLst>
              <a:ext uri="{FF2B5EF4-FFF2-40B4-BE49-F238E27FC236}">
                <a16:creationId xmlns:a16="http://schemas.microsoft.com/office/drawing/2014/main" id="{6A1B4B50-FBE3-480A-8305-21CEF33434CF}"/>
              </a:ext>
            </a:extLst>
          </p:cNvPr>
          <p:cNvSpPr txBox="1"/>
          <p:nvPr/>
        </p:nvSpPr>
        <p:spPr>
          <a:xfrm>
            <a:off x="7770117" y="3835952"/>
            <a:ext cx="785119" cy="1323439"/>
          </a:xfrm>
          <a:prstGeom prst="rect">
            <a:avLst/>
          </a:prstGeom>
          <a:noFill/>
        </p:spPr>
        <p:txBody>
          <a:bodyPr wrap="square" rtlCol="0">
            <a:spAutoFit/>
          </a:bodyPr>
          <a:lstStyle/>
          <a:p>
            <a:r>
              <a:rPr lang="en-US" sz="8000" dirty="0">
                <a:solidFill>
                  <a:srgbClr val="FFFF00"/>
                </a:solidFill>
                <a:sym typeface="Wingdings" panose="05000000000000000000" pitchFamily="2" charset="2"/>
              </a:rPr>
              <a:t></a:t>
            </a:r>
            <a:endParaRPr lang="en-US" sz="8000" dirty="0">
              <a:solidFill>
                <a:srgbClr val="FFFF00"/>
              </a:solidFill>
            </a:endParaRPr>
          </a:p>
        </p:txBody>
      </p:sp>
    </p:spTree>
    <p:extLst>
      <p:ext uri="{BB962C8B-B14F-4D97-AF65-F5344CB8AC3E}">
        <p14:creationId xmlns:p14="http://schemas.microsoft.com/office/powerpoint/2010/main" val="1695559092"/>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5" presetClass="entr" presetSubtype="0" fill="hold" nodeType="withEffect">
                                  <p:stCondLst>
                                    <p:cond delay="0"/>
                                  </p:stCondLst>
                                  <p:childTnLst>
                                    <p:set>
                                      <p:cBhvr>
                                        <p:cTn id="9" dur="1" fill="hold">
                                          <p:stCondLst>
                                            <p:cond delay="0"/>
                                          </p:stCondLst>
                                        </p:cTn>
                                        <p:tgtEl>
                                          <p:spTgt spid="46"/>
                                        </p:tgtEl>
                                        <p:attrNameLst>
                                          <p:attrName>style.visibility</p:attrName>
                                        </p:attrNameLst>
                                      </p:cBhvr>
                                      <p:to>
                                        <p:strVal val="visible"/>
                                      </p:to>
                                    </p:set>
                                    <p:anim calcmode="lin" valueType="num">
                                      <p:cBhvr>
                                        <p:cTn id="10" dur="1000" fill="hold"/>
                                        <p:tgtEl>
                                          <p:spTgt spid="46"/>
                                        </p:tgtEl>
                                        <p:attrNameLst>
                                          <p:attrName>ppt_w</p:attrName>
                                        </p:attrNameLst>
                                      </p:cBhvr>
                                      <p:tavLst>
                                        <p:tav tm="0">
                                          <p:val>
                                            <p:fltVal val="0"/>
                                          </p:val>
                                        </p:tav>
                                        <p:tav tm="100000">
                                          <p:val>
                                            <p:strVal val="#ppt_w"/>
                                          </p:val>
                                        </p:tav>
                                      </p:tavLst>
                                    </p:anim>
                                    <p:anim calcmode="lin" valueType="num">
                                      <p:cBhvr>
                                        <p:cTn id="11" dur="1000" fill="hold"/>
                                        <p:tgtEl>
                                          <p:spTgt spid="46"/>
                                        </p:tgtEl>
                                        <p:attrNameLst>
                                          <p:attrName>ppt_h</p:attrName>
                                        </p:attrNameLst>
                                      </p:cBhvr>
                                      <p:tavLst>
                                        <p:tav tm="0">
                                          <p:val>
                                            <p:fltVal val="0"/>
                                          </p:val>
                                        </p:tav>
                                        <p:tav tm="100000">
                                          <p:val>
                                            <p:strVal val="#ppt_h"/>
                                          </p:val>
                                        </p:tav>
                                      </p:tavLst>
                                    </p:anim>
                                    <p:anim calcmode="lin" valueType="num">
                                      <p:cBhvr>
                                        <p:cTn id="12" dur="1000" fill="hold"/>
                                        <p:tgtEl>
                                          <p:spTgt spid="46"/>
                                        </p:tgtEl>
                                        <p:attrNameLst>
                                          <p:attrName>ppt_x</p:attrName>
                                        </p:attrNameLst>
                                      </p:cBhvr>
                                      <p:tavLst>
                                        <p:tav tm="0" fmla="#ppt_x+(cos(-2*pi*(1-$))*-#ppt_x-sin(-2*pi*(1-$))*(1-#ppt_y))*(1-$)">
                                          <p:val>
                                            <p:fltVal val="0"/>
                                          </p:val>
                                        </p:tav>
                                        <p:tav tm="100000">
                                          <p:val>
                                            <p:fltVal val="1"/>
                                          </p:val>
                                        </p:tav>
                                      </p:tavLst>
                                    </p:anim>
                                    <p:anim calcmode="lin" valueType="num">
                                      <p:cBhvr>
                                        <p:cTn id="13" dur="1000" fill="hold"/>
                                        <p:tgtEl>
                                          <p:spTgt spid="46"/>
                                        </p:tgtEl>
                                        <p:attrNameLst>
                                          <p:attrName>ppt_y</p:attrName>
                                        </p:attrNameLst>
                                      </p:cBhvr>
                                      <p:tavLst>
                                        <p:tav tm="0" fmla="#ppt_y+(sin(-2*pi*(1-$))*-#ppt_x+cos(-2*pi*(1-$))*(1-#ppt_y))*(1-$)">
                                          <p:val>
                                            <p:fltVal val="0"/>
                                          </p:val>
                                        </p:tav>
                                        <p:tav tm="100000">
                                          <p:val>
                                            <p:fltVal val="1"/>
                                          </p:val>
                                        </p:tav>
                                      </p:tavLst>
                                    </p:anim>
                                  </p:childTnLst>
                                </p:cTn>
                              </p:par>
                            </p:childTnLst>
                          </p:cTn>
                        </p:par>
                        <p:par>
                          <p:cTn id="14" fill="hold">
                            <p:stCondLst>
                              <p:cond delay="1000"/>
                            </p:stCondLst>
                            <p:childTnLst>
                              <p:par>
                                <p:cTn id="15" presetID="49" presetClass="entr" presetSubtype="0" decel="10000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250" fill="hold"/>
                                        <p:tgtEl>
                                          <p:spTgt spid="26"/>
                                        </p:tgtEl>
                                        <p:attrNameLst>
                                          <p:attrName>ppt_w</p:attrName>
                                        </p:attrNameLst>
                                      </p:cBhvr>
                                      <p:tavLst>
                                        <p:tav tm="0">
                                          <p:val>
                                            <p:fltVal val="0"/>
                                          </p:val>
                                        </p:tav>
                                        <p:tav tm="100000">
                                          <p:val>
                                            <p:strVal val="#ppt_w"/>
                                          </p:val>
                                        </p:tav>
                                      </p:tavLst>
                                    </p:anim>
                                    <p:anim calcmode="lin" valueType="num">
                                      <p:cBhvr>
                                        <p:cTn id="18" dur="250" fill="hold"/>
                                        <p:tgtEl>
                                          <p:spTgt spid="26"/>
                                        </p:tgtEl>
                                        <p:attrNameLst>
                                          <p:attrName>ppt_h</p:attrName>
                                        </p:attrNameLst>
                                      </p:cBhvr>
                                      <p:tavLst>
                                        <p:tav tm="0">
                                          <p:val>
                                            <p:fltVal val="0"/>
                                          </p:val>
                                        </p:tav>
                                        <p:tav tm="100000">
                                          <p:val>
                                            <p:strVal val="#ppt_h"/>
                                          </p:val>
                                        </p:tav>
                                      </p:tavLst>
                                    </p:anim>
                                    <p:anim calcmode="lin" valueType="num">
                                      <p:cBhvr>
                                        <p:cTn id="19" dur="250" fill="hold"/>
                                        <p:tgtEl>
                                          <p:spTgt spid="26"/>
                                        </p:tgtEl>
                                        <p:attrNameLst>
                                          <p:attrName>style.rotation</p:attrName>
                                        </p:attrNameLst>
                                      </p:cBhvr>
                                      <p:tavLst>
                                        <p:tav tm="0">
                                          <p:val>
                                            <p:fltVal val="360"/>
                                          </p:val>
                                        </p:tav>
                                        <p:tav tm="100000">
                                          <p:val>
                                            <p:fltVal val="0"/>
                                          </p:val>
                                        </p:tav>
                                      </p:tavLst>
                                    </p:anim>
                                    <p:animEffect transition="in" filter="fade">
                                      <p:cBhvr>
                                        <p:cTn id="20" dur="250"/>
                                        <p:tgtEl>
                                          <p:spTgt spid="26"/>
                                        </p:tgtEl>
                                      </p:cBhvr>
                                    </p:animEffect>
                                  </p:childTnLst>
                                </p:cTn>
                              </p:par>
                            </p:childTnLst>
                          </p:cTn>
                        </p:par>
                        <p:par>
                          <p:cTn id="21" fill="hold">
                            <p:stCondLst>
                              <p:cond delay="1250"/>
                            </p:stCondLst>
                            <p:childTnLst>
                              <p:par>
                                <p:cTn id="22" presetID="22" presetClass="entr" presetSubtype="8" fill="hold" nodeType="after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wipe(left)">
                                      <p:cBhvr>
                                        <p:cTn id="24" dur="500"/>
                                        <p:tgtEl>
                                          <p:spTgt spid="38"/>
                                        </p:tgtEl>
                                      </p:cBhvr>
                                    </p:animEffect>
                                  </p:childTnLst>
                                </p:cTn>
                              </p:par>
                            </p:childTnLst>
                          </p:cTn>
                        </p:par>
                        <p:par>
                          <p:cTn id="25" fill="hold">
                            <p:stCondLst>
                              <p:cond delay="1750"/>
                            </p:stCondLst>
                            <p:childTnLst>
                              <p:par>
                                <p:cTn id="26" presetID="27" presetClass="entr" presetSubtype="0" fill="hold" grpId="0" nodeType="afterEffect">
                                  <p:stCondLst>
                                    <p:cond delay="0"/>
                                  </p:stCondLst>
                                  <p:iterate type="lt">
                                    <p:tmPct val="50000"/>
                                  </p:iterate>
                                  <p:childTnLst>
                                    <p:set>
                                      <p:cBhvr>
                                        <p:cTn id="27" dur="1" fill="hold">
                                          <p:stCondLst>
                                            <p:cond delay="0"/>
                                          </p:stCondLst>
                                        </p:cTn>
                                        <p:tgtEl>
                                          <p:spTgt spid="42"/>
                                        </p:tgtEl>
                                        <p:attrNameLst>
                                          <p:attrName>style.visibility</p:attrName>
                                        </p:attrNameLst>
                                      </p:cBhvr>
                                      <p:to>
                                        <p:strVal val="visible"/>
                                      </p:to>
                                    </p:set>
                                    <p:anim calcmode="discrete" valueType="clr">
                                      <p:cBhvr override="childStyle">
                                        <p:cTn id="28" dur="40"/>
                                        <p:tgtEl>
                                          <p:spTgt spid="42"/>
                                        </p:tgtEl>
                                        <p:attrNameLst>
                                          <p:attrName>style.color</p:attrName>
                                        </p:attrNameLst>
                                      </p:cBhvr>
                                      <p:tavLst>
                                        <p:tav tm="0">
                                          <p:val>
                                            <p:clrVal>
                                              <a:schemeClr val="accent2"/>
                                            </p:clrVal>
                                          </p:val>
                                        </p:tav>
                                        <p:tav tm="50000">
                                          <p:val>
                                            <p:clrVal>
                                              <a:schemeClr val="hlink"/>
                                            </p:clrVal>
                                          </p:val>
                                        </p:tav>
                                      </p:tavLst>
                                    </p:anim>
                                    <p:anim calcmode="discrete" valueType="clr">
                                      <p:cBhvr>
                                        <p:cTn id="29" dur="40"/>
                                        <p:tgtEl>
                                          <p:spTgt spid="42"/>
                                        </p:tgtEl>
                                        <p:attrNameLst>
                                          <p:attrName>fillcolor</p:attrName>
                                        </p:attrNameLst>
                                      </p:cBhvr>
                                      <p:tavLst>
                                        <p:tav tm="0">
                                          <p:val>
                                            <p:clrVal>
                                              <a:schemeClr val="accent2"/>
                                            </p:clrVal>
                                          </p:val>
                                        </p:tav>
                                        <p:tav tm="50000">
                                          <p:val>
                                            <p:clrVal>
                                              <a:schemeClr val="hlink"/>
                                            </p:clrVal>
                                          </p:val>
                                        </p:tav>
                                      </p:tavLst>
                                    </p:anim>
                                    <p:set>
                                      <p:cBhvr>
                                        <p:cTn id="30" dur="40"/>
                                        <p:tgtEl>
                                          <p:spTgt spid="42"/>
                                        </p:tgtEl>
                                        <p:attrNameLst>
                                          <p:attrName>fill.type</p:attrName>
                                        </p:attrNameLst>
                                      </p:cBhvr>
                                      <p:to>
                                        <p:strVal val="solid"/>
                                      </p:to>
                                    </p:set>
                                  </p:childTnLst>
                                </p:cTn>
                              </p:par>
                            </p:childTnLst>
                          </p:cTn>
                        </p:par>
                        <p:par>
                          <p:cTn id="31" fill="hold">
                            <p:stCondLst>
                              <p:cond delay="1910"/>
                            </p:stCondLst>
                            <p:childTnLst>
                              <p:par>
                                <p:cTn id="32" presetID="49" presetClass="entr" presetSubtype="0" decel="100000"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 calcmode="lin" valueType="num">
                                      <p:cBhvr>
                                        <p:cTn id="34" dur="250" fill="hold"/>
                                        <p:tgtEl>
                                          <p:spTgt spid="29"/>
                                        </p:tgtEl>
                                        <p:attrNameLst>
                                          <p:attrName>ppt_w</p:attrName>
                                        </p:attrNameLst>
                                      </p:cBhvr>
                                      <p:tavLst>
                                        <p:tav tm="0">
                                          <p:val>
                                            <p:fltVal val="0"/>
                                          </p:val>
                                        </p:tav>
                                        <p:tav tm="100000">
                                          <p:val>
                                            <p:strVal val="#ppt_w"/>
                                          </p:val>
                                        </p:tav>
                                      </p:tavLst>
                                    </p:anim>
                                    <p:anim calcmode="lin" valueType="num">
                                      <p:cBhvr>
                                        <p:cTn id="35" dur="250" fill="hold"/>
                                        <p:tgtEl>
                                          <p:spTgt spid="29"/>
                                        </p:tgtEl>
                                        <p:attrNameLst>
                                          <p:attrName>ppt_h</p:attrName>
                                        </p:attrNameLst>
                                      </p:cBhvr>
                                      <p:tavLst>
                                        <p:tav tm="0">
                                          <p:val>
                                            <p:fltVal val="0"/>
                                          </p:val>
                                        </p:tav>
                                        <p:tav tm="100000">
                                          <p:val>
                                            <p:strVal val="#ppt_h"/>
                                          </p:val>
                                        </p:tav>
                                      </p:tavLst>
                                    </p:anim>
                                    <p:anim calcmode="lin" valueType="num">
                                      <p:cBhvr>
                                        <p:cTn id="36" dur="250" fill="hold"/>
                                        <p:tgtEl>
                                          <p:spTgt spid="29"/>
                                        </p:tgtEl>
                                        <p:attrNameLst>
                                          <p:attrName>style.rotation</p:attrName>
                                        </p:attrNameLst>
                                      </p:cBhvr>
                                      <p:tavLst>
                                        <p:tav tm="0">
                                          <p:val>
                                            <p:fltVal val="360"/>
                                          </p:val>
                                        </p:tav>
                                        <p:tav tm="100000">
                                          <p:val>
                                            <p:fltVal val="0"/>
                                          </p:val>
                                        </p:tav>
                                      </p:tavLst>
                                    </p:anim>
                                    <p:animEffect transition="in" filter="fade">
                                      <p:cBhvr>
                                        <p:cTn id="37" dur="250"/>
                                        <p:tgtEl>
                                          <p:spTgt spid="29"/>
                                        </p:tgtEl>
                                      </p:cBhvr>
                                    </p:animEffect>
                                  </p:childTnLst>
                                </p:cTn>
                              </p:par>
                            </p:childTnLst>
                          </p:cTn>
                        </p:par>
                        <p:par>
                          <p:cTn id="38" fill="hold">
                            <p:stCondLst>
                              <p:cond delay="2160"/>
                            </p:stCondLst>
                            <p:childTnLst>
                              <p:par>
                                <p:cTn id="39" presetID="22" presetClass="entr" presetSubtype="8"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wipe(left)">
                                      <p:cBhvr>
                                        <p:cTn id="41" dur="500"/>
                                        <p:tgtEl>
                                          <p:spTgt spid="39"/>
                                        </p:tgtEl>
                                      </p:cBhvr>
                                    </p:animEffect>
                                  </p:childTnLst>
                                </p:cTn>
                              </p:par>
                            </p:childTnLst>
                          </p:cTn>
                        </p:par>
                        <p:par>
                          <p:cTn id="42" fill="hold">
                            <p:stCondLst>
                              <p:cond delay="2660"/>
                            </p:stCondLst>
                            <p:childTnLst>
                              <p:par>
                                <p:cTn id="43" presetID="27" presetClass="entr" presetSubtype="0" fill="hold" grpId="0" nodeType="afterEffect">
                                  <p:stCondLst>
                                    <p:cond delay="0"/>
                                  </p:stCondLst>
                                  <p:iterate type="lt">
                                    <p:tmPct val="50000"/>
                                  </p:iterate>
                                  <p:childTnLst>
                                    <p:set>
                                      <p:cBhvr>
                                        <p:cTn id="44" dur="1" fill="hold">
                                          <p:stCondLst>
                                            <p:cond delay="0"/>
                                          </p:stCondLst>
                                        </p:cTn>
                                        <p:tgtEl>
                                          <p:spTgt spid="43"/>
                                        </p:tgtEl>
                                        <p:attrNameLst>
                                          <p:attrName>style.visibility</p:attrName>
                                        </p:attrNameLst>
                                      </p:cBhvr>
                                      <p:to>
                                        <p:strVal val="visible"/>
                                      </p:to>
                                    </p:set>
                                    <p:anim calcmode="discrete" valueType="clr">
                                      <p:cBhvr override="childStyle">
                                        <p:cTn id="45" dur="40"/>
                                        <p:tgtEl>
                                          <p:spTgt spid="43"/>
                                        </p:tgtEl>
                                        <p:attrNameLst>
                                          <p:attrName>style.color</p:attrName>
                                        </p:attrNameLst>
                                      </p:cBhvr>
                                      <p:tavLst>
                                        <p:tav tm="0">
                                          <p:val>
                                            <p:clrVal>
                                              <a:schemeClr val="accent2"/>
                                            </p:clrVal>
                                          </p:val>
                                        </p:tav>
                                        <p:tav tm="50000">
                                          <p:val>
                                            <p:clrVal>
                                              <a:schemeClr val="hlink"/>
                                            </p:clrVal>
                                          </p:val>
                                        </p:tav>
                                      </p:tavLst>
                                    </p:anim>
                                    <p:anim calcmode="discrete" valueType="clr">
                                      <p:cBhvr>
                                        <p:cTn id="46" dur="40"/>
                                        <p:tgtEl>
                                          <p:spTgt spid="43"/>
                                        </p:tgtEl>
                                        <p:attrNameLst>
                                          <p:attrName>fillcolor</p:attrName>
                                        </p:attrNameLst>
                                      </p:cBhvr>
                                      <p:tavLst>
                                        <p:tav tm="0">
                                          <p:val>
                                            <p:clrVal>
                                              <a:schemeClr val="accent2"/>
                                            </p:clrVal>
                                          </p:val>
                                        </p:tav>
                                        <p:tav tm="50000">
                                          <p:val>
                                            <p:clrVal>
                                              <a:schemeClr val="hlink"/>
                                            </p:clrVal>
                                          </p:val>
                                        </p:tav>
                                      </p:tavLst>
                                    </p:anim>
                                    <p:set>
                                      <p:cBhvr>
                                        <p:cTn id="47" dur="40"/>
                                        <p:tgtEl>
                                          <p:spTgt spid="43"/>
                                        </p:tgtEl>
                                        <p:attrNameLst>
                                          <p:attrName>fill.type</p:attrName>
                                        </p:attrNameLst>
                                      </p:cBhvr>
                                      <p:to>
                                        <p:strVal val="solid"/>
                                      </p:to>
                                    </p:set>
                                  </p:childTnLst>
                                </p:cTn>
                              </p:par>
                            </p:childTnLst>
                          </p:cTn>
                        </p:par>
                        <p:par>
                          <p:cTn id="48" fill="hold">
                            <p:stCondLst>
                              <p:cond delay="3020"/>
                            </p:stCondLst>
                            <p:childTnLst>
                              <p:par>
                                <p:cTn id="49" presetID="49" presetClass="entr" presetSubtype="0" decel="100000"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 calcmode="lin" valueType="num">
                                      <p:cBhvr>
                                        <p:cTn id="51" dur="250" fill="hold"/>
                                        <p:tgtEl>
                                          <p:spTgt spid="32"/>
                                        </p:tgtEl>
                                        <p:attrNameLst>
                                          <p:attrName>ppt_w</p:attrName>
                                        </p:attrNameLst>
                                      </p:cBhvr>
                                      <p:tavLst>
                                        <p:tav tm="0">
                                          <p:val>
                                            <p:fltVal val="0"/>
                                          </p:val>
                                        </p:tav>
                                        <p:tav tm="100000">
                                          <p:val>
                                            <p:strVal val="#ppt_w"/>
                                          </p:val>
                                        </p:tav>
                                      </p:tavLst>
                                    </p:anim>
                                    <p:anim calcmode="lin" valueType="num">
                                      <p:cBhvr>
                                        <p:cTn id="52" dur="250" fill="hold"/>
                                        <p:tgtEl>
                                          <p:spTgt spid="32"/>
                                        </p:tgtEl>
                                        <p:attrNameLst>
                                          <p:attrName>ppt_h</p:attrName>
                                        </p:attrNameLst>
                                      </p:cBhvr>
                                      <p:tavLst>
                                        <p:tav tm="0">
                                          <p:val>
                                            <p:fltVal val="0"/>
                                          </p:val>
                                        </p:tav>
                                        <p:tav tm="100000">
                                          <p:val>
                                            <p:strVal val="#ppt_h"/>
                                          </p:val>
                                        </p:tav>
                                      </p:tavLst>
                                    </p:anim>
                                    <p:anim calcmode="lin" valueType="num">
                                      <p:cBhvr>
                                        <p:cTn id="53" dur="250" fill="hold"/>
                                        <p:tgtEl>
                                          <p:spTgt spid="32"/>
                                        </p:tgtEl>
                                        <p:attrNameLst>
                                          <p:attrName>style.rotation</p:attrName>
                                        </p:attrNameLst>
                                      </p:cBhvr>
                                      <p:tavLst>
                                        <p:tav tm="0">
                                          <p:val>
                                            <p:fltVal val="360"/>
                                          </p:val>
                                        </p:tav>
                                        <p:tav tm="100000">
                                          <p:val>
                                            <p:fltVal val="0"/>
                                          </p:val>
                                        </p:tav>
                                      </p:tavLst>
                                    </p:anim>
                                    <p:animEffect transition="in" filter="fade">
                                      <p:cBhvr>
                                        <p:cTn id="54" dur="250"/>
                                        <p:tgtEl>
                                          <p:spTgt spid="32"/>
                                        </p:tgtEl>
                                      </p:cBhvr>
                                    </p:animEffect>
                                  </p:childTnLst>
                                </p:cTn>
                              </p:par>
                            </p:childTnLst>
                          </p:cTn>
                        </p:par>
                        <p:par>
                          <p:cTn id="55" fill="hold">
                            <p:stCondLst>
                              <p:cond delay="3270"/>
                            </p:stCondLst>
                            <p:childTnLst>
                              <p:par>
                                <p:cTn id="56" presetID="22" presetClass="entr" presetSubtype="8" fill="hold" nodeType="afterEffect">
                                  <p:stCondLst>
                                    <p:cond delay="0"/>
                                  </p:stCondLst>
                                  <p:childTnLst>
                                    <p:set>
                                      <p:cBhvr>
                                        <p:cTn id="57" dur="1" fill="hold">
                                          <p:stCondLst>
                                            <p:cond delay="0"/>
                                          </p:stCondLst>
                                        </p:cTn>
                                        <p:tgtEl>
                                          <p:spTgt spid="40"/>
                                        </p:tgtEl>
                                        <p:attrNameLst>
                                          <p:attrName>style.visibility</p:attrName>
                                        </p:attrNameLst>
                                      </p:cBhvr>
                                      <p:to>
                                        <p:strVal val="visible"/>
                                      </p:to>
                                    </p:set>
                                    <p:animEffect transition="in" filter="wipe(left)">
                                      <p:cBhvr>
                                        <p:cTn id="58" dur="500"/>
                                        <p:tgtEl>
                                          <p:spTgt spid="40"/>
                                        </p:tgtEl>
                                      </p:cBhvr>
                                    </p:animEffect>
                                  </p:childTnLst>
                                </p:cTn>
                              </p:par>
                            </p:childTnLst>
                          </p:cTn>
                        </p:par>
                        <p:par>
                          <p:cTn id="59" fill="hold">
                            <p:stCondLst>
                              <p:cond delay="3770"/>
                            </p:stCondLst>
                            <p:childTnLst>
                              <p:par>
                                <p:cTn id="60" presetID="27" presetClass="entr" presetSubtype="0" fill="hold" grpId="0" nodeType="afterEffect">
                                  <p:stCondLst>
                                    <p:cond delay="0"/>
                                  </p:stCondLst>
                                  <p:iterate type="lt">
                                    <p:tmPct val="50000"/>
                                  </p:iterate>
                                  <p:childTnLst>
                                    <p:set>
                                      <p:cBhvr>
                                        <p:cTn id="61" dur="1" fill="hold">
                                          <p:stCondLst>
                                            <p:cond delay="0"/>
                                          </p:stCondLst>
                                        </p:cTn>
                                        <p:tgtEl>
                                          <p:spTgt spid="44"/>
                                        </p:tgtEl>
                                        <p:attrNameLst>
                                          <p:attrName>style.visibility</p:attrName>
                                        </p:attrNameLst>
                                      </p:cBhvr>
                                      <p:to>
                                        <p:strVal val="visible"/>
                                      </p:to>
                                    </p:set>
                                    <p:anim calcmode="discrete" valueType="clr">
                                      <p:cBhvr override="childStyle">
                                        <p:cTn id="62" dur="40"/>
                                        <p:tgtEl>
                                          <p:spTgt spid="44"/>
                                        </p:tgtEl>
                                        <p:attrNameLst>
                                          <p:attrName>style.color</p:attrName>
                                        </p:attrNameLst>
                                      </p:cBhvr>
                                      <p:tavLst>
                                        <p:tav tm="0">
                                          <p:val>
                                            <p:clrVal>
                                              <a:schemeClr val="accent2"/>
                                            </p:clrVal>
                                          </p:val>
                                        </p:tav>
                                        <p:tav tm="50000">
                                          <p:val>
                                            <p:clrVal>
                                              <a:schemeClr val="hlink"/>
                                            </p:clrVal>
                                          </p:val>
                                        </p:tav>
                                      </p:tavLst>
                                    </p:anim>
                                    <p:anim calcmode="discrete" valueType="clr">
                                      <p:cBhvr>
                                        <p:cTn id="63" dur="40"/>
                                        <p:tgtEl>
                                          <p:spTgt spid="44"/>
                                        </p:tgtEl>
                                        <p:attrNameLst>
                                          <p:attrName>fillcolor</p:attrName>
                                        </p:attrNameLst>
                                      </p:cBhvr>
                                      <p:tavLst>
                                        <p:tav tm="0">
                                          <p:val>
                                            <p:clrVal>
                                              <a:schemeClr val="accent2"/>
                                            </p:clrVal>
                                          </p:val>
                                        </p:tav>
                                        <p:tav tm="50000">
                                          <p:val>
                                            <p:clrVal>
                                              <a:schemeClr val="hlink"/>
                                            </p:clrVal>
                                          </p:val>
                                        </p:tav>
                                      </p:tavLst>
                                    </p:anim>
                                    <p:set>
                                      <p:cBhvr>
                                        <p:cTn id="64" dur="40"/>
                                        <p:tgtEl>
                                          <p:spTgt spid="44"/>
                                        </p:tgtEl>
                                        <p:attrNameLst>
                                          <p:attrName>fill.type</p:attrName>
                                        </p:attrNameLst>
                                      </p:cBhvr>
                                      <p:to>
                                        <p:strVal val="solid"/>
                                      </p:to>
                                    </p:set>
                                  </p:childTnLst>
                                </p:cTn>
                              </p:par>
                            </p:childTnLst>
                          </p:cTn>
                        </p:par>
                        <p:par>
                          <p:cTn id="65" fill="hold">
                            <p:stCondLst>
                              <p:cond delay="4090"/>
                            </p:stCondLst>
                            <p:childTnLst>
                              <p:par>
                                <p:cTn id="66" presetID="49" presetClass="entr" presetSubtype="0" decel="100000"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 calcmode="lin" valueType="num">
                                      <p:cBhvr>
                                        <p:cTn id="68" dur="250" fill="hold"/>
                                        <p:tgtEl>
                                          <p:spTgt spid="24"/>
                                        </p:tgtEl>
                                        <p:attrNameLst>
                                          <p:attrName>ppt_w</p:attrName>
                                        </p:attrNameLst>
                                      </p:cBhvr>
                                      <p:tavLst>
                                        <p:tav tm="0">
                                          <p:val>
                                            <p:fltVal val="0"/>
                                          </p:val>
                                        </p:tav>
                                        <p:tav tm="100000">
                                          <p:val>
                                            <p:strVal val="#ppt_w"/>
                                          </p:val>
                                        </p:tav>
                                      </p:tavLst>
                                    </p:anim>
                                    <p:anim calcmode="lin" valueType="num">
                                      <p:cBhvr>
                                        <p:cTn id="69" dur="250" fill="hold"/>
                                        <p:tgtEl>
                                          <p:spTgt spid="24"/>
                                        </p:tgtEl>
                                        <p:attrNameLst>
                                          <p:attrName>ppt_h</p:attrName>
                                        </p:attrNameLst>
                                      </p:cBhvr>
                                      <p:tavLst>
                                        <p:tav tm="0">
                                          <p:val>
                                            <p:fltVal val="0"/>
                                          </p:val>
                                        </p:tav>
                                        <p:tav tm="100000">
                                          <p:val>
                                            <p:strVal val="#ppt_h"/>
                                          </p:val>
                                        </p:tav>
                                      </p:tavLst>
                                    </p:anim>
                                    <p:anim calcmode="lin" valueType="num">
                                      <p:cBhvr>
                                        <p:cTn id="70" dur="250" fill="hold"/>
                                        <p:tgtEl>
                                          <p:spTgt spid="24"/>
                                        </p:tgtEl>
                                        <p:attrNameLst>
                                          <p:attrName>style.rotation</p:attrName>
                                        </p:attrNameLst>
                                      </p:cBhvr>
                                      <p:tavLst>
                                        <p:tav tm="0">
                                          <p:val>
                                            <p:fltVal val="360"/>
                                          </p:val>
                                        </p:tav>
                                        <p:tav tm="100000">
                                          <p:val>
                                            <p:fltVal val="0"/>
                                          </p:val>
                                        </p:tav>
                                      </p:tavLst>
                                    </p:anim>
                                    <p:animEffect transition="in" filter="fade">
                                      <p:cBhvr>
                                        <p:cTn id="71" dur="250"/>
                                        <p:tgtEl>
                                          <p:spTgt spid="24"/>
                                        </p:tgtEl>
                                      </p:cBhvr>
                                    </p:animEffect>
                                  </p:childTnLst>
                                </p:cTn>
                              </p:par>
                            </p:childTnLst>
                          </p:cTn>
                        </p:par>
                        <p:par>
                          <p:cTn id="72" fill="hold">
                            <p:stCondLst>
                              <p:cond delay="4340"/>
                            </p:stCondLst>
                            <p:childTnLst>
                              <p:par>
                                <p:cTn id="73" presetID="22" presetClass="entr" presetSubtype="8" fill="hold" nodeType="afterEffect">
                                  <p:stCondLst>
                                    <p:cond delay="0"/>
                                  </p:stCondLst>
                                  <p:childTnLst>
                                    <p:set>
                                      <p:cBhvr>
                                        <p:cTn id="74" dur="1" fill="hold">
                                          <p:stCondLst>
                                            <p:cond delay="0"/>
                                          </p:stCondLst>
                                        </p:cTn>
                                        <p:tgtEl>
                                          <p:spTgt spid="48"/>
                                        </p:tgtEl>
                                        <p:attrNameLst>
                                          <p:attrName>style.visibility</p:attrName>
                                        </p:attrNameLst>
                                      </p:cBhvr>
                                      <p:to>
                                        <p:strVal val="visible"/>
                                      </p:to>
                                    </p:set>
                                    <p:animEffect transition="in" filter="wipe(left)">
                                      <p:cBhvr>
                                        <p:cTn id="75" dur="500"/>
                                        <p:tgtEl>
                                          <p:spTgt spid="48"/>
                                        </p:tgtEl>
                                      </p:cBhvr>
                                    </p:animEffect>
                                  </p:childTnLst>
                                </p:cTn>
                              </p:par>
                            </p:childTnLst>
                          </p:cTn>
                        </p:par>
                        <p:par>
                          <p:cTn id="76" fill="hold">
                            <p:stCondLst>
                              <p:cond delay="4840"/>
                            </p:stCondLst>
                            <p:childTnLst>
                              <p:par>
                                <p:cTn id="77" presetID="27" presetClass="entr" presetSubtype="0" fill="hold" grpId="0" nodeType="afterEffect">
                                  <p:stCondLst>
                                    <p:cond delay="0"/>
                                  </p:stCondLst>
                                  <p:iterate type="lt">
                                    <p:tmPct val="50000"/>
                                  </p:iterate>
                                  <p:childTnLst>
                                    <p:set>
                                      <p:cBhvr>
                                        <p:cTn id="78" dur="1" fill="hold">
                                          <p:stCondLst>
                                            <p:cond delay="0"/>
                                          </p:stCondLst>
                                        </p:cTn>
                                        <p:tgtEl>
                                          <p:spTgt spid="49"/>
                                        </p:tgtEl>
                                        <p:attrNameLst>
                                          <p:attrName>style.visibility</p:attrName>
                                        </p:attrNameLst>
                                      </p:cBhvr>
                                      <p:to>
                                        <p:strVal val="visible"/>
                                      </p:to>
                                    </p:set>
                                    <p:anim calcmode="discrete" valueType="clr">
                                      <p:cBhvr override="childStyle">
                                        <p:cTn id="79" dur="40"/>
                                        <p:tgtEl>
                                          <p:spTgt spid="49"/>
                                        </p:tgtEl>
                                        <p:attrNameLst>
                                          <p:attrName>style.color</p:attrName>
                                        </p:attrNameLst>
                                      </p:cBhvr>
                                      <p:tavLst>
                                        <p:tav tm="0">
                                          <p:val>
                                            <p:clrVal>
                                              <a:schemeClr val="accent2"/>
                                            </p:clrVal>
                                          </p:val>
                                        </p:tav>
                                        <p:tav tm="50000">
                                          <p:val>
                                            <p:clrVal>
                                              <a:schemeClr val="hlink"/>
                                            </p:clrVal>
                                          </p:val>
                                        </p:tav>
                                      </p:tavLst>
                                    </p:anim>
                                    <p:anim calcmode="discrete" valueType="clr">
                                      <p:cBhvr>
                                        <p:cTn id="80" dur="40"/>
                                        <p:tgtEl>
                                          <p:spTgt spid="49"/>
                                        </p:tgtEl>
                                        <p:attrNameLst>
                                          <p:attrName>fillcolor</p:attrName>
                                        </p:attrNameLst>
                                      </p:cBhvr>
                                      <p:tavLst>
                                        <p:tav tm="0">
                                          <p:val>
                                            <p:clrVal>
                                              <a:schemeClr val="accent2"/>
                                            </p:clrVal>
                                          </p:val>
                                        </p:tav>
                                        <p:tav tm="50000">
                                          <p:val>
                                            <p:clrVal>
                                              <a:schemeClr val="hlink"/>
                                            </p:clrVal>
                                          </p:val>
                                        </p:tav>
                                      </p:tavLst>
                                    </p:anim>
                                    <p:set>
                                      <p:cBhvr>
                                        <p:cTn id="81" dur="40"/>
                                        <p:tgtEl>
                                          <p:spTgt spid="49"/>
                                        </p:tgtEl>
                                        <p:attrNameLst>
                                          <p:attrName>fill.type</p:attrName>
                                        </p:attrNameLst>
                                      </p:cBhvr>
                                      <p:to>
                                        <p:strVal val="solid"/>
                                      </p:to>
                                    </p:set>
                                  </p:childTnLst>
                                </p:cTn>
                              </p:par>
                            </p:childTnLst>
                          </p:cTn>
                        </p:par>
                      </p:childTnLst>
                    </p:cTn>
                  </p:par>
                  <p:par>
                    <p:cTn id="82" fill="hold">
                      <p:stCondLst>
                        <p:cond delay="indefinite"/>
                      </p:stCondLst>
                      <p:childTnLst>
                        <p:par>
                          <p:cTn id="83" fill="hold">
                            <p:stCondLst>
                              <p:cond delay="0"/>
                            </p:stCondLst>
                            <p:childTnLst>
                              <p:par>
                                <p:cTn id="84" presetID="2" presetClass="entr" presetSubtype="4" fill="hold" grpId="0" nodeType="clickEffect">
                                  <p:stCondLst>
                                    <p:cond delay="0"/>
                                  </p:stCondLst>
                                  <p:childTnLst>
                                    <p:set>
                                      <p:cBhvr>
                                        <p:cTn id="85" dur="1" fill="hold">
                                          <p:stCondLst>
                                            <p:cond delay="0"/>
                                          </p:stCondLst>
                                        </p:cTn>
                                        <p:tgtEl>
                                          <p:spTgt spid="3"/>
                                        </p:tgtEl>
                                        <p:attrNameLst>
                                          <p:attrName>style.visibility</p:attrName>
                                        </p:attrNameLst>
                                      </p:cBhvr>
                                      <p:to>
                                        <p:strVal val="visible"/>
                                      </p:to>
                                    </p:set>
                                    <p:anim calcmode="lin" valueType="num">
                                      <p:cBhvr additive="base">
                                        <p:cTn id="86" dur="500" fill="hold"/>
                                        <p:tgtEl>
                                          <p:spTgt spid="3"/>
                                        </p:tgtEl>
                                        <p:attrNameLst>
                                          <p:attrName>ppt_x</p:attrName>
                                        </p:attrNameLst>
                                      </p:cBhvr>
                                      <p:tavLst>
                                        <p:tav tm="0">
                                          <p:val>
                                            <p:strVal val="#ppt_x"/>
                                          </p:val>
                                        </p:tav>
                                        <p:tav tm="100000">
                                          <p:val>
                                            <p:strVal val="#ppt_x"/>
                                          </p:val>
                                        </p:tav>
                                      </p:tavLst>
                                    </p:anim>
                                    <p:anim calcmode="lin" valueType="num">
                                      <p:cBhvr additive="base">
                                        <p:cTn id="8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2" presetClass="entr" presetSubtype="4" fill="hold" grpId="0" nodeType="clickEffect">
                                  <p:stCondLst>
                                    <p:cond delay="0"/>
                                  </p:stCondLst>
                                  <p:childTnLst>
                                    <p:set>
                                      <p:cBhvr>
                                        <p:cTn id="91" dur="1" fill="hold">
                                          <p:stCondLst>
                                            <p:cond delay="0"/>
                                          </p:stCondLst>
                                        </p:cTn>
                                        <p:tgtEl>
                                          <p:spTgt spid="50"/>
                                        </p:tgtEl>
                                        <p:attrNameLst>
                                          <p:attrName>style.visibility</p:attrName>
                                        </p:attrNameLst>
                                      </p:cBhvr>
                                      <p:to>
                                        <p:strVal val="visible"/>
                                      </p:to>
                                    </p:set>
                                    <p:anim calcmode="lin" valueType="num">
                                      <p:cBhvr additive="base">
                                        <p:cTn id="92" dur="500" fill="hold"/>
                                        <p:tgtEl>
                                          <p:spTgt spid="50"/>
                                        </p:tgtEl>
                                        <p:attrNameLst>
                                          <p:attrName>ppt_x</p:attrName>
                                        </p:attrNameLst>
                                      </p:cBhvr>
                                      <p:tavLst>
                                        <p:tav tm="0">
                                          <p:val>
                                            <p:strVal val="#ppt_x"/>
                                          </p:val>
                                        </p:tav>
                                        <p:tav tm="100000">
                                          <p:val>
                                            <p:strVal val="#ppt_x"/>
                                          </p:val>
                                        </p:tav>
                                      </p:tavLst>
                                    </p:anim>
                                    <p:anim calcmode="lin" valueType="num">
                                      <p:cBhvr additive="base">
                                        <p:cTn id="93"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2" presetClass="entr" presetSubtype="4" fill="hold" grpId="0" nodeType="click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ppt_x"/>
                                          </p:val>
                                        </p:tav>
                                        <p:tav tm="100000">
                                          <p:val>
                                            <p:strVal val="#ppt_x"/>
                                          </p:val>
                                        </p:tav>
                                      </p:tavLst>
                                    </p:anim>
                                    <p:anim calcmode="lin" valueType="num">
                                      <p:cBhvr additive="base">
                                        <p:cTn id="99"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3" grpId="0"/>
      <p:bldP spid="44" grpId="0"/>
      <p:bldP spid="49" grpId="0"/>
      <p:bldP spid="3" grpId="0"/>
      <p:bldP spid="50" grpId="0"/>
      <p:bldP spid="5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43B71264-C090-456C-972A-4F20A48D53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2628900" y="-2705103"/>
            <a:ext cx="6858000" cy="12268204"/>
          </a:xfrm>
          <a:prstGeom prst="rect">
            <a:avLst/>
          </a:prstGeom>
        </p:spPr>
      </p:pic>
      <p:pic>
        <p:nvPicPr>
          <p:cNvPr id="9" name="图片 8">
            <a:extLst>
              <a:ext uri="{FF2B5EF4-FFF2-40B4-BE49-F238E27FC236}">
                <a16:creationId xmlns:a16="http://schemas.microsoft.com/office/drawing/2014/main" id="{F6107722-8034-425A-958D-10B680E53E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3007678" y="-2289879"/>
            <a:ext cx="6224681" cy="11494606"/>
          </a:xfrm>
          <a:prstGeom prst="rect">
            <a:avLst/>
          </a:prstGeom>
        </p:spPr>
      </p:pic>
      <p:pic>
        <p:nvPicPr>
          <p:cNvPr id="11" name="图片 10">
            <a:extLst>
              <a:ext uri="{FF2B5EF4-FFF2-40B4-BE49-F238E27FC236}">
                <a16:creationId xmlns:a16="http://schemas.microsoft.com/office/drawing/2014/main" id="{A81FB204-22B9-4566-ABE6-39787184612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14276" y="4325642"/>
            <a:ext cx="2365390" cy="2532358"/>
          </a:xfrm>
          <a:prstGeom prst="rect">
            <a:avLst/>
          </a:prstGeom>
        </p:spPr>
      </p:pic>
      <p:pic>
        <p:nvPicPr>
          <p:cNvPr id="15" name="图片 14">
            <a:extLst>
              <a:ext uri="{FF2B5EF4-FFF2-40B4-BE49-F238E27FC236}">
                <a16:creationId xmlns:a16="http://schemas.microsoft.com/office/drawing/2014/main" id="{69439CEC-9F1D-42CF-B72C-064937CF182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39876" y="6143219"/>
            <a:ext cx="656057" cy="677220"/>
          </a:xfrm>
          <a:prstGeom prst="rect">
            <a:avLst/>
          </a:prstGeom>
        </p:spPr>
      </p:pic>
      <p:pic>
        <p:nvPicPr>
          <p:cNvPr id="17" name="图片 16">
            <a:extLst>
              <a:ext uri="{FF2B5EF4-FFF2-40B4-BE49-F238E27FC236}">
                <a16:creationId xmlns:a16="http://schemas.microsoft.com/office/drawing/2014/main" id="{84AC4AFF-6BBC-4ABE-A6E8-D3063820BDC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374652">
            <a:off x="115079" y="968971"/>
            <a:ext cx="419196" cy="1232181"/>
          </a:xfrm>
          <a:prstGeom prst="rect">
            <a:avLst/>
          </a:prstGeom>
        </p:spPr>
      </p:pic>
      <p:pic>
        <p:nvPicPr>
          <p:cNvPr id="19" name="图片 18">
            <a:extLst>
              <a:ext uri="{FF2B5EF4-FFF2-40B4-BE49-F238E27FC236}">
                <a16:creationId xmlns:a16="http://schemas.microsoft.com/office/drawing/2014/main" id="{BB911CE9-928E-477A-B3AC-4B6FDB50A8A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115329" y="5756310"/>
            <a:ext cx="497071" cy="529665"/>
          </a:xfrm>
          <a:prstGeom prst="rect">
            <a:avLst/>
          </a:prstGeom>
        </p:spPr>
      </p:pic>
      <p:pic>
        <p:nvPicPr>
          <p:cNvPr id="21" name="图片 20">
            <a:extLst>
              <a:ext uri="{FF2B5EF4-FFF2-40B4-BE49-F238E27FC236}">
                <a16:creationId xmlns:a16="http://schemas.microsoft.com/office/drawing/2014/main" id="{4D1B6485-3BB7-402F-93E4-0DD2DD86CA3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132862" y="94409"/>
            <a:ext cx="498012" cy="597614"/>
          </a:xfrm>
          <a:prstGeom prst="rect">
            <a:avLst/>
          </a:prstGeom>
        </p:spPr>
      </p:pic>
      <p:pic>
        <p:nvPicPr>
          <p:cNvPr id="25" name="图片 24">
            <a:extLst>
              <a:ext uri="{FF2B5EF4-FFF2-40B4-BE49-F238E27FC236}">
                <a16:creationId xmlns:a16="http://schemas.microsoft.com/office/drawing/2014/main" id="{B962FA2F-D87F-48B6-8D6C-408F50C6DBC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34872" y="1274025"/>
            <a:ext cx="571630" cy="787579"/>
          </a:xfrm>
          <a:prstGeom prst="rect">
            <a:avLst/>
          </a:prstGeom>
        </p:spPr>
      </p:pic>
      <p:pic>
        <p:nvPicPr>
          <p:cNvPr id="27" name="图片 26">
            <a:extLst>
              <a:ext uri="{FF2B5EF4-FFF2-40B4-BE49-F238E27FC236}">
                <a16:creationId xmlns:a16="http://schemas.microsoft.com/office/drawing/2014/main" id="{31967DD1-C1FA-476C-B795-42FB3BF450DE}"/>
              </a:ext>
            </a:extLst>
          </p:cNvPr>
          <p:cNvPicPr>
            <a:picLocks noChangeAspect="1"/>
          </p:cNvPicPr>
          <p:nvPr/>
        </p:nvPicPr>
        <p:blipFill rotWithShape="1">
          <a:blip r:embed="rId11">
            <a:extLst>
              <a:ext uri="{28A0092B-C50C-407E-A947-70E740481C1C}">
                <a14:useLocalDpi xmlns:a14="http://schemas.microsoft.com/office/drawing/2010/main" val="0"/>
              </a:ext>
            </a:extLst>
          </a:blip>
          <a:srcRect l="66515" b="75097"/>
          <a:stretch/>
        </p:blipFill>
        <p:spPr>
          <a:xfrm rot="7290495">
            <a:off x="10805766" y="5220749"/>
            <a:ext cx="2044871" cy="2130452"/>
          </a:xfrm>
          <a:prstGeom prst="rect">
            <a:avLst/>
          </a:prstGeom>
        </p:spPr>
      </p:pic>
      <p:pic>
        <p:nvPicPr>
          <p:cNvPr id="37" name="图片 36">
            <a:extLst>
              <a:ext uri="{FF2B5EF4-FFF2-40B4-BE49-F238E27FC236}">
                <a16:creationId xmlns:a16="http://schemas.microsoft.com/office/drawing/2014/main" id="{5B47641D-9B33-4B4A-9389-9B763CA19300}"/>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40156" y="4004224"/>
            <a:ext cx="532692" cy="594157"/>
          </a:xfrm>
          <a:prstGeom prst="rect">
            <a:avLst/>
          </a:prstGeom>
        </p:spPr>
      </p:pic>
      <p:sp>
        <p:nvSpPr>
          <p:cNvPr id="40" name="矩形 39">
            <a:extLst>
              <a:ext uri="{FF2B5EF4-FFF2-40B4-BE49-F238E27FC236}">
                <a16:creationId xmlns:a16="http://schemas.microsoft.com/office/drawing/2014/main" id="{5B2A9A4C-B5BC-4D92-87D2-F750148EC297}"/>
              </a:ext>
            </a:extLst>
          </p:cNvPr>
          <p:cNvSpPr/>
          <p:nvPr/>
        </p:nvSpPr>
        <p:spPr>
          <a:xfrm>
            <a:off x="11460235" y="699479"/>
            <a:ext cx="99112" cy="858080"/>
          </a:xfrm>
          <a:prstGeom prst="rect">
            <a:avLst/>
          </a:prstGeom>
          <a:solidFill>
            <a:srgbClr val="49D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24" name="图片 23">
            <a:extLst>
              <a:ext uri="{FF2B5EF4-FFF2-40B4-BE49-F238E27FC236}">
                <a16:creationId xmlns:a16="http://schemas.microsoft.com/office/drawing/2014/main" id="{3AF095B3-79C9-45E2-BFF1-9B81F4C37FCD}"/>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630874" y="4953111"/>
            <a:ext cx="716833" cy="803199"/>
          </a:xfrm>
          <a:prstGeom prst="rect">
            <a:avLst/>
          </a:prstGeom>
        </p:spPr>
      </p:pic>
      <p:sp>
        <p:nvSpPr>
          <p:cNvPr id="3" name="TextBox 2"/>
          <p:cNvSpPr txBox="1"/>
          <p:nvPr/>
        </p:nvSpPr>
        <p:spPr>
          <a:xfrm>
            <a:off x="1336468" y="724183"/>
            <a:ext cx="9189156" cy="1323439"/>
          </a:xfrm>
          <a:prstGeom prst="rect">
            <a:avLst/>
          </a:prstGeom>
          <a:noFill/>
        </p:spPr>
        <p:txBody>
          <a:bodyPr wrap="square" rtlCol="0">
            <a:spAutoFit/>
          </a:bodyPr>
          <a:lstStyle/>
          <a:p>
            <a:pPr lvl="0" algn="ctr"/>
            <a:r>
              <a:rPr lang="vi-VN" sz="40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Bạn ấy có thực hiện được mong muốn đến sớm nhất lớp không? Vì sao?</a:t>
            </a:r>
            <a:endParaRPr kumimoji="0" lang="en-US" sz="40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8" name="图片 5">
            <a:extLst>
              <a:ext uri="{FF2B5EF4-FFF2-40B4-BE49-F238E27FC236}">
                <a16:creationId xmlns:a16="http://schemas.microsoft.com/office/drawing/2014/main" id="{2D7B4494-086F-4625-AD9E-FAB7E859E8E8}"/>
              </a:ext>
            </a:extLst>
          </p:cNvPr>
          <p:cNvPicPr>
            <a:picLocks noChangeAspect="1"/>
          </p:cNvPicPr>
          <p:nvPr/>
        </p:nvPicPr>
        <p:blipFill rotWithShape="1">
          <a:blip r:embed="rId14">
            <a:duotone>
              <a:schemeClr val="bg2">
                <a:shade val="45000"/>
                <a:satMod val="135000"/>
              </a:schemeClr>
              <a:prstClr val="white"/>
            </a:duotone>
            <a:extLst>
              <a:ext uri="{28A0092B-C50C-407E-A947-70E740481C1C}">
                <a14:useLocalDpi xmlns:a14="http://schemas.microsoft.com/office/drawing/2010/main" val="0"/>
              </a:ext>
            </a:extLst>
          </a:blip>
          <a:srcRect l="6027" t="45612" r="46939" b="16614"/>
          <a:stretch/>
        </p:blipFill>
        <p:spPr>
          <a:xfrm>
            <a:off x="401857" y="1887418"/>
            <a:ext cx="9541077" cy="4218241"/>
          </a:xfrm>
          <a:prstGeom prst="rect">
            <a:avLst/>
          </a:prstGeom>
          <a:effectLst>
            <a:outerShdw blurRad="50800" dist="63500" dir="5400000" sx="102000" sy="102000" algn="ctr" rotWithShape="0">
              <a:srgbClr val="000000">
                <a:alpha val="43137"/>
              </a:srgbClr>
            </a:outerShdw>
          </a:effectLst>
        </p:spPr>
      </p:pic>
      <p:sp>
        <p:nvSpPr>
          <p:cNvPr id="20" name="TextBox 19">
            <a:extLst>
              <a:ext uri="{FF2B5EF4-FFF2-40B4-BE49-F238E27FC236}">
                <a16:creationId xmlns:a16="http://schemas.microsoft.com/office/drawing/2014/main" id="{DE5F4A75-7681-4DB5-8699-D6BE66AFBED2}"/>
              </a:ext>
            </a:extLst>
          </p:cNvPr>
          <p:cNvSpPr txBox="1"/>
          <p:nvPr/>
        </p:nvSpPr>
        <p:spPr>
          <a:xfrm>
            <a:off x="1757390" y="3143545"/>
            <a:ext cx="6695766" cy="1969770"/>
          </a:xfrm>
          <a:prstGeom prst="rect">
            <a:avLst/>
          </a:prstGeom>
          <a:noFill/>
        </p:spPr>
        <p:txBody>
          <a:bodyPr wrap="square">
            <a:spAutoFit/>
          </a:bodyPr>
          <a:lstStyle/>
          <a:p>
            <a:r>
              <a:rPr lang="vi-VN" sz="3200" dirty="0">
                <a:latin typeface="Arial-Rounded" panose="020B0500000000000000" pitchFamily="34" charset="0"/>
                <a:ea typeface="Arial-Rounded" panose="020B0500000000000000" pitchFamily="34" charset="0"/>
                <a:cs typeface="Arial-Rounded" panose="020B0500000000000000" pitchFamily="34" charset="0"/>
              </a:rPr>
              <a:t> </a:t>
            </a:r>
            <a:r>
              <a:rPr lang="vi-VN" sz="3000" dirty="0">
                <a:latin typeface="Arial-Rounded" panose="020B0500000000000000" pitchFamily="34" charset="0"/>
                <a:ea typeface="Arial-Rounded" panose="020B0500000000000000" pitchFamily="34" charset="0"/>
                <a:cs typeface="Arial-Rounded" panose="020B0500000000000000" pitchFamily="34" charset="0"/>
              </a:rPr>
              <a:t>Bạn ấy không thực hiện được mong muốn đến sớm nhất lớp vì khi tới cổng trường bạn ấy đã thấy mấy bạn cùng lớp đang ríu rít nói cười ở trong sân.</a:t>
            </a:r>
            <a:endParaRPr lang="en-US" sz="3000" dirty="0">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70892831"/>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par>
                                <p:cTn id="21" presetID="47" presetClass="entr" presetSubtype="0" fill="hold"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750"/>
                                        <p:tgtEl>
                                          <p:spTgt spid="18"/>
                                        </p:tgtEl>
                                      </p:cBhvr>
                                    </p:animEffect>
                                    <p:anim calcmode="lin" valueType="num">
                                      <p:cBhvr>
                                        <p:cTn id="24" dur="750" fill="hold"/>
                                        <p:tgtEl>
                                          <p:spTgt spid="18"/>
                                        </p:tgtEl>
                                        <p:attrNameLst>
                                          <p:attrName>ppt_x</p:attrName>
                                        </p:attrNameLst>
                                      </p:cBhvr>
                                      <p:tavLst>
                                        <p:tav tm="0">
                                          <p:val>
                                            <p:strVal val="#ppt_x"/>
                                          </p:val>
                                        </p:tav>
                                        <p:tav tm="100000">
                                          <p:val>
                                            <p:strVal val="#ppt_x"/>
                                          </p:val>
                                        </p:tav>
                                      </p:tavLst>
                                    </p:anim>
                                    <p:anim calcmode="lin" valueType="num">
                                      <p:cBhvr>
                                        <p:cTn id="25" dur="75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barn(inVertical)">
                                      <p:cBhvr>
                                        <p:cTn id="3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6" name="组合 145">
            <a:extLst>
              <a:ext uri="{FF2B5EF4-FFF2-40B4-BE49-F238E27FC236}">
                <a16:creationId xmlns:a16="http://schemas.microsoft.com/office/drawing/2014/main" id="{24A415B7-8E27-43F0-B850-5E38EA7BEF6F}"/>
              </a:ext>
            </a:extLst>
          </p:cNvPr>
          <p:cNvGrpSpPr/>
          <p:nvPr/>
        </p:nvGrpSpPr>
        <p:grpSpPr>
          <a:xfrm>
            <a:off x="3089429" y="1012055"/>
            <a:ext cx="6329209" cy="4013418"/>
            <a:chOff x="6433809" y="1950733"/>
            <a:chExt cx="4502909" cy="3385457"/>
          </a:xfrm>
        </p:grpSpPr>
        <p:pic>
          <p:nvPicPr>
            <p:cNvPr id="2" name="图片 1">
              <a:extLst>
                <a:ext uri="{FF2B5EF4-FFF2-40B4-BE49-F238E27FC236}">
                  <a16:creationId xmlns:a16="http://schemas.microsoft.com/office/drawing/2014/main" id="{501B03D1-4EA1-40A3-ACAE-C8E36463DA06}"/>
                </a:ext>
              </a:extLst>
            </p:cNvPr>
            <p:cNvPicPr>
              <a:picLocks noChangeAspect="1"/>
            </p:cNvPicPr>
            <p:nvPr/>
          </p:nvPicPr>
          <p:blipFill>
            <a:blip r:embed="rId3"/>
            <a:stretch>
              <a:fillRect/>
            </a:stretch>
          </p:blipFill>
          <p:spPr>
            <a:xfrm>
              <a:off x="6433809" y="1950733"/>
              <a:ext cx="4502909" cy="3385457"/>
            </a:xfrm>
            <a:prstGeom prst="rect">
              <a:avLst/>
            </a:prstGeom>
          </p:spPr>
        </p:pic>
        <p:sp>
          <p:nvSpPr>
            <p:cNvPr id="145" name="文本框 144">
              <a:extLst>
                <a:ext uri="{FF2B5EF4-FFF2-40B4-BE49-F238E27FC236}">
                  <a16:creationId xmlns:a16="http://schemas.microsoft.com/office/drawing/2014/main" id="{DC024B77-AFE1-4D22-A659-C6F28B8CB800}"/>
                </a:ext>
              </a:extLst>
            </p:cNvPr>
            <p:cNvSpPr txBox="1"/>
            <p:nvPr/>
          </p:nvSpPr>
          <p:spPr>
            <a:xfrm>
              <a:off x="6954843" y="3085716"/>
              <a:ext cx="2670199" cy="778861"/>
            </a:xfrm>
            <a:prstGeom prst="rect">
              <a:avLst/>
            </a:prstGeom>
          </p:spPr>
          <p:txBody>
            <a:bodyPr wrap="square">
              <a:spAutoFit/>
              <a:scene3d>
                <a:camera prst="orthographicFront"/>
                <a:lightRig rig="threePt" dir="t"/>
              </a:scene3d>
              <a:sp3d contourW="12700"/>
            </a:bodyPr>
            <a:lstStyle>
              <a:defPPr>
                <a:defRPr lang="zh-CN"/>
              </a:defPPr>
              <a:lvl1pPr>
                <a:lnSpc>
                  <a:spcPct val="120000"/>
                </a:lnSpc>
                <a:defRPr sz="3600" b="0">
                  <a:solidFill>
                    <a:srgbClr val="1C75BC"/>
                  </a:solidFill>
                  <a:latin typeface="汉仪趣黑W" panose="00020600040101010101" pitchFamily="18" charset="-122"/>
                  <a:ea typeface="汉仪趣黑W" panose="00020600040101010101" pitchFamily="18" charset="-122"/>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CN" sz="5400" b="1" i="0" u="none" strike="noStrike" kern="1200" cap="none" spc="0" normalizeH="0" baseline="0" noProof="0" dirty="0" err="1">
                  <a:ln>
                    <a:noFill/>
                  </a:ln>
                  <a:solidFill>
                    <a:srgbClr val="FF0000"/>
                  </a:solidFill>
                  <a:effectLst/>
                  <a:uLnTx/>
                  <a:uFillTx/>
                  <a:latin typeface="Times New Roman" panose="02020603050405020304" pitchFamily="18" charset="0"/>
                  <a:ea typeface="字魂36号-正文宋楷" panose="02000000000000000000" pitchFamily="2" charset="-122"/>
                  <a:cs typeface="Times New Roman" panose="02020603050405020304" pitchFamily="18" charset="0"/>
                </a:rPr>
                <a:t>Khởi</a:t>
              </a:r>
              <a:r>
                <a:rPr kumimoji="0" lang="en-US" altLang="zh-CN" sz="5400" b="1" i="0" u="none" strike="noStrike" kern="1200" cap="none" spc="0" normalizeH="0" baseline="0" noProof="0" dirty="0">
                  <a:ln>
                    <a:noFill/>
                  </a:ln>
                  <a:solidFill>
                    <a:srgbClr val="FF0000"/>
                  </a:solidFill>
                  <a:effectLst/>
                  <a:uLnTx/>
                  <a:uFillTx/>
                  <a:latin typeface="Times New Roman" panose="02020603050405020304" pitchFamily="18" charset="0"/>
                  <a:ea typeface="字魂36号-正文宋楷" panose="02000000000000000000" pitchFamily="2" charset="-122"/>
                  <a:cs typeface="Times New Roman" panose="02020603050405020304" pitchFamily="18" charset="0"/>
                </a:rPr>
                <a:t> </a:t>
              </a:r>
              <a:r>
                <a:rPr kumimoji="0" lang="en-US" altLang="zh-CN" sz="5400" b="1" i="0" u="none" strike="noStrike" kern="1200" cap="none" spc="0" normalizeH="0" baseline="0" noProof="0" dirty="0" err="1">
                  <a:ln>
                    <a:noFill/>
                  </a:ln>
                  <a:solidFill>
                    <a:srgbClr val="FF0000"/>
                  </a:solidFill>
                  <a:effectLst/>
                  <a:uLnTx/>
                  <a:uFillTx/>
                  <a:latin typeface="Times New Roman" panose="02020603050405020304" pitchFamily="18" charset="0"/>
                  <a:ea typeface="字魂36号-正文宋楷" panose="02000000000000000000" pitchFamily="2" charset="-122"/>
                  <a:cs typeface="Times New Roman" panose="02020603050405020304" pitchFamily="18" charset="0"/>
                </a:rPr>
                <a:t>động</a:t>
              </a:r>
              <a:endParaRPr kumimoji="0" lang="zh-CN" altLang="en-US" sz="5400" b="1" i="0" u="none" strike="noStrike" kern="1200" cap="none" spc="0" normalizeH="0" baseline="0" noProof="0" dirty="0">
                <a:ln>
                  <a:noFill/>
                </a:ln>
                <a:solidFill>
                  <a:srgbClr val="FF0000"/>
                </a:solidFill>
                <a:effectLst/>
                <a:uLnTx/>
                <a:uFillTx/>
                <a:latin typeface="Times New Roman" panose="02020603050405020304" pitchFamily="18" charset="0"/>
                <a:ea typeface="字魂36号-正文宋楷" panose="02000000000000000000" pitchFamily="2" charset="-122"/>
                <a:cs typeface="Times New Roman" panose="02020603050405020304" pitchFamily="18" charset="0"/>
              </a:endParaRPr>
            </a:p>
          </p:txBody>
        </p:sp>
      </p:grpSp>
    </p:spTree>
    <p:extLst>
      <p:ext uri="{BB962C8B-B14F-4D97-AF65-F5344CB8AC3E}">
        <p14:creationId xmlns:p14="http://schemas.microsoft.com/office/powerpoint/2010/main" val="1498237390"/>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fade">
                                      <p:cBhvr>
                                        <p:cTn id="7" dur="1000"/>
                                        <p:tgtEl>
                                          <p:spTgt spid="146"/>
                                        </p:tgtEl>
                                      </p:cBhvr>
                                    </p:animEffect>
                                    <p:anim calcmode="lin" valueType="num">
                                      <p:cBhvr>
                                        <p:cTn id="8" dur="1000" fill="hold"/>
                                        <p:tgtEl>
                                          <p:spTgt spid="146"/>
                                        </p:tgtEl>
                                        <p:attrNameLst>
                                          <p:attrName>ppt_x</p:attrName>
                                        </p:attrNameLst>
                                      </p:cBhvr>
                                      <p:tavLst>
                                        <p:tav tm="0">
                                          <p:val>
                                            <p:strVal val="#ppt_x"/>
                                          </p:val>
                                        </p:tav>
                                        <p:tav tm="100000">
                                          <p:val>
                                            <p:strVal val="#ppt_x"/>
                                          </p:val>
                                        </p:tav>
                                      </p:tavLst>
                                    </p:anim>
                                    <p:anim calcmode="lin" valueType="num">
                                      <p:cBhvr>
                                        <p:cTn id="9" dur="1000" fill="hold"/>
                                        <p:tgtEl>
                                          <p:spTgt spid="1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43B71264-C090-456C-972A-4F20A48D53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2628900" y="-2705103"/>
            <a:ext cx="6858000" cy="12268204"/>
          </a:xfrm>
          <a:prstGeom prst="rect">
            <a:avLst/>
          </a:prstGeom>
        </p:spPr>
      </p:pic>
      <p:pic>
        <p:nvPicPr>
          <p:cNvPr id="9" name="图片 8">
            <a:extLst>
              <a:ext uri="{FF2B5EF4-FFF2-40B4-BE49-F238E27FC236}">
                <a16:creationId xmlns:a16="http://schemas.microsoft.com/office/drawing/2014/main" id="{F6107722-8034-425A-958D-10B680E53E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3007678" y="-2289879"/>
            <a:ext cx="6224681" cy="11494606"/>
          </a:xfrm>
          <a:prstGeom prst="rect">
            <a:avLst/>
          </a:prstGeom>
        </p:spPr>
      </p:pic>
      <p:pic>
        <p:nvPicPr>
          <p:cNvPr id="11" name="图片 10">
            <a:extLst>
              <a:ext uri="{FF2B5EF4-FFF2-40B4-BE49-F238E27FC236}">
                <a16:creationId xmlns:a16="http://schemas.microsoft.com/office/drawing/2014/main" id="{A81FB204-22B9-4566-ABE6-39787184612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14276" y="4325642"/>
            <a:ext cx="2365390" cy="2532358"/>
          </a:xfrm>
          <a:prstGeom prst="rect">
            <a:avLst/>
          </a:prstGeom>
        </p:spPr>
      </p:pic>
      <p:pic>
        <p:nvPicPr>
          <p:cNvPr id="15" name="图片 14">
            <a:extLst>
              <a:ext uri="{FF2B5EF4-FFF2-40B4-BE49-F238E27FC236}">
                <a16:creationId xmlns:a16="http://schemas.microsoft.com/office/drawing/2014/main" id="{69439CEC-9F1D-42CF-B72C-064937CF182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39876" y="6143219"/>
            <a:ext cx="656057" cy="677220"/>
          </a:xfrm>
          <a:prstGeom prst="rect">
            <a:avLst/>
          </a:prstGeom>
        </p:spPr>
      </p:pic>
      <p:pic>
        <p:nvPicPr>
          <p:cNvPr id="17" name="图片 16">
            <a:extLst>
              <a:ext uri="{FF2B5EF4-FFF2-40B4-BE49-F238E27FC236}">
                <a16:creationId xmlns:a16="http://schemas.microsoft.com/office/drawing/2014/main" id="{84AC4AFF-6BBC-4ABE-A6E8-D3063820BDC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374652">
            <a:off x="115079" y="968971"/>
            <a:ext cx="419196" cy="1232181"/>
          </a:xfrm>
          <a:prstGeom prst="rect">
            <a:avLst/>
          </a:prstGeom>
        </p:spPr>
      </p:pic>
      <p:pic>
        <p:nvPicPr>
          <p:cNvPr id="19" name="图片 18">
            <a:extLst>
              <a:ext uri="{FF2B5EF4-FFF2-40B4-BE49-F238E27FC236}">
                <a16:creationId xmlns:a16="http://schemas.microsoft.com/office/drawing/2014/main" id="{BB911CE9-928E-477A-B3AC-4B6FDB50A8A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115329" y="5756310"/>
            <a:ext cx="497071" cy="529665"/>
          </a:xfrm>
          <a:prstGeom prst="rect">
            <a:avLst/>
          </a:prstGeom>
        </p:spPr>
      </p:pic>
      <p:pic>
        <p:nvPicPr>
          <p:cNvPr id="21" name="图片 20">
            <a:extLst>
              <a:ext uri="{FF2B5EF4-FFF2-40B4-BE49-F238E27FC236}">
                <a16:creationId xmlns:a16="http://schemas.microsoft.com/office/drawing/2014/main" id="{4D1B6485-3BB7-402F-93E4-0DD2DD86CA3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132862" y="94409"/>
            <a:ext cx="498012" cy="597614"/>
          </a:xfrm>
          <a:prstGeom prst="rect">
            <a:avLst/>
          </a:prstGeom>
        </p:spPr>
      </p:pic>
      <p:pic>
        <p:nvPicPr>
          <p:cNvPr id="25" name="图片 24">
            <a:extLst>
              <a:ext uri="{FF2B5EF4-FFF2-40B4-BE49-F238E27FC236}">
                <a16:creationId xmlns:a16="http://schemas.microsoft.com/office/drawing/2014/main" id="{B962FA2F-D87F-48B6-8D6C-408F50C6DBC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34872" y="1274025"/>
            <a:ext cx="571630" cy="787579"/>
          </a:xfrm>
          <a:prstGeom prst="rect">
            <a:avLst/>
          </a:prstGeom>
        </p:spPr>
      </p:pic>
      <p:pic>
        <p:nvPicPr>
          <p:cNvPr id="27" name="图片 26">
            <a:extLst>
              <a:ext uri="{FF2B5EF4-FFF2-40B4-BE49-F238E27FC236}">
                <a16:creationId xmlns:a16="http://schemas.microsoft.com/office/drawing/2014/main" id="{31967DD1-C1FA-476C-B795-42FB3BF450DE}"/>
              </a:ext>
            </a:extLst>
          </p:cNvPr>
          <p:cNvPicPr>
            <a:picLocks noChangeAspect="1"/>
          </p:cNvPicPr>
          <p:nvPr/>
        </p:nvPicPr>
        <p:blipFill rotWithShape="1">
          <a:blip r:embed="rId11">
            <a:extLst>
              <a:ext uri="{28A0092B-C50C-407E-A947-70E740481C1C}">
                <a14:useLocalDpi xmlns:a14="http://schemas.microsoft.com/office/drawing/2010/main" val="0"/>
              </a:ext>
            </a:extLst>
          </a:blip>
          <a:srcRect l="66515" b="75097"/>
          <a:stretch/>
        </p:blipFill>
        <p:spPr>
          <a:xfrm rot="7290495">
            <a:off x="10805766" y="5220749"/>
            <a:ext cx="2044871" cy="2130452"/>
          </a:xfrm>
          <a:prstGeom prst="rect">
            <a:avLst/>
          </a:prstGeom>
        </p:spPr>
      </p:pic>
      <p:pic>
        <p:nvPicPr>
          <p:cNvPr id="37" name="图片 36">
            <a:extLst>
              <a:ext uri="{FF2B5EF4-FFF2-40B4-BE49-F238E27FC236}">
                <a16:creationId xmlns:a16="http://schemas.microsoft.com/office/drawing/2014/main" id="{5B47641D-9B33-4B4A-9389-9B763CA19300}"/>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40156" y="4004224"/>
            <a:ext cx="532692" cy="594157"/>
          </a:xfrm>
          <a:prstGeom prst="rect">
            <a:avLst/>
          </a:prstGeom>
        </p:spPr>
      </p:pic>
      <p:sp>
        <p:nvSpPr>
          <p:cNvPr id="40" name="矩形 39">
            <a:extLst>
              <a:ext uri="{FF2B5EF4-FFF2-40B4-BE49-F238E27FC236}">
                <a16:creationId xmlns:a16="http://schemas.microsoft.com/office/drawing/2014/main" id="{5B2A9A4C-B5BC-4D92-87D2-F750148EC297}"/>
              </a:ext>
            </a:extLst>
          </p:cNvPr>
          <p:cNvSpPr/>
          <p:nvPr/>
        </p:nvSpPr>
        <p:spPr>
          <a:xfrm>
            <a:off x="11460235" y="699479"/>
            <a:ext cx="99112" cy="858080"/>
          </a:xfrm>
          <a:prstGeom prst="rect">
            <a:avLst/>
          </a:prstGeom>
          <a:solidFill>
            <a:srgbClr val="49D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24" name="图片 23">
            <a:extLst>
              <a:ext uri="{FF2B5EF4-FFF2-40B4-BE49-F238E27FC236}">
                <a16:creationId xmlns:a16="http://schemas.microsoft.com/office/drawing/2014/main" id="{3AF095B3-79C9-45E2-BFF1-9B81F4C37FCD}"/>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630874" y="4953111"/>
            <a:ext cx="716833" cy="803199"/>
          </a:xfrm>
          <a:prstGeom prst="rect">
            <a:avLst/>
          </a:prstGeom>
        </p:spPr>
      </p:pic>
      <p:sp>
        <p:nvSpPr>
          <p:cNvPr id="3" name="TextBox 2"/>
          <p:cNvSpPr txBox="1"/>
          <p:nvPr/>
        </p:nvSpPr>
        <p:spPr>
          <a:xfrm>
            <a:off x="1336468" y="724183"/>
            <a:ext cx="9189156" cy="1323439"/>
          </a:xfrm>
          <a:prstGeom prst="rect">
            <a:avLst/>
          </a:prstGeom>
          <a:noFill/>
        </p:spPr>
        <p:txBody>
          <a:bodyPr wrap="square" rtlCol="0">
            <a:spAutoFit/>
          </a:bodyPr>
          <a:lstStyle/>
          <a:p>
            <a:pPr lvl="0" algn="ctr"/>
            <a:r>
              <a:rPr lang="vi-VN" sz="4000" b="1">
                <a:solidFill>
                  <a:srgbClr val="0070C0"/>
                </a:solidFill>
                <a:latin typeface="Arial-Rounded" panose="020B0500000000000000" pitchFamily="34" charset="0"/>
                <a:ea typeface="Arial-Rounded" panose="020B0500000000000000" pitchFamily="34" charset="0"/>
                <a:cs typeface="Arial-Rounded" panose="020B0500000000000000" pitchFamily="34" charset="0"/>
              </a:rPr>
              <a:t>Bạn ấy nhận ra mình thay đổi như thế nào khi lên lớp 2?</a:t>
            </a:r>
            <a:endParaRPr kumimoji="0" lang="en-US" sz="40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8" name="图片 5">
            <a:extLst>
              <a:ext uri="{FF2B5EF4-FFF2-40B4-BE49-F238E27FC236}">
                <a16:creationId xmlns:a16="http://schemas.microsoft.com/office/drawing/2014/main" id="{2D7B4494-086F-4625-AD9E-FAB7E859E8E8}"/>
              </a:ext>
            </a:extLst>
          </p:cNvPr>
          <p:cNvPicPr>
            <a:picLocks noChangeAspect="1"/>
          </p:cNvPicPr>
          <p:nvPr/>
        </p:nvPicPr>
        <p:blipFill rotWithShape="1">
          <a:blip r:embed="rId14">
            <a:duotone>
              <a:schemeClr val="bg2">
                <a:shade val="45000"/>
                <a:satMod val="135000"/>
              </a:schemeClr>
              <a:prstClr val="white"/>
            </a:duotone>
            <a:extLst>
              <a:ext uri="{28A0092B-C50C-407E-A947-70E740481C1C}">
                <a14:useLocalDpi xmlns:a14="http://schemas.microsoft.com/office/drawing/2010/main" val="0"/>
              </a:ext>
            </a:extLst>
          </a:blip>
          <a:srcRect l="6027" t="45612" r="46939" b="16614"/>
          <a:stretch/>
        </p:blipFill>
        <p:spPr>
          <a:xfrm>
            <a:off x="350599" y="2337036"/>
            <a:ext cx="8885793" cy="3928531"/>
          </a:xfrm>
          <a:prstGeom prst="rect">
            <a:avLst/>
          </a:prstGeom>
          <a:effectLst>
            <a:outerShdw blurRad="50800" dist="63500" dir="5400000" sx="102000" sy="102000" algn="ctr" rotWithShape="0">
              <a:srgbClr val="000000">
                <a:alpha val="43137"/>
              </a:srgbClr>
            </a:outerShdw>
          </a:effectLst>
        </p:spPr>
      </p:pic>
      <p:sp>
        <p:nvSpPr>
          <p:cNvPr id="20" name="TextBox 19">
            <a:extLst>
              <a:ext uri="{FF2B5EF4-FFF2-40B4-BE49-F238E27FC236}">
                <a16:creationId xmlns:a16="http://schemas.microsoft.com/office/drawing/2014/main" id="{DE5F4A75-7681-4DB5-8699-D6BE66AFBED2}"/>
              </a:ext>
            </a:extLst>
          </p:cNvPr>
          <p:cNvSpPr txBox="1"/>
          <p:nvPr/>
        </p:nvSpPr>
        <p:spPr>
          <a:xfrm>
            <a:off x="1698357" y="3240719"/>
            <a:ext cx="6695766" cy="1569660"/>
          </a:xfrm>
          <a:prstGeom prst="rect">
            <a:avLst/>
          </a:prstGeom>
          <a:noFill/>
        </p:spPr>
        <p:txBody>
          <a:bodyPr wrap="square">
            <a:spAutoFit/>
          </a:bodyPr>
          <a:lstStyle/>
          <a:p>
            <a:pPr lvl="0"/>
            <a:r>
              <a:rPr lang="vi-VN" sz="48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Khi lên lớp 2 bạn ấy nhận ra mình lớn bổng lên.</a:t>
            </a:r>
            <a:endParaRPr kumimoji="0" lang="en-US" sz="4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2969728652"/>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par>
                                <p:cTn id="21" presetID="47" presetClass="entr" presetSubtype="0" fill="hold"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750"/>
                                        <p:tgtEl>
                                          <p:spTgt spid="18"/>
                                        </p:tgtEl>
                                      </p:cBhvr>
                                    </p:animEffect>
                                    <p:anim calcmode="lin" valueType="num">
                                      <p:cBhvr>
                                        <p:cTn id="24" dur="750" fill="hold"/>
                                        <p:tgtEl>
                                          <p:spTgt spid="18"/>
                                        </p:tgtEl>
                                        <p:attrNameLst>
                                          <p:attrName>ppt_x</p:attrName>
                                        </p:attrNameLst>
                                      </p:cBhvr>
                                      <p:tavLst>
                                        <p:tav tm="0">
                                          <p:val>
                                            <p:strVal val="#ppt_x"/>
                                          </p:val>
                                        </p:tav>
                                        <p:tav tm="100000">
                                          <p:val>
                                            <p:strVal val="#ppt_x"/>
                                          </p:val>
                                        </p:tav>
                                      </p:tavLst>
                                    </p:anim>
                                    <p:anim calcmode="lin" valueType="num">
                                      <p:cBhvr>
                                        <p:cTn id="25" dur="75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barn(inVertical)">
                                      <p:cBhvr>
                                        <p:cTn id="3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BBCC0"/>
        </a:solidFill>
        <a:effectLst/>
      </p:bgPr>
    </p:bg>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AE3B851A-79D0-4AA6-AD30-AD7D97E8F523}"/>
              </a:ext>
            </a:extLst>
          </p:cNvPr>
          <p:cNvSpPr/>
          <p:nvPr/>
        </p:nvSpPr>
        <p:spPr>
          <a:xfrm>
            <a:off x="462116" y="914399"/>
            <a:ext cx="11267768" cy="5815781"/>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 name="Rectangle: Rounded Corners 3">
            <a:extLst>
              <a:ext uri="{FF2B5EF4-FFF2-40B4-BE49-F238E27FC236}">
                <a16:creationId xmlns:a16="http://schemas.microsoft.com/office/drawing/2014/main" id="{B2782C21-4166-4B2B-8E8A-2E765EB26975}"/>
              </a:ext>
            </a:extLst>
          </p:cNvPr>
          <p:cNvSpPr/>
          <p:nvPr/>
        </p:nvSpPr>
        <p:spPr>
          <a:xfrm>
            <a:off x="614516" y="127820"/>
            <a:ext cx="10962968" cy="698091"/>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Tìm tranh thích hợp với mỗi đoạn trong bài đọc.</a:t>
            </a:r>
            <a:endPar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6" name="Picture 5">
            <a:extLst>
              <a:ext uri="{FF2B5EF4-FFF2-40B4-BE49-F238E27FC236}">
                <a16:creationId xmlns:a16="http://schemas.microsoft.com/office/drawing/2014/main" id="{3D71ACAD-39D9-4246-97EA-BCA0A9460D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0931" y="1640451"/>
            <a:ext cx="2965861" cy="3885278"/>
          </a:xfrm>
          <a:prstGeom prst="rect">
            <a:avLst/>
          </a:prstGeom>
        </p:spPr>
      </p:pic>
      <p:pic>
        <p:nvPicPr>
          <p:cNvPr id="8" name="Picture 7">
            <a:extLst>
              <a:ext uri="{FF2B5EF4-FFF2-40B4-BE49-F238E27FC236}">
                <a16:creationId xmlns:a16="http://schemas.microsoft.com/office/drawing/2014/main" id="{CA407727-66E2-43D6-8F68-05B97AFEACB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5854" y="1640451"/>
            <a:ext cx="3080292" cy="3988978"/>
          </a:xfrm>
          <a:prstGeom prst="rect">
            <a:avLst/>
          </a:prstGeom>
        </p:spPr>
      </p:pic>
      <p:pic>
        <p:nvPicPr>
          <p:cNvPr id="10" name="Picture 9">
            <a:extLst>
              <a:ext uri="{FF2B5EF4-FFF2-40B4-BE49-F238E27FC236}">
                <a16:creationId xmlns:a16="http://schemas.microsoft.com/office/drawing/2014/main" id="{44CA4D22-E68C-4053-9A1A-B0EB97DACCE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45694" y="1665467"/>
            <a:ext cx="3055375" cy="4033094"/>
          </a:xfrm>
          <a:prstGeom prst="rect">
            <a:avLst/>
          </a:prstGeom>
        </p:spPr>
      </p:pic>
      <p:sp>
        <p:nvSpPr>
          <p:cNvPr id="11" name="Oval 10">
            <a:extLst>
              <a:ext uri="{FF2B5EF4-FFF2-40B4-BE49-F238E27FC236}">
                <a16:creationId xmlns:a16="http://schemas.microsoft.com/office/drawing/2014/main" id="{58121A0A-99C2-4508-AD67-AB42BAE30B53}"/>
              </a:ext>
            </a:extLst>
          </p:cNvPr>
          <p:cNvSpPr/>
          <p:nvPr/>
        </p:nvSpPr>
        <p:spPr>
          <a:xfrm>
            <a:off x="255639" y="1543665"/>
            <a:ext cx="1543665" cy="648929"/>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err="1">
                <a:latin typeface="Arial-Rounded" panose="020B0500000000000000" pitchFamily="34" charset="0"/>
                <a:ea typeface="Arial-Rounded" panose="020B0500000000000000" pitchFamily="34" charset="0"/>
                <a:cs typeface="Arial-Rounded" panose="020B0500000000000000" pitchFamily="34" charset="0"/>
              </a:rPr>
              <a:t>Đoạn</a:t>
            </a:r>
            <a:r>
              <a:rPr lang="en-US" sz="2400" b="1" dirty="0">
                <a:latin typeface="Arial-Rounded" panose="020B0500000000000000" pitchFamily="34" charset="0"/>
                <a:ea typeface="Arial-Rounded" panose="020B0500000000000000" pitchFamily="34" charset="0"/>
                <a:cs typeface="Arial-Rounded" panose="020B0500000000000000" pitchFamily="34" charset="0"/>
              </a:rPr>
              <a:t> 1</a:t>
            </a:r>
          </a:p>
        </p:txBody>
      </p:sp>
      <p:sp>
        <p:nvSpPr>
          <p:cNvPr id="12" name="Oval 11">
            <a:extLst>
              <a:ext uri="{FF2B5EF4-FFF2-40B4-BE49-F238E27FC236}">
                <a16:creationId xmlns:a16="http://schemas.microsoft.com/office/drawing/2014/main" id="{F3387985-EB44-4468-857A-3AB192DEE4B2}"/>
              </a:ext>
            </a:extLst>
          </p:cNvPr>
          <p:cNvSpPr/>
          <p:nvPr/>
        </p:nvSpPr>
        <p:spPr>
          <a:xfrm>
            <a:off x="4021394" y="1543664"/>
            <a:ext cx="1671483" cy="648929"/>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err="1">
                <a:latin typeface="Arial-Rounded" panose="020B0500000000000000" pitchFamily="34" charset="0"/>
                <a:ea typeface="Arial-Rounded" panose="020B0500000000000000" pitchFamily="34" charset="0"/>
                <a:cs typeface="Arial-Rounded" panose="020B0500000000000000" pitchFamily="34" charset="0"/>
              </a:rPr>
              <a:t>Đoạn</a:t>
            </a:r>
            <a:r>
              <a:rPr lang="en-US" sz="2400" b="1" dirty="0">
                <a:latin typeface="Arial-Rounded" panose="020B0500000000000000" pitchFamily="34" charset="0"/>
                <a:ea typeface="Arial-Rounded" panose="020B0500000000000000" pitchFamily="34" charset="0"/>
                <a:cs typeface="Arial-Rounded" panose="020B0500000000000000" pitchFamily="34" charset="0"/>
              </a:rPr>
              <a:t> 2</a:t>
            </a:r>
          </a:p>
        </p:txBody>
      </p:sp>
      <p:sp>
        <p:nvSpPr>
          <p:cNvPr id="13" name="Oval 12">
            <a:extLst>
              <a:ext uri="{FF2B5EF4-FFF2-40B4-BE49-F238E27FC236}">
                <a16:creationId xmlns:a16="http://schemas.microsoft.com/office/drawing/2014/main" id="{4388E7B7-1C30-4B7D-9AA6-BA76FC26DF0D}"/>
              </a:ext>
            </a:extLst>
          </p:cNvPr>
          <p:cNvSpPr/>
          <p:nvPr/>
        </p:nvSpPr>
        <p:spPr>
          <a:xfrm>
            <a:off x="7580671" y="1576979"/>
            <a:ext cx="1671483" cy="648929"/>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err="1">
                <a:latin typeface="Arial-Rounded" panose="020B0500000000000000" pitchFamily="34" charset="0"/>
                <a:ea typeface="Arial-Rounded" panose="020B0500000000000000" pitchFamily="34" charset="0"/>
                <a:cs typeface="Arial-Rounded" panose="020B0500000000000000" pitchFamily="34" charset="0"/>
              </a:rPr>
              <a:t>Đoạn</a:t>
            </a:r>
            <a:r>
              <a:rPr lang="en-US" sz="2400" b="1" dirty="0">
                <a:latin typeface="Arial-Rounded" panose="020B0500000000000000" pitchFamily="34" charset="0"/>
                <a:ea typeface="Arial-Rounded" panose="020B0500000000000000" pitchFamily="34" charset="0"/>
                <a:cs typeface="Arial-Rounded" panose="020B0500000000000000" pitchFamily="34" charset="0"/>
              </a:rPr>
              <a:t> 3</a:t>
            </a:r>
          </a:p>
        </p:txBody>
      </p:sp>
    </p:spTree>
    <p:extLst>
      <p:ext uri="{BB962C8B-B14F-4D97-AF65-F5344CB8AC3E}">
        <p14:creationId xmlns:p14="http://schemas.microsoft.com/office/powerpoint/2010/main" val="822779646"/>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path" presetSubtype="0" accel="50000" decel="50000" fill="hold" nodeType="clickEffect">
                                  <p:stCondLst>
                                    <p:cond delay="0"/>
                                  </p:stCondLst>
                                  <p:childTnLst>
                                    <p:animMotion origin="layout" path="M -3.125E-6 4.44444E-6 L -0.55442 -0.01065 " pathEditMode="relative" rAng="0" ptsTypes="AA">
                                      <p:cBhvr>
                                        <p:cTn id="24" dur="2000" fill="hold"/>
                                        <p:tgtEl>
                                          <p:spTgt spid="10"/>
                                        </p:tgtEl>
                                        <p:attrNameLst>
                                          <p:attrName>ppt_x</p:attrName>
                                          <p:attrName>ppt_y</p:attrName>
                                        </p:attrNameLst>
                                      </p:cBhvr>
                                      <p:rCtr x="-27721" y="-532"/>
                                    </p:animMotion>
                                  </p:childTnLst>
                                </p:cTn>
                              </p:par>
                            </p:childTnLst>
                          </p:cTn>
                        </p:par>
                      </p:childTnLst>
                    </p:cTn>
                  </p:par>
                  <p:par>
                    <p:cTn id="25" fill="hold">
                      <p:stCondLst>
                        <p:cond delay="indefinite"/>
                      </p:stCondLst>
                      <p:childTnLst>
                        <p:par>
                          <p:cTn id="26" fill="hold">
                            <p:stCondLst>
                              <p:cond delay="0"/>
                            </p:stCondLst>
                            <p:childTnLst>
                              <p:par>
                                <p:cTn id="27" presetID="42" presetClass="path" presetSubtype="0" accel="50000" decel="50000" fill="hold" nodeType="clickEffect">
                                  <p:stCondLst>
                                    <p:cond delay="0"/>
                                  </p:stCondLst>
                                  <p:childTnLst>
                                    <p:animMotion origin="layout" path="M -8.33333E-7 -3.7037E-6 L 0.55768 0.01435 " pathEditMode="relative" rAng="0" ptsTypes="AA">
                                      <p:cBhvr>
                                        <p:cTn id="28" dur="2000" fill="hold"/>
                                        <p:tgtEl>
                                          <p:spTgt spid="6"/>
                                        </p:tgtEl>
                                        <p:attrNameLst>
                                          <p:attrName>ppt_x</p:attrName>
                                          <p:attrName>ppt_y</p:attrName>
                                        </p:attrNameLst>
                                      </p:cBhvr>
                                      <p:rCtr x="27617" y="602"/>
                                    </p:animMotion>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barn(inVertical)">
                                      <p:cBhvr>
                                        <p:cTn id="33" dur="5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barn(inVertical)">
                                      <p:cBhvr>
                                        <p:cTn id="38" dur="500"/>
                                        <p:tgtEl>
                                          <p:spTgt spid="12"/>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barn(inVertical)">
                                      <p:cBhvr>
                                        <p:cTn id="4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BBCC0"/>
        </a:solidFill>
        <a:effectLst/>
      </p:bgPr>
    </p:bg>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AE3B851A-79D0-4AA6-AD30-AD7D97E8F523}"/>
              </a:ext>
            </a:extLst>
          </p:cNvPr>
          <p:cNvSpPr/>
          <p:nvPr/>
        </p:nvSpPr>
        <p:spPr>
          <a:xfrm>
            <a:off x="462116" y="914399"/>
            <a:ext cx="11267768" cy="5815781"/>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7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Ngày khai trường đã đến.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7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Sáng sớm, mẹ mới gọi một câu mà tôi đã vùng dậy, khác hẳn mọi ngày. Loáng một cái, tôi đã chuẩn bị xong mọi thứ. Bố ngạc nhiên nhìn tôi, còn mẹ cười tủm tỉm. Tôi rối rít: “Con muốn đến sớm nhất lớp.”</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7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Tôi háo hức tưởng tượng ra cảnh mình đến đầu tiên, cất tiếng chào thật to những bạn đến sau. Nhưng vừa đến cổng trường, tôi đã thấy mấy bạn cùng lớp đang ríu rít nói cười ở trong sân. Thì ra, không chỉ mình tôi muốn đến sớm nhất. Tôi chào mẹ, chạy ào vào cùng các bạn.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7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Chúng tôi tranh nhau kể về chuyện ngày hè. Ngay cạnh chúng tôi, mấy em lớp 1 đang rụt rè níu chặt tay bố mẹ, thật giống tôi năm ngoái. Trước các em, tôi thấy mình lớn bổng lên. Tôi đã là học sinh lớp 2 rồi cơ mà.</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(Văn Giá)</a:t>
            </a:r>
            <a:endPar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 name="Rectangle: Rounded Corners 3">
            <a:extLst>
              <a:ext uri="{FF2B5EF4-FFF2-40B4-BE49-F238E27FC236}">
                <a16:creationId xmlns:a16="http://schemas.microsoft.com/office/drawing/2014/main" id="{B2782C21-4166-4B2B-8E8A-2E765EB26975}"/>
              </a:ext>
            </a:extLst>
          </p:cNvPr>
          <p:cNvSpPr/>
          <p:nvPr/>
        </p:nvSpPr>
        <p:spPr>
          <a:xfrm>
            <a:off x="3589507" y="127819"/>
            <a:ext cx="4718752" cy="698091"/>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Tôi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học</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sinh</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lớp</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2</a:t>
            </a:r>
          </a:p>
        </p:txBody>
      </p:sp>
      <p:sp>
        <p:nvSpPr>
          <p:cNvPr id="5" name="Rectangle: Rounded Corners 4">
            <a:extLst>
              <a:ext uri="{FF2B5EF4-FFF2-40B4-BE49-F238E27FC236}">
                <a16:creationId xmlns:a16="http://schemas.microsoft.com/office/drawing/2014/main" id="{39203345-D718-492D-AFD9-D799DB4A936F}"/>
              </a:ext>
            </a:extLst>
          </p:cNvPr>
          <p:cNvSpPr/>
          <p:nvPr/>
        </p:nvSpPr>
        <p:spPr>
          <a:xfrm>
            <a:off x="3972233" y="5943601"/>
            <a:ext cx="4709650" cy="575192"/>
          </a:xfrm>
          <a:prstGeom prst="roundRect">
            <a:avLst/>
          </a:prstGeom>
          <a:solidFill>
            <a:srgbClr val="F90F8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Luyện</a:t>
            </a:r>
            <a:r>
              <a:rPr kumimoji="0" lang="en-US" sz="3600" b="0" i="0" u="none" strike="noStrike" kern="1200" cap="none" spc="0" normalizeH="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en-US" sz="3600" b="0" i="0" u="none" strike="noStrike" kern="1200" cap="none" spc="0" normalizeH="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lại</a:t>
            </a:r>
            <a:r>
              <a:rPr kumimoji="0" lang="en-US" sz="3600" b="0" i="0" u="none" strike="noStrike" kern="1200" cap="none" spc="0" normalizeH="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toàn</a:t>
            </a:r>
            <a:r>
              <a:rPr kumimoji="0" lang="en-US" sz="3600" b="0" i="0" u="none" strike="noStrike" kern="1200" cap="none" spc="0" normalizeH="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bài</a:t>
            </a:r>
            <a:endParaRPr kumimoji="0" lang="en-US" sz="36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855100646"/>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86" descr="书本蓝阴影"/>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3499" y="1028734"/>
            <a:ext cx="8128000" cy="4289425"/>
          </a:xfrm>
          <a:prstGeom prst="rect">
            <a:avLst/>
          </a:prstGeom>
          <a:noFill/>
          <a:extLst>
            <a:ext uri="{909E8E84-426E-40DD-AFC4-6F175D3DCCD1}">
              <a14:hiddenFill xmlns:a14="http://schemas.microsoft.com/office/drawing/2010/main">
                <a:solidFill>
                  <a:srgbClr val="FFFFFF"/>
                </a:solidFill>
              </a14:hiddenFill>
            </a:ext>
          </a:extLst>
        </p:spPr>
      </p:pic>
      <p:pic>
        <p:nvPicPr>
          <p:cNvPr id="11266" name="Picture 2" descr="F:\360安全浏览器下载\六一\Nipic_2531170_b95b5e79d8a6cffe\3.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25865" y="2222433"/>
            <a:ext cx="2552700" cy="353483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6437100-CA1D-413A-B1B2-E22DC2619EF2}"/>
              </a:ext>
            </a:extLst>
          </p:cNvPr>
          <p:cNvSpPr txBox="1"/>
          <p:nvPr/>
        </p:nvSpPr>
        <p:spPr>
          <a:xfrm>
            <a:off x="3119084" y="2452665"/>
            <a:ext cx="5056829"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Luyện</a:t>
            </a:r>
            <a:r>
              <a:rPr kumimoji="0" lang="en-US" sz="7200" b="0" i="0" u="none" strike="noStrike" kern="1200" cap="none" spc="0" normalizeH="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7200" b="0" i="0" u="none" strike="noStrike" kern="1200" cap="none" spc="0" normalizeH="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tập</a:t>
            </a:r>
            <a:endParaRPr kumimoji="0" lang="en-US" sz="72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066395893"/>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fade">
                                      <p:cBhvr>
                                        <p:cTn id="7" dur="500"/>
                                        <p:tgtEl>
                                          <p:spTgt spid="1126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arn(inVertical)">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形标注 1"/>
          <p:cNvSpPr/>
          <p:nvPr/>
        </p:nvSpPr>
        <p:spPr>
          <a:xfrm>
            <a:off x="4027559" y="1444946"/>
            <a:ext cx="2805424" cy="1454680"/>
          </a:xfrm>
          <a:prstGeom prst="wedgeEllipseCallout">
            <a:avLst>
              <a:gd name="adj1" fmla="val 11197"/>
              <a:gd name="adj2" fmla="val 80272"/>
            </a:avLst>
          </a:prstGeom>
          <a:gradFill flip="none" rotWithShape="1">
            <a:gsLst>
              <a:gs pos="0">
                <a:srgbClr val="FF0000">
                  <a:tint val="66000"/>
                  <a:satMod val="160000"/>
                </a:srgbClr>
              </a:gs>
              <a:gs pos="100000">
                <a:srgbClr val="FF0000">
                  <a:tint val="44500"/>
                  <a:satMod val="160000"/>
                </a:srgbClr>
              </a:gs>
            </a:gsLst>
            <a:lin ang="5400000" scaled="1"/>
            <a:tileRect/>
          </a:gra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zh-CN" altLang="en-US" sz="5400" b="0" i="0" u="none" strike="noStrike" kern="1200" cap="none" spc="0" normalizeH="0" baseline="0" noProof="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 name="圆角矩形标注 3"/>
          <p:cNvSpPr/>
          <p:nvPr/>
        </p:nvSpPr>
        <p:spPr>
          <a:xfrm>
            <a:off x="391221" y="1605589"/>
            <a:ext cx="3307306" cy="1434879"/>
          </a:xfrm>
          <a:prstGeom prst="wedgeRoundRectCallout">
            <a:avLst>
              <a:gd name="adj1" fmla="val -1644"/>
              <a:gd name="adj2" fmla="val 76875"/>
              <a:gd name="adj3" fmla="val 16667"/>
            </a:avLst>
          </a:prstGeom>
          <a:gradFill flip="none" rotWithShape="1">
            <a:gsLst>
              <a:gs pos="0">
                <a:schemeClr val="accent5">
                  <a:lumMod val="60000"/>
                  <a:lumOff val="40000"/>
                </a:schemeClr>
              </a:gs>
              <a:gs pos="100000">
                <a:srgbClr val="00B0F0">
                  <a:tint val="44500"/>
                  <a:satMod val="160000"/>
                </a:srgbClr>
              </a:gs>
            </a:gsLst>
            <a:lin ang="2700000" scaled="1"/>
            <a:tileRect/>
          </a:gra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zh-CN" altLang="en-US" sz="5400" b="0" i="0" u="none" strike="noStrike" kern="1200" cap="none" spc="0" normalizeH="0" baseline="0" noProof="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0" name="矩形标注 9"/>
          <p:cNvSpPr/>
          <p:nvPr/>
        </p:nvSpPr>
        <p:spPr>
          <a:xfrm>
            <a:off x="7162015" y="1605589"/>
            <a:ext cx="2368133" cy="1231797"/>
          </a:xfrm>
          <a:prstGeom prst="wedgeRectCallout">
            <a:avLst>
              <a:gd name="adj1" fmla="val 3450"/>
              <a:gd name="adj2" fmla="val 107483"/>
            </a:avLst>
          </a:prstGeom>
          <a:gradFill flip="none" rotWithShape="1">
            <a:gsLst>
              <a:gs pos="100000">
                <a:srgbClr val="FFC000">
                  <a:tint val="66000"/>
                  <a:satMod val="160000"/>
                </a:srgbClr>
              </a:gs>
              <a:gs pos="0">
                <a:srgbClr val="FFC000"/>
              </a:gs>
            </a:gsLst>
            <a:lin ang="5400000" scaled="1"/>
            <a:tileRect/>
          </a:gradFill>
          <a:ln w="28575">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zh-CN" altLang="en-US" sz="5400" b="0" i="0" u="none" strike="noStrike" kern="1200" cap="none" spc="0" normalizeH="0" baseline="0" noProof="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4" name="矩形 33"/>
          <p:cNvSpPr/>
          <p:nvPr/>
        </p:nvSpPr>
        <p:spPr>
          <a:xfrm>
            <a:off x="335962" y="1668668"/>
            <a:ext cx="3691597" cy="1080873"/>
          </a:xfrm>
          <a:prstGeom prst="rect">
            <a:avLst/>
          </a:prstGeom>
        </p:spPr>
        <p:txBody>
          <a:bodyPr wrap="square">
            <a:spAutoFit/>
          </a:bodyPr>
          <a:lstStyle/>
          <a:p>
            <a:pPr marL="457189" marR="0" lvl="0" indent="-457189" algn="l" defTabSz="1219170" rtl="0" eaLnBrk="1" fontAlgn="auto" latinLnBrk="0" hangingPunct="1">
              <a:lnSpc>
                <a:spcPct val="150000"/>
              </a:lnSpc>
              <a:spcBef>
                <a:spcPts val="0"/>
              </a:spcBef>
              <a:spcAft>
                <a:spcPts val="0"/>
              </a:spcAft>
              <a:buClrTx/>
              <a:buSzTx/>
              <a:buFontTx/>
              <a:buNone/>
              <a:tabLst/>
              <a:defRPr/>
            </a:pPr>
            <a:r>
              <a:rPr lang="en-US" altLang="zh-CN" sz="4800" kern="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n</a:t>
            </a:r>
            <a:r>
              <a:rPr kumimoji="0" lang="en-US" altLang="zh-CN" sz="4800" b="0" i="0" u="none" strike="noStrike" kern="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gạc</a:t>
            </a:r>
            <a:r>
              <a:rPr kumimoji="0" lang="en-US" altLang="zh-CN" sz="4800" b="0" i="0" u="none" strike="noStrike" kern="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4800" b="0" i="0" u="none" strike="noStrike" kern="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nhiên</a:t>
            </a:r>
            <a:endParaRPr kumimoji="0" lang="zh-CN" altLang="en-US" sz="48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5" name="矩形 34"/>
          <p:cNvSpPr/>
          <p:nvPr/>
        </p:nvSpPr>
        <p:spPr>
          <a:xfrm>
            <a:off x="4057400" y="1587927"/>
            <a:ext cx="2805424" cy="1080873"/>
          </a:xfrm>
          <a:prstGeom prst="rect">
            <a:avLst/>
          </a:prstGeom>
        </p:spPr>
        <p:txBody>
          <a:bodyPr wrap="square">
            <a:spAutoFit/>
          </a:bodyPr>
          <a:lstStyle/>
          <a:p>
            <a:pPr marL="457189" marR="0" lvl="0" indent="-457189" algn="l" defTabSz="1219170" rtl="0" eaLnBrk="1" fontAlgn="auto" latinLnBrk="0" hangingPunct="1">
              <a:lnSpc>
                <a:spcPct val="150000"/>
              </a:lnSpc>
              <a:spcBef>
                <a:spcPts val="0"/>
              </a:spcBef>
              <a:spcAft>
                <a:spcPts val="0"/>
              </a:spcAft>
              <a:buClrTx/>
              <a:buSzTx/>
              <a:buFontTx/>
              <a:buNone/>
              <a:tabLst/>
              <a:defRPr/>
            </a:pPr>
            <a:r>
              <a:rPr kumimoji="0" lang="en-US" altLang="zh-CN" sz="4800" b="0" i="0" u="none" strike="noStrike" kern="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Háo</a:t>
            </a:r>
            <a:r>
              <a:rPr kumimoji="0" lang="en-US" altLang="zh-CN" sz="4800" b="0" i="0" u="none" strike="noStrike" kern="0" cap="none" spc="0" normalizeH="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4800" b="0" i="0" u="none" strike="noStrike" kern="0" cap="none" spc="0" normalizeH="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hức</a:t>
            </a:r>
            <a:endParaRPr kumimoji="0" lang="zh-CN" altLang="en-US" sz="48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6" name="矩形 35"/>
          <p:cNvSpPr/>
          <p:nvPr/>
        </p:nvSpPr>
        <p:spPr>
          <a:xfrm>
            <a:off x="7431365" y="1477791"/>
            <a:ext cx="2805424" cy="1080873"/>
          </a:xfrm>
          <a:prstGeom prst="rect">
            <a:avLst/>
          </a:prstGeom>
        </p:spPr>
        <p:txBody>
          <a:bodyPr wrap="square">
            <a:spAutoFit/>
          </a:bodyPr>
          <a:lstStyle/>
          <a:p>
            <a:pPr marL="457189" marR="0" lvl="0" indent="-457189" algn="l" defTabSz="1219170" rtl="0" eaLnBrk="1" fontAlgn="auto" latinLnBrk="0" hangingPunct="1">
              <a:lnSpc>
                <a:spcPct val="150000"/>
              </a:lnSpc>
              <a:spcBef>
                <a:spcPts val="0"/>
              </a:spcBef>
              <a:spcAft>
                <a:spcPts val="0"/>
              </a:spcAft>
              <a:buClrTx/>
              <a:buSzTx/>
              <a:buFontTx/>
              <a:buNone/>
              <a:tabLst/>
              <a:defRPr/>
            </a:pPr>
            <a:r>
              <a:rPr kumimoji="0" lang="en-US" altLang="zh-CN" sz="4800" b="0" i="0" u="none" strike="noStrike" kern="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rụt</a:t>
            </a:r>
            <a:r>
              <a:rPr kumimoji="0" lang="en-US" altLang="zh-CN" sz="4800" b="0" i="0" u="none" strike="noStrike" kern="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4800" b="0" i="0" u="none" strike="noStrike" kern="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rè</a:t>
            </a:r>
            <a:endParaRPr kumimoji="0" lang="zh-CN" altLang="en-US" sz="48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9218" name="Picture 2" descr="F:\360安全浏览器下载\六一\Nipic_2531170_b95b5e79d8a6cffe\5.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05197" y="3436906"/>
            <a:ext cx="1920289" cy="2898324"/>
          </a:xfrm>
          <a:prstGeom prst="rect">
            <a:avLst/>
          </a:prstGeom>
          <a:noFill/>
          <a:extLst>
            <a:ext uri="{909E8E84-426E-40DD-AFC4-6F175D3DCCD1}">
              <a14:hiddenFill xmlns:a14="http://schemas.microsoft.com/office/drawing/2010/main">
                <a:solidFill>
                  <a:srgbClr val="FFFFFF"/>
                </a:solidFill>
              </a14:hiddenFill>
            </a:ext>
          </a:extLst>
        </p:spPr>
      </p:pic>
      <p:pic>
        <p:nvPicPr>
          <p:cNvPr id="9219" name="Picture 3" descr="F:\360安全浏览器下载\六一\Nipic_2531170_b95b5e79d8a6cffe\未标题-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86649" y="3623682"/>
            <a:ext cx="1748264" cy="2409813"/>
          </a:xfrm>
          <a:prstGeom prst="rect">
            <a:avLst/>
          </a:prstGeom>
          <a:noFill/>
          <a:extLst>
            <a:ext uri="{909E8E84-426E-40DD-AFC4-6F175D3DCCD1}">
              <a14:hiddenFill xmlns:a14="http://schemas.microsoft.com/office/drawing/2010/main">
                <a:solidFill>
                  <a:srgbClr val="FFFFFF"/>
                </a:solidFill>
              </a14:hiddenFill>
            </a:ext>
          </a:extLst>
        </p:spPr>
      </p:pic>
      <p:pic>
        <p:nvPicPr>
          <p:cNvPr id="9221" name="Picture 5" descr="F:\360安全浏览器下载\六一\Nipic_2531170_b95b5e79d8a6cffe\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70836" y="3557827"/>
            <a:ext cx="1970463" cy="247566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C9388F83-2F86-415A-B996-49254E2DAF6D}"/>
              </a:ext>
            </a:extLst>
          </p:cNvPr>
          <p:cNvSpPr txBox="1"/>
          <p:nvPr/>
        </p:nvSpPr>
        <p:spPr>
          <a:xfrm>
            <a:off x="391221" y="533418"/>
            <a:ext cx="12300155" cy="646331"/>
          </a:xfrm>
          <a:prstGeom prst="rect">
            <a:avLst/>
          </a:prstGeom>
          <a:noFill/>
        </p:spPr>
        <p:txBody>
          <a:bodyPr wrap="square" rtlCol="0">
            <a:spAutoFit/>
          </a:bodyPr>
          <a:lstStyle/>
          <a:p>
            <a:pPr lvl="0"/>
            <a:r>
              <a:rPr lang="vi-VN" sz="36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Từ nào dưới đây nói về các em lớp 1 trong ngày khai trường?</a:t>
            </a:r>
            <a:endParaRPr kumimoji="0" lang="en-US" sz="36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5" name="TextBox 14">
            <a:extLst>
              <a:ext uri="{FF2B5EF4-FFF2-40B4-BE49-F238E27FC236}">
                <a16:creationId xmlns:a16="http://schemas.microsoft.com/office/drawing/2014/main" id="{3FF9A675-B58B-430D-A02C-0E5ACE3CCDC0}"/>
              </a:ext>
            </a:extLst>
          </p:cNvPr>
          <p:cNvSpPr txBox="1"/>
          <p:nvPr/>
        </p:nvSpPr>
        <p:spPr>
          <a:xfrm>
            <a:off x="8834077" y="1576187"/>
            <a:ext cx="785119" cy="1323439"/>
          </a:xfrm>
          <a:prstGeom prst="rect">
            <a:avLst/>
          </a:prstGeom>
          <a:noFill/>
        </p:spPr>
        <p:txBody>
          <a:bodyPr wrap="square" rtlCol="0">
            <a:spAutoFit/>
          </a:bodyPr>
          <a:lstStyle/>
          <a:p>
            <a:r>
              <a:rPr lang="en-US" sz="8000" dirty="0">
                <a:solidFill>
                  <a:srgbClr val="0070C0"/>
                </a:solidFill>
                <a:sym typeface="Wingdings" panose="05000000000000000000" pitchFamily="2" charset="2"/>
              </a:rPr>
              <a:t></a:t>
            </a:r>
            <a:endParaRPr lang="en-US" sz="8000" dirty="0">
              <a:solidFill>
                <a:srgbClr val="0070C0"/>
              </a:solidFill>
            </a:endParaRPr>
          </a:p>
        </p:txBody>
      </p:sp>
    </p:spTree>
    <p:extLst>
      <p:ext uri="{BB962C8B-B14F-4D97-AF65-F5344CB8AC3E}">
        <p14:creationId xmlns:p14="http://schemas.microsoft.com/office/powerpoint/2010/main" val="2670074711"/>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100"/>
                                  </p:stCondLst>
                                  <p:childTnLst>
                                    <p:set>
                                      <p:cBhvr>
                                        <p:cTn id="6" dur="1" fill="hold">
                                          <p:stCondLst>
                                            <p:cond delay="0"/>
                                          </p:stCondLst>
                                        </p:cTn>
                                        <p:tgtEl>
                                          <p:spTgt spid="9219"/>
                                        </p:tgtEl>
                                        <p:attrNameLst>
                                          <p:attrName>style.visibility</p:attrName>
                                        </p:attrNameLst>
                                      </p:cBhvr>
                                      <p:to>
                                        <p:strVal val="visible"/>
                                      </p:to>
                                    </p:set>
                                    <p:anim calcmode="lin" valueType="num">
                                      <p:cBhvr additive="base">
                                        <p:cTn id="7" dur="500" fill="hold"/>
                                        <p:tgtEl>
                                          <p:spTgt spid="9219"/>
                                        </p:tgtEl>
                                        <p:attrNameLst>
                                          <p:attrName>ppt_x</p:attrName>
                                        </p:attrNameLst>
                                      </p:cBhvr>
                                      <p:tavLst>
                                        <p:tav tm="0">
                                          <p:val>
                                            <p:strVal val="0-#ppt_w/2"/>
                                          </p:val>
                                        </p:tav>
                                        <p:tav tm="100000">
                                          <p:val>
                                            <p:strVal val="#ppt_x"/>
                                          </p:val>
                                        </p:tav>
                                      </p:tavLst>
                                    </p:anim>
                                    <p:anim calcmode="lin" valueType="num">
                                      <p:cBhvr additive="base">
                                        <p:cTn id="8" dur="500" fill="hold"/>
                                        <p:tgtEl>
                                          <p:spTgt spid="9219"/>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200"/>
                                  </p:stCondLst>
                                  <p:childTnLst>
                                    <p:set>
                                      <p:cBhvr>
                                        <p:cTn id="10" dur="1" fill="hold">
                                          <p:stCondLst>
                                            <p:cond delay="0"/>
                                          </p:stCondLst>
                                        </p:cTn>
                                        <p:tgtEl>
                                          <p:spTgt spid="9221"/>
                                        </p:tgtEl>
                                        <p:attrNameLst>
                                          <p:attrName>style.visibility</p:attrName>
                                        </p:attrNameLst>
                                      </p:cBhvr>
                                      <p:to>
                                        <p:strVal val="visible"/>
                                      </p:to>
                                    </p:set>
                                    <p:anim calcmode="lin" valueType="num">
                                      <p:cBhvr additive="base">
                                        <p:cTn id="11" dur="500" fill="hold"/>
                                        <p:tgtEl>
                                          <p:spTgt spid="9221"/>
                                        </p:tgtEl>
                                        <p:attrNameLst>
                                          <p:attrName>ppt_x</p:attrName>
                                        </p:attrNameLst>
                                      </p:cBhvr>
                                      <p:tavLst>
                                        <p:tav tm="0">
                                          <p:val>
                                            <p:strVal val="0-#ppt_w/2"/>
                                          </p:val>
                                        </p:tav>
                                        <p:tav tm="100000">
                                          <p:val>
                                            <p:strVal val="#ppt_x"/>
                                          </p:val>
                                        </p:tav>
                                      </p:tavLst>
                                    </p:anim>
                                    <p:anim calcmode="lin" valueType="num">
                                      <p:cBhvr additive="base">
                                        <p:cTn id="12" dur="500" fill="hold"/>
                                        <p:tgtEl>
                                          <p:spTgt spid="9221"/>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300"/>
                                  </p:stCondLst>
                                  <p:childTnLst>
                                    <p:set>
                                      <p:cBhvr>
                                        <p:cTn id="14" dur="1" fill="hold">
                                          <p:stCondLst>
                                            <p:cond delay="0"/>
                                          </p:stCondLst>
                                        </p:cTn>
                                        <p:tgtEl>
                                          <p:spTgt spid="9218"/>
                                        </p:tgtEl>
                                        <p:attrNameLst>
                                          <p:attrName>style.visibility</p:attrName>
                                        </p:attrNameLst>
                                      </p:cBhvr>
                                      <p:to>
                                        <p:strVal val="visible"/>
                                      </p:to>
                                    </p:set>
                                    <p:anim calcmode="lin" valueType="num">
                                      <p:cBhvr additive="base">
                                        <p:cTn id="15" dur="500" fill="hold"/>
                                        <p:tgtEl>
                                          <p:spTgt spid="9218"/>
                                        </p:tgtEl>
                                        <p:attrNameLst>
                                          <p:attrName>ppt_x</p:attrName>
                                        </p:attrNameLst>
                                      </p:cBhvr>
                                      <p:tavLst>
                                        <p:tav tm="0">
                                          <p:val>
                                            <p:strVal val="0-#ppt_w/2"/>
                                          </p:val>
                                        </p:tav>
                                        <p:tav tm="100000">
                                          <p:val>
                                            <p:strVal val="#ppt_x"/>
                                          </p:val>
                                        </p:tav>
                                      </p:tavLst>
                                    </p:anim>
                                    <p:anim calcmode="lin" valueType="num">
                                      <p:cBhvr additive="base">
                                        <p:cTn id="16" dur="500" fill="hold"/>
                                        <p:tgtEl>
                                          <p:spTgt spid="9218"/>
                                        </p:tgtEl>
                                        <p:attrNameLst>
                                          <p:attrName>ppt_y</p:attrName>
                                        </p:attrNameLst>
                                      </p:cBhvr>
                                      <p:tavLst>
                                        <p:tav tm="0">
                                          <p:val>
                                            <p:strVal val="#ppt_y"/>
                                          </p:val>
                                        </p:tav>
                                        <p:tav tm="100000">
                                          <p:val>
                                            <p:strVal val="#ppt_y"/>
                                          </p:val>
                                        </p:tav>
                                      </p:tavLst>
                                    </p:anim>
                                  </p:childTnLst>
                                </p:cTn>
                              </p:par>
                            </p:childTnLst>
                          </p:cTn>
                        </p:par>
                        <p:par>
                          <p:cTn id="17" fill="hold">
                            <p:stCondLst>
                              <p:cond delay="800"/>
                            </p:stCondLst>
                            <p:childTnLst>
                              <p:par>
                                <p:cTn id="18" presetID="42" presetClass="entr" presetSubtype="0"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000"/>
                                        <p:tgtEl>
                                          <p:spTgt spid="5"/>
                                        </p:tgtEl>
                                      </p:cBhvr>
                                    </p:animEffect>
                                    <p:anim calcmode="lin" valueType="num">
                                      <p:cBhvr>
                                        <p:cTn id="21" dur="1000" fill="hold"/>
                                        <p:tgtEl>
                                          <p:spTgt spid="5"/>
                                        </p:tgtEl>
                                        <p:attrNameLst>
                                          <p:attrName>ppt_x</p:attrName>
                                        </p:attrNameLst>
                                      </p:cBhvr>
                                      <p:tavLst>
                                        <p:tav tm="0">
                                          <p:val>
                                            <p:strVal val="#ppt_x"/>
                                          </p:val>
                                        </p:tav>
                                        <p:tav tm="100000">
                                          <p:val>
                                            <p:strVal val="#ppt_x"/>
                                          </p:val>
                                        </p:tav>
                                      </p:tavLst>
                                    </p:anim>
                                    <p:anim calcmode="lin" valueType="num">
                                      <p:cBhvr>
                                        <p:cTn id="22" dur="1000" fill="hold"/>
                                        <p:tgtEl>
                                          <p:spTgt spid="5"/>
                                        </p:tgtEl>
                                        <p:attrNameLst>
                                          <p:attrName>ppt_y</p:attrName>
                                        </p:attrNameLst>
                                      </p:cBhvr>
                                      <p:tavLst>
                                        <p:tav tm="0">
                                          <p:val>
                                            <p:strVal val="#ppt_y+.1"/>
                                          </p:val>
                                        </p:tav>
                                        <p:tav tm="100000">
                                          <p:val>
                                            <p:strVal val="#ppt_y"/>
                                          </p:val>
                                        </p:tav>
                                      </p:tavLst>
                                    </p:anim>
                                  </p:childTnLst>
                                </p:cTn>
                              </p:par>
                            </p:childTnLst>
                          </p:cTn>
                        </p:par>
                        <p:par>
                          <p:cTn id="23" fill="hold">
                            <p:stCondLst>
                              <p:cond delay="1800"/>
                            </p:stCondLst>
                            <p:childTnLst>
                              <p:par>
                                <p:cTn id="24" presetID="42" presetClass="entr" presetSubtype="0"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300"/>
                                        <p:tgtEl>
                                          <p:spTgt spid="4"/>
                                        </p:tgtEl>
                                      </p:cBhvr>
                                    </p:animEffect>
                                    <p:anim calcmode="lin" valueType="num">
                                      <p:cBhvr>
                                        <p:cTn id="27" dur="300" fill="hold"/>
                                        <p:tgtEl>
                                          <p:spTgt spid="4"/>
                                        </p:tgtEl>
                                        <p:attrNameLst>
                                          <p:attrName>ppt_x</p:attrName>
                                        </p:attrNameLst>
                                      </p:cBhvr>
                                      <p:tavLst>
                                        <p:tav tm="0">
                                          <p:val>
                                            <p:strVal val="#ppt_x"/>
                                          </p:val>
                                        </p:tav>
                                        <p:tav tm="100000">
                                          <p:val>
                                            <p:strVal val="#ppt_x"/>
                                          </p:val>
                                        </p:tav>
                                      </p:tavLst>
                                    </p:anim>
                                    <p:anim calcmode="lin" valueType="num">
                                      <p:cBhvr>
                                        <p:cTn id="28" dur="300" fill="hold"/>
                                        <p:tgtEl>
                                          <p:spTgt spid="4"/>
                                        </p:tgtEl>
                                        <p:attrNameLst>
                                          <p:attrName>ppt_y</p:attrName>
                                        </p:attrNameLst>
                                      </p:cBhvr>
                                      <p:tavLst>
                                        <p:tav tm="0">
                                          <p:val>
                                            <p:strVal val="#ppt_y+.1"/>
                                          </p:val>
                                        </p:tav>
                                        <p:tav tm="100000">
                                          <p:val>
                                            <p:strVal val="#ppt_y"/>
                                          </p:val>
                                        </p:tav>
                                      </p:tavLst>
                                    </p:anim>
                                  </p:childTnLst>
                                </p:cTn>
                              </p:par>
                            </p:childTnLst>
                          </p:cTn>
                        </p:par>
                        <p:par>
                          <p:cTn id="29" fill="hold">
                            <p:stCondLst>
                              <p:cond delay="2100"/>
                            </p:stCondLst>
                            <p:childTnLst>
                              <p:par>
                                <p:cTn id="30" presetID="10" presetClass="entr" presetSubtype="0" fill="hold" grpId="0" nodeType="after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fade">
                                      <p:cBhvr>
                                        <p:cTn id="32" dur="500"/>
                                        <p:tgtEl>
                                          <p:spTgt spid="34"/>
                                        </p:tgtEl>
                                      </p:cBhvr>
                                    </p:animEffect>
                                  </p:childTnLst>
                                </p:cTn>
                              </p:par>
                            </p:childTnLst>
                          </p:cTn>
                        </p:par>
                        <p:par>
                          <p:cTn id="33" fill="hold">
                            <p:stCondLst>
                              <p:cond delay="2600"/>
                            </p:stCondLst>
                            <p:childTnLst>
                              <p:par>
                                <p:cTn id="34" presetID="42" presetClass="entr" presetSubtype="0"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fade">
                                      <p:cBhvr>
                                        <p:cTn id="36" dur="300"/>
                                        <p:tgtEl>
                                          <p:spTgt spid="2"/>
                                        </p:tgtEl>
                                      </p:cBhvr>
                                    </p:animEffect>
                                    <p:anim calcmode="lin" valueType="num">
                                      <p:cBhvr>
                                        <p:cTn id="37" dur="300" fill="hold"/>
                                        <p:tgtEl>
                                          <p:spTgt spid="2"/>
                                        </p:tgtEl>
                                        <p:attrNameLst>
                                          <p:attrName>ppt_x</p:attrName>
                                        </p:attrNameLst>
                                      </p:cBhvr>
                                      <p:tavLst>
                                        <p:tav tm="0">
                                          <p:val>
                                            <p:strVal val="#ppt_x"/>
                                          </p:val>
                                        </p:tav>
                                        <p:tav tm="100000">
                                          <p:val>
                                            <p:strVal val="#ppt_x"/>
                                          </p:val>
                                        </p:tav>
                                      </p:tavLst>
                                    </p:anim>
                                    <p:anim calcmode="lin" valueType="num">
                                      <p:cBhvr>
                                        <p:cTn id="38" dur="300" fill="hold"/>
                                        <p:tgtEl>
                                          <p:spTgt spid="2"/>
                                        </p:tgtEl>
                                        <p:attrNameLst>
                                          <p:attrName>ppt_y</p:attrName>
                                        </p:attrNameLst>
                                      </p:cBhvr>
                                      <p:tavLst>
                                        <p:tav tm="0">
                                          <p:val>
                                            <p:strVal val="#ppt_y+.1"/>
                                          </p:val>
                                        </p:tav>
                                        <p:tav tm="100000">
                                          <p:val>
                                            <p:strVal val="#ppt_y"/>
                                          </p:val>
                                        </p:tav>
                                      </p:tavLst>
                                    </p:anim>
                                  </p:childTnLst>
                                </p:cTn>
                              </p:par>
                            </p:childTnLst>
                          </p:cTn>
                        </p:par>
                        <p:par>
                          <p:cTn id="39" fill="hold">
                            <p:stCondLst>
                              <p:cond delay="2900"/>
                            </p:stCondLst>
                            <p:childTnLst>
                              <p:par>
                                <p:cTn id="40" presetID="10" presetClass="entr" presetSubtype="0"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fade">
                                      <p:cBhvr>
                                        <p:cTn id="42" dur="500"/>
                                        <p:tgtEl>
                                          <p:spTgt spid="35"/>
                                        </p:tgtEl>
                                      </p:cBhvr>
                                    </p:animEffect>
                                  </p:childTnLst>
                                </p:cTn>
                              </p:par>
                            </p:childTnLst>
                          </p:cTn>
                        </p:par>
                        <p:par>
                          <p:cTn id="43" fill="hold">
                            <p:stCondLst>
                              <p:cond delay="3400"/>
                            </p:stCondLst>
                            <p:childTnLst>
                              <p:par>
                                <p:cTn id="44" presetID="42" presetClass="entr" presetSubtype="0"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fade">
                                      <p:cBhvr>
                                        <p:cTn id="46" dur="300"/>
                                        <p:tgtEl>
                                          <p:spTgt spid="10"/>
                                        </p:tgtEl>
                                      </p:cBhvr>
                                    </p:animEffect>
                                    <p:anim calcmode="lin" valueType="num">
                                      <p:cBhvr>
                                        <p:cTn id="47" dur="300" fill="hold"/>
                                        <p:tgtEl>
                                          <p:spTgt spid="10"/>
                                        </p:tgtEl>
                                        <p:attrNameLst>
                                          <p:attrName>ppt_x</p:attrName>
                                        </p:attrNameLst>
                                      </p:cBhvr>
                                      <p:tavLst>
                                        <p:tav tm="0">
                                          <p:val>
                                            <p:strVal val="#ppt_x"/>
                                          </p:val>
                                        </p:tav>
                                        <p:tav tm="100000">
                                          <p:val>
                                            <p:strVal val="#ppt_x"/>
                                          </p:val>
                                        </p:tav>
                                      </p:tavLst>
                                    </p:anim>
                                    <p:anim calcmode="lin" valueType="num">
                                      <p:cBhvr>
                                        <p:cTn id="48" dur="300" fill="hold"/>
                                        <p:tgtEl>
                                          <p:spTgt spid="10"/>
                                        </p:tgtEl>
                                        <p:attrNameLst>
                                          <p:attrName>ppt_y</p:attrName>
                                        </p:attrNameLst>
                                      </p:cBhvr>
                                      <p:tavLst>
                                        <p:tav tm="0">
                                          <p:val>
                                            <p:strVal val="#ppt_y+.1"/>
                                          </p:val>
                                        </p:tav>
                                        <p:tav tm="100000">
                                          <p:val>
                                            <p:strVal val="#ppt_y"/>
                                          </p:val>
                                        </p:tav>
                                      </p:tavLst>
                                    </p:anim>
                                  </p:childTnLst>
                                </p:cTn>
                              </p:par>
                            </p:childTnLst>
                          </p:cTn>
                        </p:par>
                        <p:par>
                          <p:cTn id="49" fill="hold">
                            <p:stCondLst>
                              <p:cond delay="3700"/>
                            </p:stCondLst>
                            <p:childTnLst>
                              <p:par>
                                <p:cTn id="50" presetID="10" presetClass="entr" presetSubtype="0" fill="hold" grpId="0" nodeType="afterEffect">
                                  <p:stCondLst>
                                    <p:cond delay="0"/>
                                  </p:stCondLst>
                                  <p:iterate type="lt">
                                    <p:tmPct val="0"/>
                                  </p:iterate>
                                  <p:childTnLst>
                                    <p:set>
                                      <p:cBhvr>
                                        <p:cTn id="51" dur="1" fill="hold">
                                          <p:stCondLst>
                                            <p:cond delay="0"/>
                                          </p:stCondLst>
                                        </p:cTn>
                                        <p:tgtEl>
                                          <p:spTgt spid="36"/>
                                        </p:tgtEl>
                                        <p:attrNameLst>
                                          <p:attrName>style.visibility</p:attrName>
                                        </p:attrNameLst>
                                      </p:cBhvr>
                                      <p:to>
                                        <p:strVal val="visible"/>
                                      </p:to>
                                    </p:set>
                                    <p:animEffect transition="in" filter="fade">
                                      <p:cBhvr>
                                        <p:cTn id="52" dur="500"/>
                                        <p:tgtEl>
                                          <p:spTgt spid="36"/>
                                        </p:tgtEl>
                                      </p:cBhvr>
                                    </p:animEffect>
                                  </p:childTnLst>
                                </p:cTn>
                              </p:par>
                            </p:childTnLst>
                          </p:cTn>
                        </p:par>
                      </p:childTnLst>
                    </p:cTn>
                  </p:par>
                  <p:par>
                    <p:cTn id="53" fill="hold">
                      <p:stCondLst>
                        <p:cond delay="indefinite"/>
                      </p:stCondLst>
                      <p:childTnLst>
                        <p:par>
                          <p:cTn id="54" fill="hold">
                            <p:stCondLst>
                              <p:cond delay="0"/>
                            </p:stCondLst>
                            <p:childTnLst>
                              <p:par>
                                <p:cTn id="55" presetID="18" presetClass="emph" presetSubtype="0" fill="hold" grpId="1" nodeType="clickEffect">
                                  <p:stCondLst>
                                    <p:cond delay="0"/>
                                  </p:stCondLst>
                                  <p:iterate type="lt">
                                    <p:tmPct val="4000"/>
                                  </p:iterate>
                                  <p:childTnLst>
                                    <p:set>
                                      <p:cBhvr override="childStyle">
                                        <p:cTn id="56" dur="500" fill="hold"/>
                                        <p:tgtEl>
                                          <p:spTgt spid="36"/>
                                        </p:tgtEl>
                                        <p:attrNameLst>
                                          <p:attrName>style.textDecorationUnderline</p:attrName>
                                        </p:attrNameLst>
                                      </p:cBhvr>
                                      <p:to>
                                        <p:strVal val="true"/>
                                      </p:to>
                                    </p:set>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10" grpId="0" animBg="1"/>
      <p:bldP spid="34" grpId="0"/>
      <p:bldP spid="35" grpId="0"/>
      <p:bldP spid="36" grpId="0"/>
      <p:bldP spid="36" grpId="1"/>
      <p:bldP spid="5" grpId="0"/>
      <p:bldP spid="1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238CBB3C-CEC5-4B23-A4BD-798CF69AF1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2919148" y="-2433011"/>
            <a:ext cx="6349846" cy="11655706"/>
          </a:xfrm>
          <a:prstGeom prst="rect">
            <a:avLst/>
          </a:prstGeom>
        </p:spPr>
      </p:pic>
      <p:pic>
        <p:nvPicPr>
          <p:cNvPr id="9" name="图片 8">
            <a:extLst>
              <a:ext uri="{FF2B5EF4-FFF2-40B4-BE49-F238E27FC236}">
                <a16:creationId xmlns:a16="http://schemas.microsoft.com/office/drawing/2014/main" id="{1EA15710-049F-4371-89E7-E1C0227F4F47}"/>
              </a:ext>
            </a:extLst>
          </p:cNvPr>
          <p:cNvPicPr>
            <a:picLocks noChangeAspect="1"/>
          </p:cNvPicPr>
          <p:nvPr/>
        </p:nvPicPr>
        <p:blipFill rotWithShape="1">
          <a:blip r:embed="rId4">
            <a:extLst>
              <a:ext uri="{28A0092B-C50C-407E-A947-70E740481C1C}">
                <a14:useLocalDpi xmlns:a14="http://schemas.microsoft.com/office/drawing/2010/main" val="0"/>
              </a:ext>
            </a:extLst>
          </a:blip>
          <a:srcRect l="66515" t="7778" r="5336" b="75097"/>
          <a:stretch/>
        </p:blipFill>
        <p:spPr>
          <a:xfrm rot="660128">
            <a:off x="9604002" y="-248082"/>
            <a:ext cx="2538847" cy="2163771"/>
          </a:xfrm>
          <a:prstGeom prst="rect">
            <a:avLst/>
          </a:prstGeom>
        </p:spPr>
      </p:pic>
      <p:grpSp>
        <p:nvGrpSpPr>
          <p:cNvPr id="12" name="组合 11">
            <a:extLst>
              <a:ext uri="{FF2B5EF4-FFF2-40B4-BE49-F238E27FC236}">
                <a16:creationId xmlns:a16="http://schemas.microsoft.com/office/drawing/2014/main" id="{2214D01F-9936-4ED3-BBE3-1BCC83970511}"/>
              </a:ext>
            </a:extLst>
          </p:cNvPr>
          <p:cNvGrpSpPr/>
          <p:nvPr/>
        </p:nvGrpSpPr>
        <p:grpSpPr>
          <a:xfrm>
            <a:off x="11292768" y="1987543"/>
            <a:ext cx="1091423" cy="1232181"/>
            <a:chOff x="115079" y="968971"/>
            <a:chExt cx="1091423" cy="1232181"/>
          </a:xfrm>
        </p:grpSpPr>
        <p:pic>
          <p:nvPicPr>
            <p:cNvPr id="10" name="图片 9">
              <a:extLst>
                <a:ext uri="{FF2B5EF4-FFF2-40B4-BE49-F238E27FC236}">
                  <a16:creationId xmlns:a16="http://schemas.microsoft.com/office/drawing/2014/main" id="{C9C1C85E-1A25-467C-86B4-67770556C73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374652">
              <a:off x="115079" y="968971"/>
              <a:ext cx="419196" cy="1232181"/>
            </a:xfrm>
            <a:prstGeom prst="rect">
              <a:avLst/>
            </a:prstGeom>
          </p:spPr>
        </p:pic>
        <p:pic>
          <p:nvPicPr>
            <p:cNvPr id="11" name="图片 10">
              <a:extLst>
                <a:ext uri="{FF2B5EF4-FFF2-40B4-BE49-F238E27FC236}">
                  <a16:creationId xmlns:a16="http://schemas.microsoft.com/office/drawing/2014/main" id="{D354413E-068F-4C56-AF2E-F8EF92D8562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4872" y="1274025"/>
              <a:ext cx="571630" cy="787579"/>
            </a:xfrm>
            <a:prstGeom prst="rect">
              <a:avLst/>
            </a:prstGeom>
          </p:spPr>
        </p:pic>
      </p:grpSp>
      <p:grpSp>
        <p:nvGrpSpPr>
          <p:cNvPr id="3" name="组合 2">
            <a:extLst>
              <a:ext uri="{FF2B5EF4-FFF2-40B4-BE49-F238E27FC236}">
                <a16:creationId xmlns:a16="http://schemas.microsoft.com/office/drawing/2014/main" id="{97B5B2FD-5119-485B-B1A2-651860EAA1B2}"/>
              </a:ext>
            </a:extLst>
          </p:cNvPr>
          <p:cNvGrpSpPr/>
          <p:nvPr/>
        </p:nvGrpSpPr>
        <p:grpSpPr>
          <a:xfrm>
            <a:off x="7992137" y="2877993"/>
            <a:ext cx="3109972" cy="3691772"/>
            <a:chOff x="3963397" y="1589167"/>
            <a:chExt cx="3565106" cy="3816760"/>
          </a:xfrm>
        </p:grpSpPr>
        <p:sp>
          <p:nvSpPr>
            <p:cNvPr id="2" name="矩形 1">
              <a:extLst>
                <a:ext uri="{FF2B5EF4-FFF2-40B4-BE49-F238E27FC236}">
                  <a16:creationId xmlns:a16="http://schemas.microsoft.com/office/drawing/2014/main" id="{57749B8E-E5A7-4163-8507-D8F3B9F34E13}"/>
                </a:ext>
              </a:extLst>
            </p:cNvPr>
            <p:cNvSpPr/>
            <p:nvPr/>
          </p:nvSpPr>
          <p:spPr>
            <a:xfrm>
              <a:off x="4861367" y="2118167"/>
              <a:ext cx="1990846" cy="2812648"/>
            </a:xfrm>
            <a:prstGeom prst="rect">
              <a:avLst/>
            </a:prstGeom>
            <a:solidFill>
              <a:srgbClr val="FFE2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3" name="图片 12">
              <a:extLst>
                <a:ext uri="{FF2B5EF4-FFF2-40B4-BE49-F238E27FC236}">
                  <a16:creationId xmlns:a16="http://schemas.microsoft.com/office/drawing/2014/main" id="{1C298902-3191-41FB-91C7-4B3C21134A3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963397" y="1589167"/>
              <a:ext cx="3565106" cy="3816760"/>
            </a:xfrm>
            <a:prstGeom prst="rect">
              <a:avLst/>
            </a:prstGeom>
          </p:spPr>
        </p:pic>
      </p:grpSp>
      <p:sp>
        <p:nvSpPr>
          <p:cNvPr id="4" name="TextBox 3">
            <a:extLst>
              <a:ext uri="{FF2B5EF4-FFF2-40B4-BE49-F238E27FC236}">
                <a16:creationId xmlns:a16="http://schemas.microsoft.com/office/drawing/2014/main" id="{88952FA3-C211-425D-ACC2-45A72F116B1F}"/>
              </a:ext>
            </a:extLst>
          </p:cNvPr>
          <p:cNvSpPr txBox="1"/>
          <p:nvPr/>
        </p:nvSpPr>
        <p:spPr>
          <a:xfrm>
            <a:off x="3326860" y="288235"/>
            <a:ext cx="6220263" cy="707886"/>
          </a:xfrm>
          <a:prstGeom prst="rect">
            <a:avLst/>
          </a:prstGeom>
          <a:noFill/>
        </p:spPr>
        <p:txBody>
          <a:bodyPr wrap="square" rtlCol="0">
            <a:spAutoFit/>
          </a:bodyPr>
          <a:lstStyle/>
          <a:p>
            <a:r>
              <a:rPr lang="en-US" sz="4000" dirty="0" err="1">
                <a:latin typeface="Arial-Rounded" panose="020B0500000000000000" pitchFamily="34" charset="0"/>
                <a:ea typeface="Arial-Rounded" panose="020B0500000000000000" pitchFamily="34" charset="0"/>
                <a:cs typeface="Arial-Rounded" panose="020B0500000000000000" pitchFamily="34" charset="0"/>
              </a:rPr>
              <a:t>Thực</a:t>
            </a:r>
            <a:r>
              <a:rPr lang="en-US" sz="4000" dirty="0">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latin typeface="Arial-Rounded" panose="020B0500000000000000" pitchFamily="34" charset="0"/>
                <a:ea typeface="Arial-Rounded" panose="020B0500000000000000" pitchFamily="34" charset="0"/>
                <a:cs typeface="Arial-Rounded" panose="020B0500000000000000" pitchFamily="34" charset="0"/>
              </a:rPr>
              <a:t>hiện</a:t>
            </a:r>
            <a:r>
              <a:rPr lang="en-US" sz="4000" dirty="0">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latin typeface="Arial-Rounded" panose="020B0500000000000000" pitchFamily="34" charset="0"/>
                <a:ea typeface="Arial-Rounded" panose="020B0500000000000000" pitchFamily="34" charset="0"/>
                <a:cs typeface="Arial-Rounded" panose="020B0500000000000000" pitchFamily="34" charset="0"/>
              </a:rPr>
              <a:t>các</a:t>
            </a:r>
            <a:r>
              <a:rPr lang="en-US" sz="4000" dirty="0">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latin typeface="Arial-Rounded" panose="020B0500000000000000" pitchFamily="34" charset="0"/>
                <a:ea typeface="Arial-Rounded" panose="020B0500000000000000" pitchFamily="34" charset="0"/>
                <a:cs typeface="Arial-Rounded" panose="020B0500000000000000" pitchFamily="34" charset="0"/>
              </a:rPr>
              <a:t>yêu</a:t>
            </a:r>
            <a:r>
              <a:rPr lang="en-US" sz="4000" dirty="0">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latin typeface="Arial-Rounded" panose="020B0500000000000000" pitchFamily="34" charset="0"/>
                <a:ea typeface="Arial-Rounded" panose="020B0500000000000000" pitchFamily="34" charset="0"/>
                <a:cs typeface="Arial-Rounded" panose="020B0500000000000000" pitchFamily="34" charset="0"/>
              </a:rPr>
              <a:t>cầu</a:t>
            </a:r>
            <a:r>
              <a:rPr lang="en-US" sz="4000" dirty="0">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latin typeface="Arial-Rounded" panose="020B0500000000000000" pitchFamily="34" charset="0"/>
                <a:ea typeface="Arial-Rounded" panose="020B0500000000000000" pitchFamily="34" charset="0"/>
                <a:cs typeface="Arial-Rounded" panose="020B0500000000000000" pitchFamily="34" charset="0"/>
              </a:rPr>
              <a:t>sau</a:t>
            </a:r>
            <a:r>
              <a:rPr lang="en-US" sz="4000" dirty="0">
                <a:latin typeface="Arial-Rounded" panose="020B0500000000000000" pitchFamily="34" charset="0"/>
                <a:ea typeface="Arial-Rounded" panose="020B0500000000000000" pitchFamily="34" charset="0"/>
                <a:cs typeface="Arial-Rounded" panose="020B0500000000000000" pitchFamily="34" charset="0"/>
              </a:rPr>
              <a:t>:</a:t>
            </a:r>
          </a:p>
        </p:txBody>
      </p:sp>
      <p:sp>
        <p:nvSpPr>
          <p:cNvPr id="14" name="TextBox 13">
            <a:extLst>
              <a:ext uri="{FF2B5EF4-FFF2-40B4-BE49-F238E27FC236}">
                <a16:creationId xmlns:a16="http://schemas.microsoft.com/office/drawing/2014/main" id="{0D8429FA-DCDA-4D6B-8B7D-21E590B0993B}"/>
              </a:ext>
            </a:extLst>
          </p:cNvPr>
          <p:cNvSpPr txBox="1"/>
          <p:nvPr/>
        </p:nvSpPr>
        <p:spPr>
          <a:xfrm>
            <a:off x="693951" y="1204398"/>
            <a:ext cx="11118609" cy="707886"/>
          </a:xfrm>
          <a:prstGeom prst="rect">
            <a:avLst/>
          </a:prstGeom>
          <a:noFill/>
        </p:spPr>
        <p:txBody>
          <a:bodyPr wrap="square" rtlCol="0">
            <a:spAutoFit/>
          </a:bodyPr>
          <a:lstStyle/>
          <a:p>
            <a:r>
              <a:rPr lang="vi-VN" sz="4000" dirty="0">
                <a:latin typeface="Arial-Rounded" panose="020B0500000000000000" pitchFamily="34" charset="0"/>
                <a:ea typeface="Arial-Rounded" panose="020B0500000000000000" pitchFamily="34" charset="0"/>
                <a:cs typeface="Arial-Rounded" panose="020B0500000000000000" pitchFamily="34" charset="0"/>
              </a:rPr>
              <a:t>a. Nói lời chào tạm biệt mẹ trước khi đến trường.</a:t>
            </a:r>
            <a:endParaRPr lang="en-US" sz="40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15" name="TextBox 14">
            <a:extLst>
              <a:ext uri="{FF2B5EF4-FFF2-40B4-BE49-F238E27FC236}">
                <a16:creationId xmlns:a16="http://schemas.microsoft.com/office/drawing/2014/main" id="{2F02B935-CE6B-44BD-9572-4F8971576313}"/>
              </a:ext>
            </a:extLst>
          </p:cNvPr>
          <p:cNvSpPr txBox="1"/>
          <p:nvPr/>
        </p:nvSpPr>
        <p:spPr>
          <a:xfrm>
            <a:off x="693952" y="2174157"/>
            <a:ext cx="10362158" cy="707886"/>
          </a:xfrm>
          <a:prstGeom prst="rect">
            <a:avLst/>
          </a:prstGeom>
          <a:noFill/>
        </p:spPr>
        <p:txBody>
          <a:bodyPr wrap="square" rtlCol="0">
            <a:spAutoFit/>
          </a:bodyPr>
          <a:lstStyle/>
          <a:p>
            <a:r>
              <a:rPr lang="vi-VN" sz="4000">
                <a:latin typeface="Arial-Rounded" panose="020B0500000000000000" pitchFamily="34" charset="0"/>
                <a:ea typeface="Arial-Rounded" panose="020B0500000000000000" pitchFamily="34" charset="0"/>
                <a:cs typeface="Arial-Rounded" panose="020B0500000000000000" pitchFamily="34" charset="0"/>
              </a:rPr>
              <a:t>b. Nói lời chào thầy, chào cô giáo khi đến lớp.</a:t>
            </a:r>
            <a:endParaRPr lang="en-US" sz="40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16" name="TextBox 15">
            <a:extLst>
              <a:ext uri="{FF2B5EF4-FFF2-40B4-BE49-F238E27FC236}">
                <a16:creationId xmlns:a16="http://schemas.microsoft.com/office/drawing/2014/main" id="{D8B79EFD-8F8E-4A74-BE43-241EC5A471AE}"/>
              </a:ext>
            </a:extLst>
          </p:cNvPr>
          <p:cNvSpPr txBox="1"/>
          <p:nvPr/>
        </p:nvSpPr>
        <p:spPr>
          <a:xfrm>
            <a:off x="693952" y="3429000"/>
            <a:ext cx="10362158" cy="1323439"/>
          </a:xfrm>
          <a:prstGeom prst="rect">
            <a:avLst/>
          </a:prstGeom>
          <a:noFill/>
        </p:spPr>
        <p:txBody>
          <a:bodyPr wrap="square" rtlCol="0">
            <a:spAutoFit/>
          </a:bodyPr>
          <a:lstStyle/>
          <a:p>
            <a:r>
              <a:rPr lang="vi-VN" sz="4000" dirty="0">
                <a:latin typeface="Arial-Rounded" panose="020B0500000000000000" pitchFamily="34" charset="0"/>
                <a:ea typeface="Arial-Rounded" panose="020B0500000000000000" pitchFamily="34" charset="0"/>
                <a:cs typeface="Arial-Rounded" panose="020B0500000000000000" pitchFamily="34" charset="0"/>
              </a:rPr>
              <a:t>c. Cùng bạn nói và đáp lời chào</a:t>
            </a:r>
            <a:endParaRPr lang="en-US" sz="4000" dirty="0">
              <a:latin typeface="Arial-Rounded" panose="020B0500000000000000" pitchFamily="34" charset="0"/>
              <a:ea typeface="Arial-Rounded" panose="020B0500000000000000" pitchFamily="34" charset="0"/>
              <a:cs typeface="Arial-Rounded" panose="020B0500000000000000" pitchFamily="34" charset="0"/>
            </a:endParaRPr>
          </a:p>
          <a:p>
            <a:r>
              <a:rPr lang="vi-VN" sz="4000" dirty="0">
                <a:latin typeface="Arial-Rounded" panose="020B0500000000000000" pitchFamily="34" charset="0"/>
                <a:ea typeface="Arial-Rounded" panose="020B0500000000000000" pitchFamily="34" charset="0"/>
                <a:cs typeface="Arial-Rounded" panose="020B0500000000000000" pitchFamily="34" charset="0"/>
              </a:rPr>
              <a:t> khi gặp nhau ở trường.</a:t>
            </a:r>
            <a:endParaRPr lang="en-US" sz="40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17" name="TextBox 16">
            <a:extLst>
              <a:ext uri="{FF2B5EF4-FFF2-40B4-BE49-F238E27FC236}">
                <a16:creationId xmlns:a16="http://schemas.microsoft.com/office/drawing/2014/main" id="{6AA4C3E5-E5E2-49E8-9A4F-A9597DF0D087}"/>
              </a:ext>
            </a:extLst>
          </p:cNvPr>
          <p:cNvSpPr txBox="1"/>
          <p:nvPr/>
        </p:nvSpPr>
        <p:spPr>
          <a:xfrm>
            <a:off x="8906608" y="6596390"/>
            <a:ext cx="4097215" cy="261610"/>
          </a:xfrm>
          <a:prstGeom prst="rect">
            <a:avLst/>
          </a:prstGeom>
          <a:noFill/>
        </p:spPr>
        <p:txBody>
          <a:bodyPr wrap="square" rtlCol="0">
            <a:spAutoFit/>
          </a:bodyPr>
          <a:lstStyle/>
          <a:p>
            <a:r>
              <a:rPr lang="en-US" sz="1100" i="1" dirty="0">
                <a:solidFill>
                  <a:schemeClr val="accent6">
                    <a:lumMod val="75000"/>
                  </a:schemeClr>
                </a:solidFill>
                <a:latin typeface="Times New Roman" panose="02020603050405020304" pitchFamily="18" charset="0"/>
                <a:cs typeface="Times New Roman" panose="02020603050405020304" pitchFamily="18" charset="0"/>
              </a:rPr>
              <a:t>Design by: </a:t>
            </a:r>
            <a:r>
              <a:rPr lang="en-US" sz="1100" i="1" dirty="0" err="1">
                <a:solidFill>
                  <a:schemeClr val="accent6">
                    <a:lumMod val="75000"/>
                  </a:schemeClr>
                </a:solidFill>
                <a:latin typeface="Times New Roman" panose="02020603050405020304" pitchFamily="18" charset="0"/>
                <a:cs typeface="Times New Roman" panose="02020603050405020304" pitchFamily="18" charset="0"/>
              </a:rPr>
              <a:t>Hương</a:t>
            </a:r>
            <a:r>
              <a:rPr lang="en-US" sz="1100" i="1" dirty="0">
                <a:solidFill>
                  <a:schemeClr val="accent6">
                    <a:lumMod val="75000"/>
                  </a:schemeClr>
                </a:solidFill>
                <a:latin typeface="Times New Roman" panose="02020603050405020304" pitchFamily="18" charset="0"/>
                <a:cs typeface="Times New Roman" panose="02020603050405020304" pitchFamily="18" charset="0"/>
              </a:rPr>
              <a:t> </a:t>
            </a:r>
            <a:r>
              <a:rPr lang="en-US" sz="1100" i="1" dirty="0" err="1">
                <a:solidFill>
                  <a:schemeClr val="accent6">
                    <a:lumMod val="75000"/>
                  </a:schemeClr>
                </a:solidFill>
                <a:latin typeface="Times New Roman" panose="02020603050405020304" pitchFamily="18" charset="0"/>
                <a:cs typeface="Times New Roman" panose="02020603050405020304" pitchFamily="18" charset="0"/>
              </a:rPr>
              <a:t>Thảo</a:t>
            </a:r>
            <a:r>
              <a:rPr lang="en-US" sz="1100" i="1" dirty="0">
                <a:solidFill>
                  <a:schemeClr val="accent6">
                    <a:lumMod val="75000"/>
                  </a:schemeClr>
                </a:solidFill>
                <a:latin typeface="Times New Roman" panose="02020603050405020304" pitchFamily="18" charset="0"/>
                <a:cs typeface="Times New Roman" panose="02020603050405020304" pitchFamily="18" charset="0"/>
              </a:rPr>
              <a:t> – tranthao121004@gmail.com </a:t>
            </a:r>
          </a:p>
        </p:txBody>
      </p:sp>
    </p:spTree>
    <p:extLst>
      <p:ext uri="{BB962C8B-B14F-4D97-AF65-F5344CB8AC3E}">
        <p14:creationId xmlns:p14="http://schemas.microsoft.com/office/powerpoint/2010/main" val="2595932747"/>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arn(inVertical)">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arn(inVertical)">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4" grpId="0"/>
      <p:bldP spid="15" grpId="0"/>
      <p:bldP spid="1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238CBB3C-CEC5-4B23-A4BD-798CF69AF1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2919148" y="-2433011"/>
            <a:ext cx="6349846" cy="11655706"/>
          </a:xfrm>
          <a:prstGeom prst="rect">
            <a:avLst/>
          </a:prstGeom>
        </p:spPr>
      </p:pic>
      <p:pic>
        <p:nvPicPr>
          <p:cNvPr id="9" name="图片 8">
            <a:extLst>
              <a:ext uri="{FF2B5EF4-FFF2-40B4-BE49-F238E27FC236}">
                <a16:creationId xmlns:a16="http://schemas.microsoft.com/office/drawing/2014/main" id="{1EA15710-049F-4371-89E7-E1C0227F4F47}"/>
              </a:ext>
            </a:extLst>
          </p:cNvPr>
          <p:cNvPicPr>
            <a:picLocks noChangeAspect="1"/>
          </p:cNvPicPr>
          <p:nvPr/>
        </p:nvPicPr>
        <p:blipFill rotWithShape="1">
          <a:blip r:embed="rId4">
            <a:extLst>
              <a:ext uri="{28A0092B-C50C-407E-A947-70E740481C1C}">
                <a14:useLocalDpi xmlns:a14="http://schemas.microsoft.com/office/drawing/2010/main" val="0"/>
              </a:ext>
            </a:extLst>
          </a:blip>
          <a:srcRect l="66515" t="7778" r="5336" b="75097"/>
          <a:stretch/>
        </p:blipFill>
        <p:spPr>
          <a:xfrm rot="660128">
            <a:off x="9604002" y="-248082"/>
            <a:ext cx="2538847" cy="2163771"/>
          </a:xfrm>
          <a:prstGeom prst="rect">
            <a:avLst/>
          </a:prstGeom>
        </p:spPr>
      </p:pic>
      <p:grpSp>
        <p:nvGrpSpPr>
          <p:cNvPr id="12" name="组合 11">
            <a:extLst>
              <a:ext uri="{FF2B5EF4-FFF2-40B4-BE49-F238E27FC236}">
                <a16:creationId xmlns:a16="http://schemas.microsoft.com/office/drawing/2014/main" id="{2214D01F-9936-4ED3-BBE3-1BCC83970511}"/>
              </a:ext>
            </a:extLst>
          </p:cNvPr>
          <p:cNvGrpSpPr/>
          <p:nvPr/>
        </p:nvGrpSpPr>
        <p:grpSpPr>
          <a:xfrm>
            <a:off x="11292768" y="1987543"/>
            <a:ext cx="1091423" cy="1232181"/>
            <a:chOff x="115079" y="968971"/>
            <a:chExt cx="1091423" cy="1232181"/>
          </a:xfrm>
        </p:grpSpPr>
        <p:pic>
          <p:nvPicPr>
            <p:cNvPr id="10" name="图片 9">
              <a:extLst>
                <a:ext uri="{FF2B5EF4-FFF2-40B4-BE49-F238E27FC236}">
                  <a16:creationId xmlns:a16="http://schemas.microsoft.com/office/drawing/2014/main" id="{C9C1C85E-1A25-467C-86B4-67770556C73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374652">
              <a:off x="115079" y="968971"/>
              <a:ext cx="419196" cy="1232181"/>
            </a:xfrm>
            <a:prstGeom prst="rect">
              <a:avLst/>
            </a:prstGeom>
          </p:spPr>
        </p:pic>
        <p:pic>
          <p:nvPicPr>
            <p:cNvPr id="11" name="图片 10">
              <a:extLst>
                <a:ext uri="{FF2B5EF4-FFF2-40B4-BE49-F238E27FC236}">
                  <a16:creationId xmlns:a16="http://schemas.microsoft.com/office/drawing/2014/main" id="{D354413E-068F-4C56-AF2E-F8EF92D8562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4872" y="1274025"/>
              <a:ext cx="571630" cy="787579"/>
            </a:xfrm>
            <a:prstGeom prst="rect">
              <a:avLst/>
            </a:prstGeom>
          </p:spPr>
        </p:pic>
      </p:grpSp>
      <p:grpSp>
        <p:nvGrpSpPr>
          <p:cNvPr id="3" name="组合 2">
            <a:extLst>
              <a:ext uri="{FF2B5EF4-FFF2-40B4-BE49-F238E27FC236}">
                <a16:creationId xmlns:a16="http://schemas.microsoft.com/office/drawing/2014/main" id="{97B5B2FD-5119-485B-B1A2-651860EAA1B2}"/>
              </a:ext>
            </a:extLst>
          </p:cNvPr>
          <p:cNvGrpSpPr/>
          <p:nvPr/>
        </p:nvGrpSpPr>
        <p:grpSpPr>
          <a:xfrm>
            <a:off x="4112852" y="2138068"/>
            <a:ext cx="3109972" cy="3691772"/>
            <a:chOff x="3963397" y="1589167"/>
            <a:chExt cx="3565106" cy="3816760"/>
          </a:xfrm>
        </p:grpSpPr>
        <p:sp>
          <p:nvSpPr>
            <p:cNvPr id="2" name="矩形 1">
              <a:extLst>
                <a:ext uri="{FF2B5EF4-FFF2-40B4-BE49-F238E27FC236}">
                  <a16:creationId xmlns:a16="http://schemas.microsoft.com/office/drawing/2014/main" id="{57749B8E-E5A7-4163-8507-D8F3B9F34E13}"/>
                </a:ext>
              </a:extLst>
            </p:cNvPr>
            <p:cNvSpPr/>
            <p:nvPr/>
          </p:nvSpPr>
          <p:spPr>
            <a:xfrm>
              <a:off x="4861367" y="2118167"/>
              <a:ext cx="1990846" cy="2812648"/>
            </a:xfrm>
            <a:prstGeom prst="rect">
              <a:avLst/>
            </a:prstGeom>
            <a:solidFill>
              <a:srgbClr val="FFE2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3" name="图片 12">
              <a:extLst>
                <a:ext uri="{FF2B5EF4-FFF2-40B4-BE49-F238E27FC236}">
                  <a16:creationId xmlns:a16="http://schemas.microsoft.com/office/drawing/2014/main" id="{1C298902-3191-41FB-91C7-4B3C21134A3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963397" y="1589167"/>
              <a:ext cx="3565106" cy="3816760"/>
            </a:xfrm>
            <a:prstGeom prst="rect">
              <a:avLst/>
            </a:prstGeom>
          </p:spPr>
        </p:pic>
      </p:grpSp>
      <p:sp>
        <p:nvSpPr>
          <p:cNvPr id="6" name="Thought Bubble: Cloud 5">
            <a:extLst>
              <a:ext uri="{FF2B5EF4-FFF2-40B4-BE49-F238E27FC236}">
                <a16:creationId xmlns:a16="http://schemas.microsoft.com/office/drawing/2014/main" id="{2276102F-99E9-4843-8F3A-0CC5EB1D1881}"/>
              </a:ext>
            </a:extLst>
          </p:cNvPr>
          <p:cNvSpPr/>
          <p:nvPr/>
        </p:nvSpPr>
        <p:spPr>
          <a:xfrm>
            <a:off x="266217" y="288235"/>
            <a:ext cx="4227125" cy="2004362"/>
          </a:xfrm>
          <a:prstGeom prst="cloudCallout">
            <a:avLst>
              <a:gd name="adj1" fmla="val 45859"/>
              <a:gd name="adj2" fmla="val 58257"/>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dirty="0" err="1">
                <a:latin typeface="Arial-Rounded" panose="020B0500000000000000" pitchFamily="34" charset="0"/>
                <a:ea typeface="Arial-Rounded" panose="020B0500000000000000" pitchFamily="34" charset="0"/>
                <a:cs typeface="Arial-Rounded" panose="020B0500000000000000" pitchFamily="34" charset="0"/>
              </a:rPr>
              <a:t>Chào</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bạn</a:t>
            </a:r>
            <a:r>
              <a:rPr lang="en-US" sz="2400" dirty="0">
                <a:latin typeface="Arial-Rounded" panose="020B0500000000000000" pitchFamily="34" charset="0"/>
                <a:ea typeface="Arial-Rounded" panose="020B0500000000000000" pitchFamily="34" charset="0"/>
                <a:cs typeface="Arial-Rounded" panose="020B0500000000000000" pitchFamily="34" charset="0"/>
              </a:rPr>
              <a:t>! V</a:t>
            </a:r>
            <a:r>
              <a:rPr lang="vi-VN" sz="2400" dirty="0">
                <a:latin typeface="Arial-Rounded" panose="020B0500000000000000" pitchFamily="34" charset="0"/>
                <a:ea typeface="Arial-Rounded" panose="020B0500000000000000" pitchFamily="34" charset="0"/>
                <a:cs typeface="Arial-Rounded" panose="020B0500000000000000" pitchFamily="34" charset="0"/>
              </a:rPr>
              <a:t>ui quá, sau hai tháng nghỉ hè hôm nay lại được gặp các bạn.</a:t>
            </a:r>
            <a:endParaRPr lang="en-US" sz="24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17" name="Thought Bubble: Cloud 16">
            <a:extLst>
              <a:ext uri="{FF2B5EF4-FFF2-40B4-BE49-F238E27FC236}">
                <a16:creationId xmlns:a16="http://schemas.microsoft.com/office/drawing/2014/main" id="{1A11D29A-0E49-4158-ACAA-AB23465EC073}"/>
              </a:ext>
            </a:extLst>
          </p:cNvPr>
          <p:cNvSpPr/>
          <p:nvPr/>
        </p:nvSpPr>
        <p:spPr>
          <a:xfrm>
            <a:off x="7032579" y="395962"/>
            <a:ext cx="4559653" cy="2004362"/>
          </a:xfrm>
          <a:prstGeom prst="cloudCallout">
            <a:avLst>
              <a:gd name="adj1" fmla="val -48344"/>
              <a:gd name="adj2" fmla="val 57276"/>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vi-VN" sz="2400" dirty="0">
                <a:latin typeface="Arial-Rounded" panose="020B0500000000000000" pitchFamily="34" charset="0"/>
                <a:ea typeface="Arial-Rounded" panose="020B0500000000000000" pitchFamily="34" charset="0"/>
                <a:cs typeface="Arial-Rounded" panose="020B0500000000000000" pitchFamily="34" charset="0"/>
              </a:rPr>
              <a:t>Chào Nam, sau hai tháng nghỉ hè không gặp mà cậu </a:t>
            </a:r>
            <a:r>
              <a:rPr lang="en-US" sz="2400" dirty="0" err="1">
                <a:latin typeface="Arial-Rounded" panose="020B0500000000000000" pitchFamily="34" charset="0"/>
                <a:ea typeface="Arial-Rounded" panose="020B0500000000000000" pitchFamily="34" charset="0"/>
                <a:cs typeface="Arial-Rounded" panose="020B0500000000000000" pitchFamily="34" charset="0"/>
              </a:rPr>
              <a:t>lớn</a:t>
            </a:r>
            <a:r>
              <a:rPr lang="vi-VN" sz="2400" dirty="0">
                <a:latin typeface="Arial-Rounded" panose="020B0500000000000000" pitchFamily="34" charset="0"/>
                <a:ea typeface="Arial-Rounded" panose="020B0500000000000000" pitchFamily="34" charset="0"/>
                <a:cs typeface="Arial-Rounded" panose="020B0500000000000000" pitchFamily="34" charset="0"/>
              </a:rPr>
              <a:t> hẳn</a:t>
            </a:r>
            <a:r>
              <a:rPr lang="en-US" sz="2400" dirty="0">
                <a:latin typeface="Arial-Rounded" panose="020B0500000000000000" pitchFamily="34" charset="0"/>
                <a:ea typeface="Arial-Rounded" panose="020B0500000000000000" pitchFamily="34" charset="0"/>
                <a:cs typeface="Arial-Rounded" panose="020B0500000000000000" pitchFamily="34" charset="0"/>
              </a:rPr>
              <a:t> ra</a:t>
            </a:r>
            <a:r>
              <a:rPr lang="vi-VN" sz="2400" dirty="0">
                <a:latin typeface="Arial-Rounded" panose="020B0500000000000000" pitchFamily="34" charset="0"/>
                <a:ea typeface="Arial-Rounded" panose="020B0500000000000000" pitchFamily="34" charset="0"/>
                <a:cs typeface="Arial-Rounded" panose="020B0500000000000000" pitchFamily="34" charset="0"/>
              </a:rPr>
              <a:t> nha.</a:t>
            </a:r>
            <a:endParaRPr lang="en-US" sz="24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18" name="TextBox 17">
            <a:extLst>
              <a:ext uri="{FF2B5EF4-FFF2-40B4-BE49-F238E27FC236}">
                <a16:creationId xmlns:a16="http://schemas.microsoft.com/office/drawing/2014/main" id="{A24DE19E-C05F-4F0A-81FC-15E48E3271D8}"/>
              </a:ext>
            </a:extLst>
          </p:cNvPr>
          <p:cNvSpPr txBox="1"/>
          <p:nvPr/>
        </p:nvSpPr>
        <p:spPr>
          <a:xfrm>
            <a:off x="8906608" y="6596390"/>
            <a:ext cx="4097215" cy="261610"/>
          </a:xfrm>
          <a:prstGeom prst="rect">
            <a:avLst/>
          </a:prstGeom>
          <a:noFill/>
        </p:spPr>
        <p:txBody>
          <a:bodyPr wrap="square" rtlCol="0">
            <a:spAutoFit/>
          </a:bodyPr>
          <a:lstStyle/>
          <a:p>
            <a:r>
              <a:rPr lang="en-US" sz="1100" i="1" dirty="0">
                <a:solidFill>
                  <a:schemeClr val="accent6">
                    <a:lumMod val="75000"/>
                  </a:schemeClr>
                </a:solidFill>
                <a:latin typeface="Times New Roman" panose="02020603050405020304" pitchFamily="18" charset="0"/>
                <a:cs typeface="Times New Roman" panose="02020603050405020304" pitchFamily="18" charset="0"/>
              </a:rPr>
              <a:t>Design by: </a:t>
            </a:r>
            <a:r>
              <a:rPr lang="en-US" sz="1100" i="1" dirty="0" err="1">
                <a:solidFill>
                  <a:schemeClr val="accent6">
                    <a:lumMod val="75000"/>
                  </a:schemeClr>
                </a:solidFill>
                <a:latin typeface="Times New Roman" panose="02020603050405020304" pitchFamily="18" charset="0"/>
                <a:cs typeface="Times New Roman" panose="02020603050405020304" pitchFamily="18" charset="0"/>
              </a:rPr>
              <a:t>Hương</a:t>
            </a:r>
            <a:r>
              <a:rPr lang="en-US" sz="1100" i="1" dirty="0">
                <a:solidFill>
                  <a:schemeClr val="accent6">
                    <a:lumMod val="75000"/>
                  </a:schemeClr>
                </a:solidFill>
                <a:latin typeface="Times New Roman" panose="02020603050405020304" pitchFamily="18" charset="0"/>
                <a:cs typeface="Times New Roman" panose="02020603050405020304" pitchFamily="18" charset="0"/>
              </a:rPr>
              <a:t> </a:t>
            </a:r>
            <a:r>
              <a:rPr lang="en-US" sz="1100" i="1" dirty="0" err="1">
                <a:solidFill>
                  <a:schemeClr val="accent6">
                    <a:lumMod val="75000"/>
                  </a:schemeClr>
                </a:solidFill>
                <a:latin typeface="Times New Roman" panose="02020603050405020304" pitchFamily="18" charset="0"/>
                <a:cs typeface="Times New Roman" panose="02020603050405020304" pitchFamily="18" charset="0"/>
              </a:rPr>
              <a:t>Thảo</a:t>
            </a:r>
            <a:r>
              <a:rPr lang="en-US" sz="1100" i="1" dirty="0">
                <a:solidFill>
                  <a:schemeClr val="accent6">
                    <a:lumMod val="75000"/>
                  </a:schemeClr>
                </a:solidFill>
                <a:latin typeface="Times New Roman" panose="02020603050405020304" pitchFamily="18" charset="0"/>
                <a:cs typeface="Times New Roman" panose="02020603050405020304" pitchFamily="18" charset="0"/>
              </a:rPr>
              <a:t> – tranthao121004@gmail.com </a:t>
            </a:r>
          </a:p>
        </p:txBody>
      </p:sp>
    </p:spTree>
    <p:extLst>
      <p:ext uri="{BB962C8B-B14F-4D97-AF65-F5344CB8AC3E}">
        <p14:creationId xmlns:p14="http://schemas.microsoft.com/office/powerpoint/2010/main" val="1517432457"/>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 calcmode="lin" valueType="num">
                                      <p:cBhvr>
                                        <p:cTn id="14" dur="500" fill="hold"/>
                                        <p:tgtEl>
                                          <p:spTgt spid="17"/>
                                        </p:tgtEl>
                                        <p:attrNameLst>
                                          <p:attrName>ppt_w</p:attrName>
                                        </p:attrNameLst>
                                      </p:cBhvr>
                                      <p:tavLst>
                                        <p:tav tm="0">
                                          <p:val>
                                            <p:fltVal val="0"/>
                                          </p:val>
                                        </p:tav>
                                        <p:tav tm="100000">
                                          <p:val>
                                            <p:strVal val="#ppt_w"/>
                                          </p:val>
                                        </p:tav>
                                      </p:tavLst>
                                    </p:anim>
                                    <p:anim calcmode="lin" valueType="num">
                                      <p:cBhvr>
                                        <p:cTn id="15" dur="500" fill="hold"/>
                                        <p:tgtEl>
                                          <p:spTgt spid="17"/>
                                        </p:tgtEl>
                                        <p:attrNameLst>
                                          <p:attrName>ppt_h</p:attrName>
                                        </p:attrNameLst>
                                      </p:cBhvr>
                                      <p:tavLst>
                                        <p:tav tm="0">
                                          <p:val>
                                            <p:fltVal val="0"/>
                                          </p:val>
                                        </p:tav>
                                        <p:tav tm="100000">
                                          <p:val>
                                            <p:strVal val="#ppt_h"/>
                                          </p:val>
                                        </p:tav>
                                      </p:tavLst>
                                    </p:anim>
                                    <p:animEffect transition="in" filter="fade">
                                      <p:cBhvr>
                                        <p:cTn id="1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3DAA05A1-A30F-4B43-B0F9-842C7E8FDC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2667000" y="-2705102"/>
            <a:ext cx="6858000" cy="12268204"/>
          </a:xfrm>
          <a:prstGeom prst="rect">
            <a:avLst/>
          </a:prstGeom>
        </p:spPr>
      </p:pic>
      <p:pic>
        <p:nvPicPr>
          <p:cNvPr id="5" name="图片 4">
            <a:extLst>
              <a:ext uri="{FF2B5EF4-FFF2-40B4-BE49-F238E27FC236}">
                <a16:creationId xmlns:a16="http://schemas.microsoft.com/office/drawing/2014/main" id="{222540BC-A24B-435C-91AE-1DD34C383B6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048207" y="988524"/>
            <a:ext cx="6247250" cy="5064982"/>
          </a:xfrm>
          <a:prstGeom prst="rect">
            <a:avLst/>
          </a:prstGeom>
        </p:spPr>
      </p:pic>
      <p:pic>
        <p:nvPicPr>
          <p:cNvPr id="9" name="图片 8">
            <a:extLst>
              <a:ext uri="{FF2B5EF4-FFF2-40B4-BE49-F238E27FC236}">
                <a16:creationId xmlns:a16="http://schemas.microsoft.com/office/drawing/2014/main" id="{1C673EB3-CF89-4670-AD42-188BEA088385}"/>
              </a:ext>
            </a:extLst>
          </p:cNvPr>
          <p:cNvPicPr>
            <a:picLocks noChangeAspect="1"/>
          </p:cNvPicPr>
          <p:nvPr/>
        </p:nvPicPr>
        <p:blipFill rotWithShape="1">
          <a:blip r:embed="rId5">
            <a:extLst>
              <a:ext uri="{28A0092B-C50C-407E-A947-70E740481C1C}">
                <a14:useLocalDpi xmlns:a14="http://schemas.microsoft.com/office/drawing/2010/main" val="0"/>
              </a:ext>
            </a:extLst>
          </a:blip>
          <a:srcRect l="8008" t="35025" r="59440" b="34782"/>
          <a:stretch/>
        </p:blipFill>
        <p:spPr>
          <a:xfrm>
            <a:off x="-591423" y="1707337"/>
            <a:ext cx="4429760" cy="5492902"/>
          </a:xfrm>
          <a:prstGeom prst="rect">
            <a:avLst/>
          </a:prstGeom>
        </p:spPr>
      </p:pic>
      <p:pic>
        <p:nvPicPr>
          <p:cNvPr id="10" name="图片 9">
            <a:extLst>
              <a:ext uri="{FF2B5EF4-FFF2-40B4-BE49-F238E27FC236}">
                <a16:creationId xmlns:a16="http://schemas.microsoft.com/office/drawing/2014/main" id="{CECE201C-16F7-41CC-9D7C-4F43F62CC366}"/>
              </a:ext>
            </a:extLst>
          </p:cNvPr>
          <p:cNvPicPr>
            <a:picLocks noChangeAspect="1"/>
          </p:cNvPicPr>
          <p:nvPr/>
        </p:nvPicPr>
        <p:blipFill rotWithShape="1">
          <a:blip r:embed="rId5">
            <a:extLst>
              <a:ext uri="{28A0092B-C50C-407E-A947-70E740481C1C}">
                <a14:useLocalDpi xmlns:a14="http://schemas.microsoft.com/office/drawing/2010/main" val="0"/>
              </a:ext>
            </a:extLst>
          </a:blip>
          <a:srcRect l="56471" t="36973" r="10977" b="32834"/>
          <a:stretch/>
        </p:blipFill>
        <p:spPr>
          <a:xfrm>
            <a:off x="2621901" y="2001520"/>
            <a:ext cx="4466358" cy="5492902"/>
          </a:xfrm>
          <a:prstGeom prst="rect">
            <a:avLst/>
          </a:prstGeom>
        </p:spPr>
      </p:pic>
      <p:pic>
        <p:nvPicPr>
          <p:cNvPr id="12" name="图片 11">
            <a:extLst>
              <a:ext uri="{FF2B5EF4-FFF2-40B4-BE49-F238E27FC236}">
                <a16:creationId xmlns:a16="http://schemas.microsoft.com/office/drawing/2014/main" id="{ED6E6BBD-55BC-4609-9234-E6F030B3A48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374652">
            <a:off x="115079" y="968971"/>
            <a:ext cx="419196" cy="1232181"/>
          </a:xfrm>
          <a:prstGeom prst="rect">
            <a:avLst/>
          </a:prstGeom>
        </p:spPr>
      </p:pic>
      <p:pic>
        <p:nvPicPr>
          <p:cNvPr id="13" name="图片 12">
            <a:extLst>
              <a:ext uri="{FF2B5EF4-FFF2-40B4-BE49-F238E27FC236}">
                <a16:creationId xmlns:a16="http://schemas.microsoft.com/office/drawing/2014/main" id="{9F2093D5-1511-470A-84F7-CD3D5D60CCA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4872" y="1274025"/>
            <a:ext cx="571630" cy="787579"/>
          </a:xfrm>
          <a:prstGeom prst="rect">
            <a:avLst/>
          </a:prstGeom>
        </p:spPr>
      </p:pic>
      <p:pic>
        <p:nvPicPr>
          <p:cNvPr id="14" name="图片 13">
            <a:extLst>
              <a:ext uri="{FF2B5EF4-FFF2-40B4-BE49-F238E27FC236}">
                <a16:creationId xmlns:a16="http://schemas.microsoft.com/office/drawing/2014/main" id="{E1A8B920-2603-41BF-97D2-B541638BC318}"/>
              </a:ext>
            </a:extLst>
          </p:cNvPr>
          <p:cNvPicPr>
            <a:picLocks noChangeAspect="1"/>
          </p:cNvPicPr>
          <p:nvPr/>
        </p:nvPicPr>
        <p:blipFill rotWithShape="1">
          <a:blip r:embed="rId8">
            <a:extLst>
              <a:ext uri="{28A0092B-C50C-407E-A947-70E740481C1C}">
                <a14:useLocalDpi xmlns:a14="http://schemas.microsoft.com/office/drawing/2010/main" val="0"/>
              </a:ext>
            </a:extLst>
          </a:blip>
          <a:srcRect l="66515" b="75097"/>
          <a:stretch/>
        </p:blipFill>
        <p:spPr>
          <a:xfrm rot="660128">
            <a:off x="9693355" y="-1175868"/>
            <a:ext cx="3020116" cy="3146513"/>
          </a:xfrm>
          <a:prstGeom prst="rect">
            <a:avLst/>
          </a:prstGeom>
        </p:spPr>
      </p:pic>
      <p:pic>
        <p:nvPicPr>
          <p:cNvPr id="16" name="图片 15">
            <a:extLst>
              <a:ext uri="{FF2B5EF4-FFF2-40B4-BE49-F238E27FC236}">
                <a16:creationId xmlns:a16="http://schemas.microsoft.com/office/drawing/2014/main" id="{4E36D2A1-7E6C-40E4-9CEC-803715B69FD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20389435">
            <a:off x="5902313" y="2289396"/>
            <a:ext cx="422498" cy="436127"/>
          </a:xfrm>
          <a:prstGeom prst="rect">
            <a:avLst/>
          </a:prstGeom>
        </p:spPr>
      </p:pic>
      <p:pic>
        <p:nvPicPr>
          <p:cNvPr id="17" name="图片 16">
            <a:extLst>
              <a:ext uri="{FF2B5EF4-FFF2-40B4-BE49-F238E27FC236}">
                <a16:creationId xmlns:a16="http://schemas.microsoft.com/office/drawing/2014/main" id="{2E9236B6-8568-430A-A241-D955A7D9279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788107" y="1202801"/>
            <a:ext cx="644623" cy="686893"/>
          </a:xfrm>
          <a:prstGeom prst="rect">
            <a:avLst/>
          </a:prstGeom>
        </p:spPr>
      </p:pic>
      <p:pic>
        <p:nvPicPr>
          <p:cNvPr id="18" name="图片 17">
            <a:extLst>
              <a:ext uri="{FF2B5EF4-FFF2-40B4-BE49-F238E27FC236}">
                <a16:creationId xmlns:a16="http://schemas.microsoft.com/office/drawing/2014/main" id="{5150AFAD-94D2-45D0-B9C7-6489920D4812}"/>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340267" y="670348"/>
            <a:ext cx="391538" cy="469845"/>
          </a:xfrm>
          <a:prstGeom prst="rect">
            <a:avLst/>
          </a:prstGeom>
        </p:spPr>
      </p:pic>
      <p:pic>
        <p:nvPicPr>
          <p:cNvPr id="20" name="图片 19">
            <a:extLst>
              <a:ext uri="{FF2B5EF4-FFF2-40B4-BE49-F238E27FC236}">
                <a16:creationId xmlns:a16="http://schemas.microsoft.com/office/drawing/2014/main" id="{17F29A0C-09E7-494C-BC8E-428CB9B9DA45}"/>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rot="827701">
            <a:off x="2693190" y="707721"/>
            <a:ext cx="391538" cy="645313"/>
          </a:xfrm>
          <a:prstGeom prst="rect">
            <a:avLst/>
          </a:prstGeom>
        </p:spPr>
      </p:pic>
      <p:pic>
        <p:nvPicPr>
          <p:cNvPr id="21" name="图片 20">
            <a:extLst>
              <a:ext uri="{FF2B5EF4-FFF2-40B4-BE49-F238E27FC236}">
                <a16:creationId xmlns:a16="http://schemas.microsoft.com/office/drawing/2014/main" id="{B4860D97-F7FE-4AC3-8745-689FB2A4E7D4}"/>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959630" y="1470919"/>
            <a:ext cx="1054340" cy="1181369"/>
          </a:xfrm>
          <a:prstGeom prst="rect">
            <a:avLst/>
          </a:prstGeom>
        </p:spPr>
      </p:pic>
      <p:sp>
        <p:nvSpPr>
          <p:cNvPr id="2" name="TextBox 1">
            <a:extLst>
              <a:ext uri="{FF2B5EF4-FFF2-40B4-BE49-F238E27FC236}">
                <a16:creationId xmlns:a16="http://schemas.microsoft.com/office/drawing/2014/main" id="{B98CD261-C0C6-4F9B-9627-8BC42574CEBD}"/>
              </a:ext>
            </a:extLst>
          </p:cNvPr>
          <p:cNvSpPr txBox="1"/>
          <p:nvPr/>
        </p:nvSpPr>
        <p:spPr>
          <a:xfrm>
            <a:off x="7460197" y="1602658"/>
            <a:ext cx="3896061" cy="3139321"/>
          </a:xfrm>
          <a:prstGeom prst="rect">
            <a:avLst/>
          </a:prstGeom>
          <a:noFill/>
        </p:spPr>
        <p:txBody>
          <a:bodyPr wrap="square" rtlCol="0">
            <a:spAutoFit/>
          </a:bodyPr>
          <a:lstStyle/>
          <a:p>
            <a:pPr algn="ctr"/>
            <a:r>
              <a:rPr lang="en-US" sz="6600" dirty="0" err="1">
                <a:latin typeface="Arial-Rounded" panose="020B0500000000000000" pitchFamily="34" charset="0"/>
                <a:ea typeface="Arial-Rounded" panose="020B0500000000000000" pitchFamily="34" charset="0"/>
                <a:cs typeface="Arial-Rounded" panose="020B0500000000000000" pitchFamily="34" charset="0"/>
              </a:rPr>
              <a:t>Sắm</a:t>
            </a:r>
            <a:r>
              <a:rPr lang="en-US" sz="6600" dirty="0">
                <a:latin typeface="Arial-Rounded" panose="020B0500000000000000" pitchFamily="34" charset="0"/>
                <a:ea typeface="Arial-Rounded" panose="020B0500000000000000" pitchFamily="34" charset="0"/>
                <a:cs typeface="Arial-Rounded" panose="020B0500000000000000" pitchFamily="34" charset="0"/>
              </a:rPr>
              <a:t> </a:t>
            </a:r>
            <a:r>
              <a:rPr lang="en-US" sz="6600" dirty="0" err="1">
                <a:latin typeface="Arial-Rounded" panose="020B0500000000000000" pitchFamily="34" charset="0"/>
                <a:ea typeface="Arial-Rounded" panose="020B0500000000000000" pitchFamily="34" charset="0"/>
                <a:cs typeface="Arial-Rounded" panose="020B0500000000000000" pitchFamily="34" charset="0"/>
              </a:rPr>
              <a:t>vai</a:t>
            </a:r>
            <a:r>
              <a:rPr lang="en-US" sz="6600" dirty="0">
                <a:latin typeface="Arial-Rounded" panose="020B0500000000000000" pitchFamily="34" charset="0"/>
                <a:ea typeface="Arial-Rounded" panose="020B0500000000000000" pitchFamily="34" charset="0"/>
                <a:cs typeface="Arial-Rounded" panose="020B0500000000000000" pitchFamily="34" charset="0"/>
              </a:rPr>
              <a:t> </a:t>
            </a:r>
            <a:r>
              <a:rPr lang="en-US" sz="6600" dirty="0" err="1">
                <a:latin typeface="Arial-Rounded" panose="020B0500000000000000" pitchFamily="34" charset="0"/>
                <a:ea typeface="Arial-Rounded" panose="020B0500000000000000" pitchFamily="34" charset="0"/>
                <a:cs typeface="Arial-Rounded" panose="020B0500000000000000" pitchFamily="34" charset="0"/>
              </a:rPr>
              <a:t>luyện</a:t>
            </a:r>
            <a:r>
              <a:rPr lang="en-US" sz="6600" dirty="0">
                <a:latin typeface="Arial-Rounded" panose="020B0500000000000000" pitchFamily="34" charset="0"/>
                <a:ea typeface="Arial-Rounded" panose="020B0500000000000000" pitchFamily="34" charset="0"/>
                <a:cs typeface="Arial-Rounded" panose="020B0500000000000000" pitchFamily="34" charset="0"/>
              </a:rPr>
              <a:t> </a:t>
            </a:r>
            <a:r>
              <a:rPr lang="en-US" sz="6600" dirty="0" err="1">
                <a:latin typeface="Arial-Rounded" panose="020B0500000000000000" pitchFamily="34" charset="0"/>
                <a:ea typeface="Arial-Rounded" panose="020B0500000000000000" pitchFamily="34" charset="0"/>
                <a:cs typeface="Arial-Rounded" panose="020B0500000000000000" pitchFamily="34" charset="0"/>
              </a:rPr>
              <a:t>nói</a:t>
            </a:r>
            <a:r>
              <a:rPr lang="en-US" sz="6600" dirty="0">
                <a:latin typeface="Arial-Rounded" panose="020B0500000000000000" pitchFamily="34" charset="0"/>
                <a:ea typeface="Arial-Rounded" panose="020B0500000000000000" pitchFamily="34" charset="0"/>
                <a:cs typeface="Arial-Rounded" panose="020B0500000000000000" pitchFamily="34" charset="0"/>
              </a:rPr>
              <a:t> </a:t>
            </a:r>
            <a:r>
              <a:rPr lang="en-US" sz="6600" dirty="0" err="1">
                <a:latin typeface="Arial-Rounded" panose="020B0500000000000000" pitchFamily="34" charset="0"/>
                <a:ea typeface="Arial-Rounded" panose="020B0500000000000000" pitchFamily="34" charset="0"/>
                <a:cs typeface="Arial-Rounded" panose="020B0500000000000000" pitchFamily="34" charset="0"/>
              </a:rPr>
              <a:t>trước</a:t>
            </a:r>
            <a:r>
              <a:rPr lang="en-US" sz="6600" dirty="0">
                <a:latin typeface="Arial-Rounded" panose="020B0500000000000000" pitchFamily="34" charset="0"/>
                <a:ea typeface="Arial-Rounded" panose="020B0500000000000000" pitchFamily="34" charset="0"/>
                <a:cs typeface="Arial-Rounded" panose="020B0500000000000000" pitchFamily="34" charset="0"/>
              </a:rPr>
              <a:t> </a:t>
            </a:r>
            <a:r>
              <a:rPr lang="en-US" sz="6600" dirty="0" err="1">
                <a:latin typeface="Arial-Rounded" panose="020B0500000000000000" pitchFamily="34" charset="0"/>
                <a:ea typeface="Arial-Rounded" panose="020B0500000000000000" pitchFamily="34" charset="0"/>
                <a:cs typeface="Arial-Rounded" panose="020B0500000000000000" pitchFamily="34" charset="0"/>
              </a:rPr>
              <a:t>lớp</a:t>
            </a:r>
            <a:endParaRPr lang="en-US" sz="66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15" name="TextBox 14">
            <a:extLst>
              <a:ext uri="{FF2B5EF4-FFF2-40B4-BE49-F238E27FC236}">
                <a16:creationId xmlns:a16="http://schemas.microsoft.com/office/drawing/2014/main" id="{EB21153A-EA77-41EC-B066-6102D6648F9C}"/>
              </a:ext>
            </a:extLst>
          </p:cNvPr>
          <p:cNvSpPr txBox="1"/>
          <p:nvPr/>
        </p:nvSpPr>
        <p:spPr>
          <a:xfrm>
            <a:off x="8906608" y="6596390"/>
            <a:ext cx="4097215" cy="261610"/>
          </a:xfrm>
          <a:prstGeom prst="rect">
            <a:avLst/>
          </a:prstGeom>
          <a:noFill/>
        </p:spPr>
        <p:txBody>
          <a:bodyPr wrap="square" rtlCol="0">
            <a:spAutoFit/>
          </a:bodyPr>
          <a:lstStyle/>
          <a:p>
            <a:r>
              <a:rPr lang="en-US" sz="1100" i="1" dirty="0">
                <a:solidFill>
                  <a:schemeClr val="accent6">
                    <a:lumMod val="75000"/>
                  </a:schemeClr>
                </a:solidFill>
                <a:latin typeface="Times New Roman" panose="02020603050405020304" pitchFamily="18" charset="0"/>
                <a:cs typeface="Times New Roman" panose="02020603050405020304" pitchFamily="18" charset="0"/>
              </a:rPr>
              <a:t>Design by: </a:t>
            </a:r>
            <a:r>
              <a:rPr lang="en-US" sz="1100" i="1" dirty="0" err="1">
                <a:solidFill>
                  <a:schemeClr val="accent6">
                    <a:lumMod val="75000"/>
                  </a:schemeClr>
                </a:solidFill>
                <a:latin typeface="Times New Roman" panose="02020603050405020304" pitchFamily="18" charset="0"/>
                <a:cs typeface="Times New Roman" panose="02020603050405020304" pitchFamily="18" charset="0"/>
              </a:rPr>
              <a:t>Hương</a:t>
            </a:r>
            <a:r>
              <a:rPr lang="en-US" sz="1100" i="1" dirty="0">
                <a:solidFill>
                  <a:schemeClr val="accent6">
                    <a:lumMod val="75000"/>
                  </a:schemeClr>
                </a:solidFill>
                <a:latin typeface="Times New Roman" panose="02020603050405020304" pitchFamily="18" charset="0"/>
                <a:cs typeface="Times New Roman" panose="02020603050405020304" pitchFamily="18" charset="0"/>
              </a:rPr>
              <a:t> </a:t>
            </a:r>
            <a:r>
              <a:rPr lang="en-US" sz="1100" i="1" dirty="0" err="1">
                <a:solidFill>
                  <a:schemeClr val="accent6">
                    <a:lumMod val="75000"/>
                  </a:schemeClr>
                </a:solidFill>
                <a:latin typeface="Times New Roman" panose="02020603050405020304" pitchFamily="18" charset="0"/>
                <a:cs typeface="Times New Roman" panose="02020603050405020304" pitchFamily="18" charset="0"/>
              </a:rPr>
              <a:t>Thảo</a:t>
            </a:r>
            <a:r>
              <a:rPr lang="en-US" sz="1100" i="1" dirty="0">
                <a:solidFill>
                  <a:schemeClr val="accent6">
                    <a:lumMod val="75000"/>
                  </a:schemeClr>
                </a:solidFill>
                <a:latin typeface="Times New Roman" panose="02020603050405020304" pitchFamily="18" charset="0"/>
                <a:cs typeface="Times New Roman" panose="02020603050405020304" pitchFamily="18" charset="0"/>
              </a:rPr>
              <a:t> – tranthao121004@gmail.com </a:t>
            </a:r>
          </a:p>
        </p:txBody>
      </p:sp>
    </p:spTree>
    <p:extLst>
      <p:ext uri="{BB962C8B-B14F-4D97-AF65-F5344CB8AC3E}">
        <p14:creationId xmlns:p14="http://schemas.microsoft.com/office/powerpoint/2010/main" val="1401464466"/>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1EA15710-049F-4371-89E7-E1C0227F4F47}"/>
              </a:ext>
            </a:extLst>
          </p:cNvPr>
          <p:cNvPicPr>
            <a:picLocks noChangeAspect="1"/>
          </p:cNvPicPr>
          <p:nvPr/>
        </p:nvPicPr>
        <p:blipFill rotWithShape="1">
          <a:blip r:embed="rId3">
            <a:extLst>
              <a:ext uri="{28A0092B-C50C-407E-A947-70E740481C1C}">
                <a14:useLocalDpi xmlns:a14="http://schemas.microsoft.com/office/drawing/2010/main" val="0"/>
              </a:ext>
            </a:extLst>
          </a:blip>
          <a:srcRect l="66515" b="75097"/>
          <a:stretch/>
        </p:blipFill>
        <p:spPr>
          <a:xfrm rot="660128">
            <a:off x="9693355" y="-1175868"/>
            <a:ext cx="3020116" cy="3146513"/>
          </a:xfrm>
          <a:prstGeom prst="rect">
            <a:avLst/>
          </a:prstGeom>
        </p:spPr>
      </p:pic>
      <p:pic>
        <p:nvPicPr>
          <p:cNvPr id="24" name="图片 23">
            <a:extLst>
              <a:ext uri="{FF2B5EF4-FFF2-40B4-BE49-F238E27FC236}">
                <a16:creationId xmlns:a16="http://schemas.microsoft.com/office/drawing/2014/main" id="{0C82CE93-B80A-4BC3-A986-4F4B527733DB}"/>
              </a:ext>
            </a:extLst>
          </p:cNvPr>
          <p:cNvPicPr>
            <a:picLocks noChangeAspect="1"/>
          </p:cNvPicPr>
          <p:nvPr/>
        </p:nvPicPr>
        <p:blipFill rotWithShape="1">
          <a:blip r:embed="rId4">
            <a:extLst>
              <a:ext uri="{28A0092B-C50C-407E-A947-70E740481C1C}">
                <a14:useLocalDpi xmlns:a14="http://schemas.microsoft.com/office/drawing/2010/main" val="0"/>
              </a:ext>
            </a:extLst>
          </a:blip>
          <a:srcRect l="3522" t="72885" r="51708" b="5978"/>
          <a:stretch/>
        </p:blipFill>
        <p:spPr>
          <a:xfrm>
            <a:off x="5936803" y="3676755"/>
            <a:ext cx="5635036" cy="3556696"/>
          </a:xfrm>
          <a:prstGeom prst="rect">
            <a:avLst/>
          </a:prstGeom>
        </p:spPr>
      </p:pic>
      <p:sp>
        <p:nvSpPr>
          <p:cNvPr id="2" name="TextBox 1">
            <a:extLst>
              <a:ext uri="{FF2B5EF4-FFF2-40B4-BE49-F238E27FC236}">
                <a16:creationId xmlns:a16="http://schemas.microsoft.com/office/drawing/2014/main" id="{E98139A1-FFB6-4ED7-90BB-B1C22E2100FA}"/>
              </a:ext>
            </a:extLst>
          </p:cNvPr>
          <p:cNvSpPr txBox="1"/>
          <p:nvPr/>
        </p:nvSpPr>
        <p:spPr>
          <a:xfrm>
            <a:off x="2590800" y="1408285"/>
            <a:ext cx="8440994" cy="1323439"/>
          </a:xfrm>
          <a:prstGeom prst="rect">
            <a:avLst/>
          </a:prstGeom>
          <a:noFill/>
        </p:spPr>
        <p:txBody>
          <a:bodyPr wrap="square" rtlCol="0">
            <a:spAutoFit/>
          </a:bodyPr>
          <a:lstStyle/>
          <a:p>
            <a:r>
              <a:rPr lang="en-US" sz="8000" dirty="0" err="1">
                <a:latin typeface="Arial-Rounded" panose="020B0500000000000000" pitchFamily="34" charset="0"/>
                <a:ea typeface="Arial-Rounded" panose="020B0500000000000000" pitchFamily="34" charset="0"/>
                <a:cs typeface="Arial-Rounded" panose="020B0500000000000000" pitchFamily="34" charset="0"/>
              </a:rPr>
              <a:t>Củng</a:t>
            </a:r>
            <a:r>
              <a:rPr lang="en-US" sz="8000" dirty="0">
                <a:latin typeface="Arial-Rounded" panose="020B0500000000000000" pitchFamily="34" charset="0"/>
                <a:ea typeface="Arial-Rounded" panose="020B0500000000000000" pitchFamily="34" charset="0"/>
                <a:cs typeface="Arial-Rounded" panose="020B0500000000000000" pitchFamily="34" charset="0"/>
              </a:rPr>
              <a:t> </a:t>
            </a:r>
            <a:r>
              <a:rPr lang="en-US" sz="8000" dirty="0" err="1">
                <a:latin typeface="Arial-Rounded" panose="020B0500000000000000" pitchFamily="34" charset="0"/>
                <a:ea typeface="Arial-Rounded" panose="020B0500000000000000" pitchFamily="34" charset="0"/>
                <a:cs typeface="Arial-Rounded" panose="020B0500000000000000" pitchFamily="34" charset="0"/>
              </a:rPr>
              <a:t>cố</a:t>
            </a:r>
            <a:r>
              <a:rPr lang="en-US" sz="8000" dirty="0">
                <a:latin typeface="Arial-Rounded" panose="020B0500000000000000" pitchFamily="34" charset="0"/>
                <a:ea typeface="Arial-Rounded" panose="020B0500000000000000" pitchFamily="34" charset="0"/>
                <a:cs typeface="Arial-Rounded" panose="020B0500000000000000" pitchFamily="34" charset="0"/>
              </a:rPr>
              <a:t>, </a:t>
            </a:r>
            <a:r>
              <a:rPr lang="en-US" sz="8000" dirty="0" err="1">
                <a:latin typeface="Arial-Rounded" panose="020B0500000000000000" pitchFamily="34" charset="0"/>
                <a:ea typeface="Arial-Rounded" panose="020B0500000000000000" pitchFamily="34" charset="0"/>
                <a:cs typeface="Arial-Rounded" panose="020B0500000000000000" pitchFamily="34" charset="0"/>
              </a:rPr>
              <a:t>dặn</a:t>
            </a:r>
            <a:r>
              <a:rPr lang="en-US" sz="8000" dirty="0">
                <a:latin typeface="Arial-Rounded" panose="020B0500000000000000" pitchFamily="34" charset="0"/>
                <a:ea typeface="Arial-Rounded" panose="020B0500000000000000" pitchFamily="34" charset="0"/>
                <a:cs typeface="Arial-Rounded" panose="020B0500000000000000" pitchFamily="34" charset="0"/>
              </a:rPr>
              <a:t> </a:t>
            </a:r>
            <a:r>
              <a:rPr lang="en-US" sz="8000" dirty="0" err="1">
                <a:latin typeface="Arial-Rounded" panose="020B0500000000000000" pitchFamily="34" charset="0"/>
                <a:ea typeface="Arial-Rounded" panose="020B0500000000000000" pitchFamily="34" charset="0"/>
                <a:cs typeface="Arial-Rounded" panose="020B0500000000000000" pitchFamily="34" charset="0"/>
              </a:rPr>
              <a:t>dò</a:t>
            </a:r>
            <a:endParaRPr lang="en-US" sz="8000" dirty="0">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577879434"/>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43B71264-C090-456C-972A-4F20A48D535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6200000">
            <a:off x="2628900" y="-2705103"/>
            <a:ext cx="6858000" cy="12268204"/>
          </a:xfrm>
          <a:prstGeom prst="rect">
            <a:avLst/>
          </a:prstGeom>
        </p:spPr>
      </p:pic>
      <p:pic>
        <p:nvPicPr>
          <p:cNvPr id="9" name="图片 8">
            <a:extLst>
              <a:ext uri="{FF2B5EF4-FFF2-40B4-BE49-F238E27FC236}">
                <a16:creationId xmlns:a16="http://schemas.microsoft.com/office/drawing/2014/main" id="{F6107722-8034-425A-958D-10B680E53E1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6200000">
            <a:off x="3007678" y="-2289879"/>
            <a:ext cx="6224681" cy="11494606"/>
          </a:xfrm>
          <a:prstGeom prst="rect">
            <a:avLst/>
          </a:prstGeom>
        </p:spPr>
      </p:pic>
      <p:pic>
        <p:nvPicPr>
          <p:cNvPr id="11" name="图片 10">
            <a:extLst>
              <a:ext uri="{FF2B5EF4-FFF2-40B4-BE49-F238E27FC236}">
                <a16:creationId xmlns:a16="http://schemas.microsoft.com/office/drawing/2014/main" id="{A81FB204-22B9-4566-ABE6-39787184612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60681" y="2234146"/>
            <a:ext cx="4318985" cy="4623854"/>
          </a:xfrm>
          <a:prstGeom prst="rect">
            <a:avLst/>
          </a:prstGeom>
        </p:spPr>
      </p:pic>
      <p:pic>
        <p:nvPicPr>
          <p:cNvPr id="15" name="图片 14">
            <a:extLst>
              <a:ext uri="{FF2B5EF4-FFF2-40B4-BE49-F238E27FC236}">
                <a16:creationId xmlns:a16="http://schemas.microsoft.com/office/drawing/2014/main" id="{69439CEC-9F1D-42CF-B72C-064937CF182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539876" y="6143219"/>
            <a:ext cx="656057" cy="677220"/>
          </a:xfrm>
          <a:prstGeom prst="rect">
            <a:avLst/>
          </a:prstGeom>
        </p:spPr>
      </p:pic>
      <p:pic>
        <p:nvPicPr>
          <p:cNvPr id="17" name="图片 16">
            <a:extLst>
              <a:ext uri="{FF2B5EF4-FFF2-40B4-BE49-F238E27FC236}">
                <a16:creationId xmlns:a16="http://schemas.microsoft.com/office/drawing/2014/main" id="{84AC4AFF-6BBC-4ABE-A6E8-D3063820BDC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1374652">
            <a:off x="115079" y="968971"/>
            <a:ext cx="419196" cy="1232181"/>
          </a:xfrm>
          <a:prstGeom prst="rect">
            <a:avLst/>
          </a:prstGeom>
        </p:spPr>
      </p:pic>
      <p:pic>
        <p:nvPicPr>
          <p:cNvPr id="19" name="图片 18">
            <a:extLst>
              <a:ext uri="{FF2B5EF4-FFF2-40B4-BE49-F238E27FC236}">
                <a16:creationId xmlns:a16="http://schemas.microsoft.com/office/drawing/2014/main" id="{BB911CE9-928E-477A-B3AC-4B6FDB50A8A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115329" y="5756310"/>
            <a:ext cx="497071" cy="529665"/>
          </a:xfrm>
          <a:prstGeom prst="rect">
            <a:avLst/>
          </a:prstGeom>
        </p:spPr>
      </p:pic>
      <p:pic>
        <p:nvPicPr>
          <p:cNvPr id="21" name="图片 20">
            <a:extLst>
              <a:ext uri="{FF2B5EF4-FFF2-40B4-BE49-F238E27FC236}">
                <a16:creationId xmlns:a16="http://schemas.microsoft.com/office/drawing/2014/main" id="{4D1B6485-3BB7-402F-93E4-0DD2DD86CA36}"/>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132862" y="94409"/>
            <a:ext cx="498012" cy="597614"/>
          </a:xfrm>
          <a:prstGeom prst="rect">
            <a:avLst/>
          </a:prstGeom>
        </p:spPr>
      </p:pic>
      <p:pic>
        <p:nvPicPr>
          <p:cNvPr id="25" name="图片 24">
            <a:extLst>
              <a:ext uri="{FF2B5EF4-FFF2-40B4-BE49-F238E27FC236}">
                <a16:creationId xmlns:a16="http://schemas.microsoft.com/office/drawing/2014/main" id="{B962FA2F-D87F-48B6-8D6C-408F50C6DBC8}"/>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34872" y="1274025"/>
            <a:ext cx="571630" cy="787579"/>
          </a:xfrm>
          <a:prstGeom prst="rect">
            <a:avLst/>
          </a:prstGeom>
        </p:spPr>
      </p:pic>
      <p:pic>
        <p:nvPicPr>
          <p:cNvPr id="27" name="图片 26">
            <a:extLst>
              <a:ext uri="{FF2B5EF4-FFF2-40B4-BE49-F238E27FC236}">
                <a16:creationId xmlns:a16="http://schemas.microsoft.com/office/drawing/2014/main" id="{31967DD1-C1FA-476C-B795-42FB3BF450DE}"/>
              </a:ext>
            </a:extLst>
          </p:cNvPr>
          <p:cNvPicPr>
            <a:picLocks noChangeAspect="1"/>
          </p:cNvPicPr>
          <p:nvPr/>
        </p:nvPicPr>
        <p:blipFill rotWithShape="1">
          <a:blip r:embed="rId13">
            <a:extLst>
              <a:ext uri="{28A0092B-C50C-407E-A947-70E740481C1C}">
                <a14:useLocalDpi xmlns:a14="http://schemas.microsoft.com/office/drawing/2010/main" val="0"/>
              </a:ext>
            </a:extLst>
          </a:blip>
          <a:srcRect l="66515" b="75097"/>
          <a:stretch/>
        </p:blipFill>
        <p:spPr>
          <a:xfrm rot="7290495">
            <a:off x="10805766" y="5220749"/>
            <a:ext cx="2044871" cy="2130452"/>
          </a:xfrm>
          <a:prstGeom prst="rect">
            <a:avLst/>
          </a:prstGeom>
        </p:spPr>
      </p:pic>
      <p:pic>
        <p:nvPicPr>
          <p:cNvPr id="29" name="图片 28">
            <a:extLst>
              <a:ext uri="{FF2B5EF4-FFF2-40B4-BE49-F238E27FC236}">
                <a16:creationId xmlns:a16="http://schemas.microsoft.com/office/drawing/2014/main" id="{1A62BFEB-70F2-482D-9420-91C44AFA7ECB}"/>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652791" y="753947"/>
            <a:ext cx="444494" cy="732592"/>
          </a:xfrm>
          <a:prstGeom prst="rect">
            <a:avLst/>
          </a:prstGeom>
        </p:spPr>
      </p:pic>
      <p:pic>
        <p:nvPicPr>
          <p:cNvPr id="37" name="图片 36">
            <a:extLst>
              <a:ext uri="{FF2B5EF4-FFF2-40B4-BE49-F238E27FC236}">
                <a16:creationId xmlns:a16="http://schemas.microsoft.com/office/drawing/2014/main" id="{5B47641D-9B33-4B4A-9389-9B763CA19300}"/>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940156" y="4004224"/>
            <a:ext cx="532692" cy="594157"/>
          </a:xfrm>
          <a:prstGeom prst="rect">
            <a:avLst/>
          </a:prstGeom>
        </p:spPr>
      </p:pic>
      <p:sp>
        <p:nvSpPr>
          <p:cNvPr id="40" name="矩形 39">
            <a:extLst>
              <a:ext uri="{FF2B5EF4-FFF2-40B4-BE49-F238E27FC236}">
                <a16:creationId xmlns:a16="http://schemas.microsoft.com/office/drawing/2014/main" id="{5B2A9A4C-B5BC-4D92-87D2-F750148EC297}"/>
              </a:ext>
            </a:extLst>
          </p:cNvPr>
          <p:cNvSpPr/>
          <p:nvPr/>
        </p:nvSpPr>
        <p:spPr>
          <a:xfrm>
            <a:off x="11460235" y="699479"/>
            <a:ext cx="99112" cy="858080"/>
          </a:xfrm>
          <a:prstGeom prst="rect">
            <a:avLst/>
          </a:prstGeom>
          <a:solidFill>
            <a:srgbClr val="49D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24" name="图片 23">
            <a:extLst>
              <a:ext uri="{FF2B5EF4-FFF2-40B4-BE49-F238E27FC236}">
                <a16:creationId xmlns:a16="http://schemas.microsoft.com/office/drawing/2014/main" id="{3AF095B3-79C9-45E2-BFF1-9B81F4C37FCD}"/>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8630874" y="4953111"/>
            <a:ext cx="716833" cy="803199"/>
          </a:xfrm>
          <a:prstGeom prst="rect">
            <a:avLst/>
          </a:prstGeom>
        </p:spPr>
      </p:pic>
      <p:pic>
        <p:nvPicPr>
          <p:cNvPr id="2" name="悠扬婉转充满希望的钢琴节奏背景乐_1分38秒">
            <a:hlinkClick r:id="" action="ppaction://media"/>
            <a:extLst>
              <a:ext uri="{FF2B5EF4-FFF2-40B4-BE49-F238E27FC236}">
                <a16:creationId xmlns:a16="http://schemas.microsoft.com/office/drawing/2014/main" id="{01B9A742-A562-4EFC-9D62-0F2C50CC33F3}"/>
              </a:ext>
            </a:extLst>
          </p:cNvPr>
          <p:cNvPicPr>
            <a:picLocks noChangeAspect="1"/>
          </p:cNvPicPr>
          <p:nvPr>
            <a:audioFile r:link="rId2"/>
            <p:extLst>
              <p:ext uri="{DAA4B4D4-6D71-4841-9C94-3DE7FCFB9230}">
                <p14:media xmlns:p14="http://schemas.microsoft.com/office/powerpoint/2010/main" r:embed="rId1"/>
              </p:ext>
            </p:extLst>
          </p:nvPr>
        </p:nvPicPr>
        <p:blipFill>
          <a:blip r:embed="rId17"/>
          <a:stretch>
            <a:fillRect/>
          </a:stretch>
        </p:blipFill>
        <p:spPr>
          <a:xfrm>
            <a:off x="-788025" y="336402"/>
            <a:ext cx="487363" cy="487363"/>
          </a:xfrm>
          <a:prstGeom prst="rect">
            <a:avLst/>
          </a:prstGeom>
        </p:spPr>
      </p:pic>
      <p:sp>
        <p:nvSpPr>
          <p:cNvPr id="3" name="TextBox 2"/>
          <p:cNvSpPr txBox="1"/>
          <p:nvPr/>
        </p:nvSpPr>
        <p:spPr>
          <a:xfrm>
            <a:off x="790609" y="2386650"/>
            <a:ext cx="6470072" cy="1938992"/>
          </a:xfrm>
          <a:prstGeom prst="rect">
            <a:avLst/>
          </a:prstGeom>
          <a:noFill/>
        </p:spPr>
        <p:txBody>
          <a:bodyPr wrap="square" rtlCol="0">
            <a:spAutoFit/>
          </a:bodyPr>
          <a:lstStyle/>
          <a:p>
            <a:pPr lvl="0" algn="ctr"/>
            <a:r>
              <a:rPr lang="en-US" sz="60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Bài</a:t>
            </a:r>
            <a:r>
              <a:rPr lang="en-US" sz="60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1: TÔI LÀ HỌC SINH LỚP 2</a:t>
            </a:r>
          </a:p>
        </p:txBody>
      </p:sp>
    </p:spTree>
    <p:extLst>
      <p:ext uri="{BB962C8B-B14F-4D97-AF65-F5344CB8AC3E}">
        <p14:creationId xmlns:p14="http://schemas.microsoft.com/office/powerpoint/2010/main" val="3558156794"/>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26"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580">
                                          <p:stCondLst>
                                            <p:cond delay="0"/>
                                          </p:stCondLst>
                                        </p:cTn>
                                        <p:tgtEl>
                                          <p:spTgt spid="3"/>
                                        </p:tgtEl>
                                      </p:cBhvr>
                                    </p:animEffect>
                                    <p:anim calcmode="lin" valueType="num">
                                      <p:cBhvr>
                                        <p:cTn id="12"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7" dur="26">
                                          <p:stCondLst>
                                            <p:cond delay="650"/>
                                          </p:stCondLst>
                                        </p:cTn>
                                        <p:tgtEl>
                                          <p:spTgt spid="3"/>
                                        </p:tgtEl>
                                      </p:cBhvr>
                                      <p:to x="100000" y="60000"/>
                                    </p:animScale>
                                    <p:animScale>
                                      <p:cBhvr>
                                        <p:cTn id="18" dur="166" decel="50000">
                                          <p:stCondLst>
                                            <p:cond delay="676"/>
                                          </p:stCondLst>
                                        </p:cTn>
                                        <p:tgtEl>
                                          <p:spTgt spid="3"/>
                                        </p:tgtEl>
                                      </p:cBhvr>
                                      <p:to x="100000" y="100000"/>
                                    </p:animScale>
                                    <p:animScale>
                                      <p:cBhvr>
                                        <p:cTn id="19" dur="26">
                                          <p:stCondLst>
                                            <p:cond delay="1312"/>
                                          </p:stCondLst>
                                        </p:cTn>
                                        <p:tgtEl>
                                          <p:spTgt spid="3"/>
                                        </p:tgtEl>
                                      </p:cBhvr>
                                      <p:to x="100000" y="80000"/>
                                    </p:animScale>
                                    <p:animScale>
                                      <p:cBhvr>
                                        <p:cTn id="20" dur="166" decel="50000">
                                          <p:stCondLst>
                                            <p:cond delay="1338"/>
                                          </p:stCondLst>
                                        </p:cTn>
                                        <p:tgtEl>
                                          <p:spTgt spid="3"/>
                                        </p:tgtEl>
                                      </p:cBhvr>
                                      <p:to x="100000" y="100000"/>
                                    </p:animScale>
                                    <p:animScale>
                                      <p:cBhvr>
                                        <p:cTn id="21" dur="26">
                                          <p:stCondLst>
                                            <p:cond delay="1642"/>
                                          </p:stCondLst>
                                        </p:cTn>
                                        <p:tgtEl>
                                          <p:spTgt spid="3"/>
                                        </p:tgtEl>
                                      </p:cBhvr>
                                      <p:to x="100000" y="90000"/>
                                    </p:animScale>
                                    <p:animScale>
                                      <p:cBhvr>
                                        <p:cTn id="22" dur="166" decel="50000">
                                          <p:stCondLst>
                                            <p:cond delay="1668"/>
                                          </p:stCondLst>
                                        </p:cTn>
                                        <p:tgtEl>
                                          <p:spTgt spid="3"/>
                                        </p:tgtEl>
                                      </p:cBhvr>
                                      <p:to x="100000" y="100000"/>
                                    </p:animScale>
                                    <p:animScale>
                                      <p:cBhvr>
                                        <p:cTn id="23" dur="26">
                                          <p:stCondLst>
                                            <p:cond delay="1808"/>
                                          </p:stCondLst>
                                        </p:cTn>
                                        <p:tgtEl>
                                          <p:spTgt spid="3"/>
                                        </p:tgtEl>
                                      </p:cBhvr>
                                      <p:to x="100000" y="95000"/>
                                    </p:animScale>
                                    <p:animScale>
                                      <p:cBhvr>
                                        <p:cTn id="24"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25" repeatCount="indefinite" fill="hold" display="0">
                  <p:stCondLst>
                    <p:cond delay="indefinite"/>
                  </p:stCondLst>
                  <p:endCondLst>
                    <p:cond evt="onStopAudio" delay="0">
                      <p:tgtEl>
                        <p:sldTgt/>
                      </p:tgtEl>
                    </p:cond>
                  </p:endCondLst>
                </p:cTn>
                <p:tgtEl>
                  <p:spTgt spid="2"/>
                </p:tgtEl>
              </p:cMediaNode>
            </p:audio>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BBCC0"/>
        </a:solidFill>
        <a:effectLst/>
      </p:bgPr>
    </p:bg>
    <p:spTree>
      <p:nvGrpSpPr>
        <p:cNvPr id="1" name=""/>
        <p:cNvGrpSpPr/>
        <p:nvPr/>
      </p:nvGrpSpPr>
      <p:grpSpPr>
        <a:xfrm>
          <a:off x="0" y="0"/>
          <a:ext cx="0" cy="0"/>
          <a:chOff x="0" y="0"/>
          <a:chExt cx="0" cy="0"/>
        </a:xfrm>
      </p:grpSpPr>
      <p:pic>
        <p:nvPicPr>
          <p:cNvPr id="38" name="图片 5">
            <a:extLst>
              <a:ext uri="{FF2B5EF4-FFF2-40B4-BE49-F238E27FC236}">
                <a16:creationId xmlns:a16="http://schemas.microsoft.com/office/drawing/2014/main" id="{79E211EE-A62B-4D25-8775-0D260B769A72}"/>
              </a:ext>
            </a:extLst>
          </p:cNvPr>
          <p:cNvPicPr>
            <a:picLocks noChangeAspect="1"/>
          </p:cNvPicPr>
          <p:nvPr/>
        </p:nvPicPr>
        <p:blipFill rotWithShape="1">
          <a:blip r:embed="rId3">
            <a:duotone>
              <a:schemeClr val="bg2">
                <a:shade val="45000"/>
                <a:satMod val="135000"/>
              </a:schemeClr>
              <a:prstClr val="white"/>
            </a:duotone>
            <a:extLst>
              <a:ext uri="{28A0092B-C50C-407E-A947-70E740481C1C}">
                <a14:useLocalDpi xmlns:a14="http://schemas.microsoft.com/office/drawing/2010/main" val="0"/>
              </a:ext>
            </a:extLst>
          </a:blip>
          <a:srcRect l="6027" t="45612" r="46939" b="16614"/>
          <a:stretch/>
        </p:blipFill>
        <p:spPr>
          <a:xfrm>
            <a:off x="404759" y="772054"/>
            <a:ext cx="11709691" cy="5426981"/>
          </a:xfrm>
          <a:prstGeom prst="rect">
            <a:avLst/>
          </a:prstGeom>
          <a:effectLst>
            <a:outerShdw blurRad="50800" dist="63500" dir="5400000" sx="102000" sy="102000" algn="ctr" rotWithShape="0">
              <a:srgbClr val="000000">
                <a:alpha val="43137"/>
              </a:srgbClr>
            </a:outerShdw>
          </a:effectLst>
        </p:spPr>
      </p:pic>
      <p:pic>
        <p:nvPicPr>
          <p:cNvPr id="8" name="图片 7">
            <a:extLst>
              <a:ext uri="{FF2B5EF4-FFF2-40B4-BE49-F238E27FC236}">
                <a16:creationId xmlns:a16="http://schemas.microsoft.com/office/drawing/2014/main" id="{F4364527-9BA4-4EF3-BD6B-216A4DB2F54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63871" r="26743"/>
          <a:stretch/>
        </p:blipFill>
        <p:spPr>
          <a:xfrm>
            <a:off x="6814991" y="3472661"/>
            <a:ext cx="4612351" cy="3385339"/>
          </a:xfrm>
          <a:prstGeom prst="rect">
            <a:avLst/>
          </a:prstGeom>
        </p:spPr>
      </p:pic>
      <p:pic>
        <p:nvPicPr>
          <p:cNvPr id="9" name="图片 8">
            <a:extLst>
              <a:ext uri="{FF2B5EF4-FFF2-40B4-BE49-F238E27FC236}">
                <a16:creationId xmlns:a16="http://schemas.microsoft.com/office/drawing/2014/main" id="{F763C397-0C8D-4D4F-80DF-05F146F62535}"/>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63871" r="26743"/>
          <a:stretch/>
        </p:blipFill>
        <p:spPr>
          <a:xfrm flipH="1">
            <a:off x="8925388" y="4535459"/>
            <a:ext cx="3189062" cy="2340684"/>
          </a:xfrm>
          <a:prstGeom prst="rect">
            <a:avLst/>
          </a:prstGeom>
        </p:spPr>
      </p:pic>
      <p:pic>
        <p:nvPicPr>
          <p:cNvPr id="11" name="图片 10">
            <a:extLst>
              <a:ext uri="{FF2B5EF4-FFF2-40B4-BE49-F238E27FC236}">
                <a16:creationId xmlns:a16="http://schemas.microsoft.com/office/drawing/2014/main" id="{CFBE018C-B768-45ED-AB07-13AC4723ED0D}"/>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23464" r="71083" b="46860"/>
          <a:stretch/>
        </p:blipFill>
        <p:spPr>
          <a:xfrm>
            <a:off x="481487" y="658251"/>
            <a:ext cx="3406282" cy="3495660"/>
          </a:xfrm>
          <a:prstGeom prst="rect">
            <a:avLst/>
          </a:prstGeom>
        </p:spPr>
      </p:pic>
      <p:pic>
        <p:nvPicPr>
          <p:cNvPr id="36" name="图片 35">
            <a:extLst>
              <a:ext uri="{FF2B5EF4-FFF2-40B4-BE49-F238E27FC236}">
                <a16:creationId xmlns:a16="http://schemas.microsoft.com/office/drawing/2014/main" id="{16AB0A7D-D719-4E7F-AFEB-80B3966410CF}"/>
              </a:ext>
            </a:extLst>
          </p:cNvPr>
          <p:cNvPicPr>
            <a:picLocks noChangeAspect="1"/>
          </p:cNvPicPr>
          <p:nvPr/>
        </p:nvPicPr>
        <p:blipFill rotWithShape="1">
          <a:blip r:embed="rId7">
            <a:extLst>
              <a:ext uri="{28A0092B-C50C-407E-A947-70E740481C1C}">
                <a14:useLocalDpi xmlns:a14="http://schemas.microsoft.com/office/drawing/2010/main" val="0"/>
              </a:ext>
            </a:extLst>
          </a:blip>
          <a:srcRect l="27294" t="7312" r="32213" b="28914"/>
          <a:stretch/>
        </p:blipFill>
        <p:spPr>
          <a:xfrm rot="20680750">
            <a:off x="7110228" y="1645907"/>
            <a:ext cx="1935225" cy="2873962"/>
          </a:xfrm>
          <a:prstGeom prst="rect">
            <a:avLst/>
          </a:prstGeom>
        </p:spPr>
      </p:pic>
      <p:sp>
        <p:nvSpPr>
          <p:cNvPr id="2" name="Rectangle 1">
            <a:extLst>
              <a:ext uri="{FF2B5EF4-FFF2-40B4-BE49-F238E27FC236}">
                <a16:creationId xmlns:a16="http://schemas.microsoft.com/office/drawing/2014/main" id="{8E7854D3-9C9C-4370-ABE5-4B27E2737DD0}"/>
              </a:ext>
            </a:extLst>
          </p:cNvPr>
          <p:cNvSpPr/>
          <p:nvPr/>
        </p:nvSpPr>
        <p:spPr>
          <a:xfrm>
            <a:off x="2152049" y="3082888"/>
            <a:ext cx="5334758" cy="1446550"/>
          </a:xfrm>
          <a:prstGeom prst="rect">
            <a:avLst/>
          </a:prstGeom>
          <a:noFill/>
        </p:spPr>
        <p:txBody>
          <a:bodyPr wrap="square" lIns="91440" tIns="45720" rIns="91440" bIns="45720">
            <a:spAutoFit/>
          </a:bodyPr>
          <a:lstStyle/>
          <a:p>
            <a:pPr algn="ctr"/>
            <a:r>
              <a:rPr lang="en-US" sz="8800" b="1" cap="none" spc="0" dirty="0" err="1">
                <a:ln w="22225">
                  <a:solidFill>
                    <a:schemeClr val="accent2"/>
                  </a:solidFill>
                  <a:prstDash val="solid"/>
                </a:ln>
                <a:solidFill>
                  <a:srgbClr val="002060"/>
                </a:solidFill>
                <a:effectLst/>
                <a:latin typeface="Arial" panose="020B0604020202020204" pitchFamily="34" charset="0"/>
                <a:ea typeface="Arial-Rounded" panose="020B0500000000000000" pitchFamily="34" charset="0"/>
                <a:cs typeface="Arial" panose="020B0604020202020204" pitchFamily="34" charset="0"/>
              </a:rPr>
              <a:t>Tiết</a:t>
            </a:r>
            <a:r>
              <a:rPr lang="en-US" sz="8800" b="1" cap="none" spc="0" dirty="0">
                <a:ln w="22225">
                  <a:solidFill>
                    <a:schemeClr val="accent2"/>
                  </a:solidFill>
                  <a:prstDash val="solid"/>
                </a:ln>
                <a:solidFill>
                  <a:srgbClr val="002060"/>
                </a:solidFill>
                <a:effectLst/>
                <a:latin typeface="Arial" panose="020B0604020202020204" pitchFamily="34" charset="0"/>
                <a:ea typeface="Arial-Rounded" panose="020B0500000000000000" pitchFamily="34" charset="0"/>
                <a:cs typeface="Arial" panose="020B0604020202020204" pitchFamily="34" charset="0"/>
              </a:rPr>
              <a:t> 1 + 2</a:t>
            </a:r>
          </a:p>
        </p:txBody>
      </p:sp>
    </p:spTree>
    <p:extLst>
      <p:ext uri="{BB962C8B-B14F-4D97-AF65-F5344CB8AC3E}">
        <p14:creationId xmlns:p14="http://schemas.microsoft.com/office/powerpoint/2010/main" val="1194580063"/>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ppt_x</p:attrName>
                                        </p:attrNameLst>
                                      </p:cBhvr>
                                      <p:tavLst>
                                        <p:tav tm="0">
                                          <p:val>
                                            <p:strVal val="#ppt_x"/>
                                          </p:val>
                                        </p:tav>
                                        <p:tav tm="100000">
                                          <p:val>
                                            <p:strVal val="#ppt_x"/>
                                          </p:val>
                                        </p:tav>
                                      </p:tavLst>
                                    </p:anim>
                                    <p:anim calcmode="lin" valueType="num">
                                      <p:cBhvr>
                                        <p:cTn id="9" dur="5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anim calcmode="lin" valueType="num">
                                      <p:cBhvr>
                                        <p:cTn id="14" dur="500" fill="hold"/>
                                        <p:tgtEl>
                                          <p:spTgt spid="9"/>
                                        </p:tgtEl>
                                        <p:attrNameLst>
                                          <p:attrName>ppt_x</p:attrName>
                                        </p:attrNameLst>
                                      </p:cBhvr>
                                      <p:tavLst>
                                        <p:tav tm="0">
                                          <p:val>
                                            <p:strVal val="#ppt_x"/>
                                          </p:val>
                                        </p:tav>
                                        <p:tav tm="100000">
                                          <p:val>
                                            <p:strVal val="#ppt_x"/>
                                          </p:val>
                                        </p:tav>
                                      </p:tavLst>
                                    </p:anim>
                                    <p:anim calcmode="lin" valueType="num">
                                      <p:cBhvr>
                                        <p:cTn id="15" dur="500" fill="hold"/>
                                        <p:tgtEl>
                                          <p:spTgt spid="9"/>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2" presetClass="entr" presetSubtype="1"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0-#ppt_h/2"/>
                                          </p:val>
                                        </p:tav>
                                        <p:tav tm="100000">
                                          <p:val>
                                            <p:strVal val="#ppt_y"/>
                                          </p:val>
                                        </p:tav>
                                      </p:tavLst>
                                    </p:anim>
                                  </p:childTnLst>
                                </p:cTn>
                              </p:par>
                              <p:par>
                                <p:cTn id="21" presetID="47" presetClass="entr" presetSubtype="0" fill="hold" nodeType="withEffect">
                                  <p:stCondLst>
                                    <p:cond delay="0"/>
                                  </p:stCondLst>
                                  <p:childTnLst>
                                    <p:set>
                                      <p:cBhvr>
                                        <p:cTn id="22" dur="1" fill="hold">
                                          <p:stCondLst>
                                            <p:cond delay="0"/>
                                          </p:stCondLst>
                                        </p:cTn>
                                        <p:tgtEl>
                                          <p:spTgt spid="38"/>
                                        </p:tgtEl>
                                        <p:attrNameLst>
                                          <p:attrName>style.visibility</p:attrName>
                                        </p:attrNameLst>
                                      </p:cBhvr>
                                      <p:to>
                                        <p:strVal val="visible"/>
                                      </p:to>
                                    </p:set>
                                    <p:animEffect transition="in" filter="fade">
                                      <p:cBhvr>
                                        <p:cTn id="23" dur="750"/>
                                        <p:tgtEl>
                                          <p:spTgt spid="38"/>
                                        </p:tgtEl>
                                      </p:cBhvr>
                                    </p:animEffect>
                                    <p:anim calcmode="lin" valueType="num">
                                      <p:cBhvr>
                                        <p:cTn id="24" dur="750" fill="hold"/>
                                        <p:tgtEl>
                                          <p:spTgt spid="38"/>
                                        </p:tgtEl>
                                        <p:attrNameLst>
                                          <p:attrName>ppt_x</p:attrName>
                                        </p:attrNameLst>
                                      </p:cBhvr>
                                      <p:tavLst>
                                        <p:tav tm="0">
                                          <p:val>
                                            <p:strVal val="#ppt_x"/>
                                          </p:val>
                                        </p:tav>
                                        <p:tav tm="100000">
                                          <p:val>
                                            <p:strVal val="#ppt_x"/>
                                          </p:val>
                                        </p:tav>
                                      </p:tavLst>
                                    </p:anim>
                                    <p:anim calcmode="lin" valueType="num">
                                      <p:cBhvr>
                                        <p:cTn id="25" dur="75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circle(in)">
                                      <p:cBhvr>
                                        <p:cTn id="30"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38AA2663-58FC-4C32-8CE9-0370AFE83940}"/>
              </a:ext>
            </a:extLst>
          </p:cNvPr>
          <p:cNvSpPr/>
          <p:nvPr/>
        </p:nvSpPr>
        <p:spPr>
          <a:xfrm>
            <a:off x="609600" y="142240"/>
            <a:ext cx="9442450" cy="91249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FFFFFF"/>
                </a:solidFill>
                <a:effectLst/>
                <a:uLnTx/>
                <a:uFillTx/>
                <a:latin typeface="Arial-Rounded" panose="020B0500000000000000" charset="0"/>
                <a:cs typeface="Arial-Rounded" panose="020B0500000000000000" charset="0"/>
              </a:rPr>
              <a:t>Em đã chuẩn bị những gì để đón ngày khai trường?</a:t>
            </a:r>
          </a:p>
        </p:txBody>
      </p:sp>
      <p:pic>
        <p:nvPicPr>
          <p:cNvPr id="3" name="Content Placeholder 2">
            <a:extLst>
              <a:ext uri="{FF2B5EF4-FFF2-40B4-BE49-F238E27FC236}">
                <a16:creationId xmlns:a16="http://schemas.microsoft.com/office/drawing/2014/main" id="{65F10B19-2E3B-460C-A47E-0EABEB95401C}"/>
              </a:ext>
            </a:extLst>
          </p:cNvPr>
          <p:cNvPicPr>
            <a:picLocks noChangeAspect="1"/>
          </p:cNvPicPr>
          <p:nvPr/>
        </p:nvPicPr>
        <p:blipFill>
          <a:blip r:embed="rId3"/>
          <a:stretch>
            <a:fillRect/>
          </a:stretch>
        </p:blipFill>
        <p:spPr>
          <a:xfrm>
            <a:off x="219075" y="2675255"/>
            <a:ext cx="4017010" cy="2889250"/>
          </a:xfrm>
          <a:prstGeom prst="rect">
            <a:avLst/>
          </a:prstGeom>
        </p:spPr>
      </p:pic>
      <p:pic>
        <p:nvPicPr>
          <p:cNvPr id="4" name="Content Placeholder 4" descr="sach-van-4934-1612883932">
            <a:extLst>
              <a:ext uri="{FF2B5EF4-FFF2-40B4-BE49-F238E27FC236}">
                <a16:creationId xmlns:a16="http://schemas.microsoft.com/office/drawing/2014/main" id="{4517C5C6-1B53-4C67-AED3-3910E12F15F4}"/>
              </a:ext>
            </a:extLst>
          </p:cNvPr>
          <p:cNvPicPr>
            <a:picLocks noChangeAspect="1"/>
          </p:cNvPicPr>
          <p:nvPr/>
        </p:nvPicPr>
        <p:blipFill>
          <a:blip r:embed="rId4"/>
          <a:stretch>
            <a:fillRect/>
          </a:stretch>
        </p:blipFill>
        <p:spPr>
          <a:xfrm>
            <a:off x="4460240" y="2654935"/>
            <a:ext cx="4505325" cy="2929890"/>
          </a:xfrm>
          <a:prstGeom prst="rect">
            <a:avLst/>
          </a:prstGeom>
        </p:spPr>
      </p:pic>
      <p:pic>
        <p:nvPicPr>
          <p:cNvPr id="5" name="Picture 4">
            <a:extLst>
              <a:ext uri="{FF2B5EF4-FFF2-40B4-BE49-F238E27FC236}">
                <a16:creationId xmlns:a16="http://schemas.microsoft.com/office/drawing/2014/main" id="{A94F19B0-7A9B-4F73-8962-46179EED4F14}"/>
              </a:ext>
            </a:extLst>
          </p:cNvPr>
          <p:cNvPicPr>
            <a:picLocks noChangeAspect="1"/>
          </p:cNvPicPr>
          <p:nvPr/>
        </p:nvPicPr>
        <p:blipFill>
          <a:blip r:embed="rId5"/>
          <a:stretch>
            <a:fillRect/>
          </a:stretch>
        </p:blipFill>
        <p:spPr>
          <a:xfrm>
            <a:off x="9120505" y="2675255"/>
            <a:ext cx="3150870" cy="2889885"/>
          </a:xfrm>
          <a:prstGeom prst="rect">
            <a:avLst/>
          </a:prstGeom>
        </p:spPr>
      </p:pic>
    </p:spTree>
    <p:extLst>
      <p:ext uri="{BB962C8B-B14F-4D97-AF65-F5344CB8AC3E}">
        <p14:creationId xmlns:p14="http://schemas.microsoft.com/office/powerpoint/2010/main" val="1239890377"/>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1EA15710-049F-4371-89E7-E1C0227F4F47}"/>
              </a:ext>
            </a:extLst>
          </p:cNvPr>
          <p:cNvPicPr>
            <a:picLocks noChangeAspect="1"/>
          </p:cNvPicPr>
          <p:nvPr/>
        </p:nvPicPr>
        <p:blipFill rotWithShape="1">
          <a:blip r:embed="rId3">
            <a:extLst>
              <a:ext uri="{28A0092B-C50C-407E-A947-70E740481C1C}">
                <a14:useLocalDpi xmlns:a14="http://schemas.microsoft.com/office/drawing/2010/main" val="0"/>
              </a:ext>
            </a:extLst>
          </a:blip>
          <a:srcRect l="66515" b="75097"/>
          <a:stretch/>
        </p:blipFill>
        <p:spPr>
          <a:xfrm rot="660128">
            <a:off x="9693355" y="-1175868"/>
            <a:ext cx="3020116" cy="3146513"/>
          </a:xfrm>
          <a:prstGeom prst="rect">
            <a:avLst/>
          </a:prstGeom>
        </p:spPr>
      </p:pic>
      <p:pic>
        <p:nvPicPr>
          <p:cNvPr id="24" name="图片 23">
            <a:extLst>
              <a:ext uri="{FF2B5EF4-FFF2-40B4-BE49-F238E27FC236}">
                <a16:creationId xmlns:a16="http://schemas.microsoft.com/office/drawing/2014/main" id="{0C82CE93-B80A-4BC3-A986-4F4B527733DB}"/>
              </a:ext>
            </a:extLst>
          </p:cNvPr>
          <p:cNvPicPr>
            <a:picLocks noChangeAspect="1"/>
          </p:cNvPicPr>
          <p:nvPr/>
        </p:nvPicPr>
        <p:blipFill rotWithShape="1">
          <a:blip r:embed="rId4">
            <a:extLst>
              <a:ext uri="{28A0092B-C50C-407E-A947-70E740481C1C}">
                <a14:useLocalDpi xmlns:a14="http://schemas.microsoft.com/office/drawing/2010/main" val="0"/>
              </a:ext>
            </a:extLst>
          </a:blip>
          <a:srcRect l="3522" t="72885" r="51708" b="5978"/>
          <a:stretch/>
        </p:blipFill>
        <p:spPr>
          <a:xfrm>
            <a:off x="5936803" y="3676755"/>
            <a:ext cx="5635036" cy="3556696"/>
          </a:xfrm>
          <a:prstGeom prst="rect">
            <a:avLst/>
          </a:prstGeom>
        </p:spPr>
      </p:pic>
      <p:pic>
        <p:nvPicPr>
          <p:cNvPr id="4" name="图片 2">
            <a:extLst>
              <a:ext uri="{FF2B5EF4-FFF2-40B4-BE49-F238E27FC236}">
                <a16:creationId xmlns:a16="http://schemas.microsoft.com/office/drawing/2014/main" id="{150C635B-BFDB-4CF0-8AE8-0C8F942DBC6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0432" y="221169"/>
            <a:ext cx="6304314" cy="4111134"/>
          </a:xfrm>
          <a:prstGeom prst="rect">
            <a:avLst/>
          </a:prstGeom>
        </p:spPr>
      </p:pic>
      <p:sp>
        <p:nvSpPr>
          <p:cNvPr id="2" name="Rectangle 1">
            <a:extLst>
              <a:ext uri="{FF2B5EF4-FFF2-40B4-BE49-F238E27FC236}">
                <a16:creationId xmlns:a16="http://schemas.microsoft.com/office/drawing/2014/main" id="{7FD2E71A-BA5B-47B0-ACC0-C609CF548C34}"/>
              </a:ext>
            </a:extLst>
          </p:cNvPr>
          <p:cNvSpPr/>
          <p:nvPr/>
        </p:nvSpPr>
        <p:spPr>
          <a:xfrm>
            <a:off x="2878726" y="1777727"/>
            <a:ext cx="2510624" cy="1569660"/>
          </a:xfrm>
          <a:prstGeom prst="rect">
            <a:avLst/>
          </a:prstGeom>
          <a:noFill/>
        </p:spPr>
        <p:txBody>
          <a:bodyPr wrap="none" lIns="91440" tIns="45720" rIns="91440" bIns="45720">
            <a:spAutoFit/>
          </a:bodyPr>
          <a:lstStyle/>
          <a:p>
            <a:pPr algn="ctr"/>
            <a:r>
              <a:rPr lang="en-US" sz="9600" b="1" dirty="0" err="1">
                <a:ln w="0"/>
                <a:solidFill>
                  <a:srgbClr val="FF0000"/>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Đọc</a:t>
            </a:r>
            <a:endParaRPr lang="en-US" sz="9600" b="1" cap="none" spc="0" dirty="0">
              <a:ln w="0"/>
              <a:solidFill>
                <a:srgbClr val="FF0000"/>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08875458"/>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BBCC0"/>
        </a:solidFill>
        <a:effectLst/>
      </p:bgPr>
    </p:bg>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AE3B851A-79D0-4AA6-AD30-AD7D97E8F523}"/>
              </a:ext>
            </a:extLst>
          </p:cNvPr>
          <p:cNvSpPr/>
          <p:nvPr/>
        </p:nvSpPr>
        <p:spPr>
          <a:xfrm>
            <a:off x="394023" y="914399"/>
            <a:ext cx="11267768" cy="5815781"/>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7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Ngày khai trường đã đến.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7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Sáng sớm, mẹ mới gọi một câu mà tôi đã vùng dậy, khác hẳn mọi ngày. Loáng một cái, tôi đã chuẩn bị xong mọi thứ. Bố ngạc nhiên nhìn tôi, còn mẹ cười tủm tỉm. Tôi rối rít: “Con muốn đến sớm nhất lớp.”</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7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Tôi háo hức tưởng tượng ra cảnh mình đến đầu tiên, cất tiếng chào thật to những bạn đến sau. Nhưng vừa đến cổng trường, tôi đã thấy mấy bạn cùng lớp đang ríu rít nói cười ở trong sân. Thì ra, không chỉ mình tôi muốn đến sớm nhất. Tôi chào mẹ, chạy ào vào cùng các bạn.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7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Chúng tôi tranh nhau kể về chuyện ngày hè. Ngay cạnh chúng tôi, mấy em lớp 1 đang rụt rè níu chặt tay bố mẹ, thật giống tôi năm ngoái. Trước các em, tôi thấy mình lớn bổng lên. Tôi đã là học sinh lớp 2 rồi cơ mà.</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(Văn Giá)</a:t>
            </a:r>
            <a:endPar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 name="Rectangle: Rounded Corners 3">
            <a:extLst>
              <a:ext uri="{FF2B5EF4-FFF2-40B4-BE49-F238E27FC236}">
                <a16:creationId xmlns:a16="http://schemas.microsoft.com/office/drawing/2014/main" id="{B2782C21-4166-4B2B-8E8A-2E765EB26975}"/>
              </a:ext>
            </a:extLst>
          </p:cNvPr>
          <p:cNvSpPr/>
          <p:nvPr/>
        </p:nvSpPr>
        <p:spPr>
          <a:xfrm>
            <a:off x="3492231" y="127819"/>
            <a:ext cx="4816028" cy="698091"/>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Tôi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học</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sinh</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lớp</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2</a:t>
            </a:r>
          </a:p>
        </p:txBody>
      </p:sp>
      <p:sp>
        <p:nvSpPr>
          <p:cNvPr id="5" name="Rectangle: Rounded Corners 4">
            <a:extLst>
              <a:ext uri="{FF2B5EF4-FFF2-40B4-BE49-F238E27FC236}">
                <a16:creationId xmlns:a16="http://schemas.microsoft.com/office/drawing/2014/main" id="{39203345-D718-492D-AFD9-D799DB4A936F}"/>
              </a:ext>
            </a:extLst>
          </p:cNvPr>
          <p:cNvSpPr/>
          <p:nvPr/>
        </p:nvSpPr>
        <p:spPr>
          <a:xfrm>
            <a:off x="5358580" y="6154988"/>
            <a:ext cx="3342967" cy="575192"/>
          </a:xfrm>
          <a:prstGeom prst="roundRect">
            <a:avLst/>
          </a:prstGeom>
          <a:solidFill>
            <a:srgbClr val="F90F8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noProof="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Đọc</a:t>
            </a:r>
            <a:r>
              <a:rPr lang="en-US" sz="3600" noProof="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sz="3600" noProof="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mẫu</a:t>
            </a:r>
            <a:endParaRPr kumimoji="0" lang="en-US" sz="36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923755396"/>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BBCC0"/>
        </a:solidFill>
        <a:effectLst/>
      </p:bgPr>
    </p:bg>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AE3B851A-79D0-4AA6-AD30-AD7D97E8F523}"/>
              </a:ext>
            </a:extLst>
          </p:cNvPr>
          <p:cNvSpPr/>
          <p:nvPr/>
        </p:nvSpPr>
        <p:spPr>
          <a:xfrm>
            <a:off x="346587" y="626803"/>
            <a:ext cx="11267768" cy="5815781"/>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just"/>
            <a:endParaRPr lang="en-US" sz="2600" dirty="0">
              <a:latin typeface="Arial-Rounded" panose="020B0500000000000000" pitchFamily="34" charset="0"/>
              <a:ea typeface="Arial-Rounded" panose="020B0500000000000000" pitchFamily="34" charset="0"/>
              <a:cs typeface="Arial-Rounded" panose="020B0500000000000000" pitchFamily="34" charset="0"/>
            </a:endParaRPr>
          </a:p>
          <a:p>
            <a:pPr algn="just"/>
            <a:r>
              <a:rPr lang="vi-VN" sz="2600" dirty="0">
                <a:latin typeface="Arial-Rounded" panose="020B0500000000000000" pitchFamily="34" charset="0"/>
                <a:ea typeface="Arial-Rounded" panose="020B0500000000000000" pitchFamily="34" charset="0"/>
                <a:cs typeface="Arial-Rounded" panose="020B0500000000000000" pitchFamily="34" charset="0"/>
              </a:rPr>
              <a:t>Ngày khai trường đã đến.</a:t>
            </a:r>
          </a:p>
          <a:p>
            <a:pPr algn="just"/>
            <a:r>
              <a:rPr lang="vi-VN" sz="2600" dirty="0">
                <a:latin typeface="Arial-Rounded" panose="020B0500000000000000" pitchFamily="34" charset="0"/>
                <a:ea typeface="Arial-Rounded" panose="020B0500000000000000" pitchFamily="34" charset="0"/>
                <a:cs typeface="Arial-Rounded" panose="020B0500000000000000" pitchFamily="34" charset="0"/>
              </a:rPr>
              <a:t>Sáng sớm, mẹ mới gọi một câu mà tôi đã vùng dậy, khác hẳn mọi ngày. Loáng một cái, tôi đã chuẩn bị xong mọi thứ. Bố ngạc nhiên nhìn tôi, còn mẹ cười tủm tỉm. Tôi rối rít: “Con muốn đến sớm nhất lớp.”</a:t>
            </a:r>
          </a:p>
          <a:p>
            <a:pPr algn="just"/>
            <a:endParaRPr lang="en-US" sz="2600" dirty="0">
              <a:latin typeface="Arial-Rounded" panose="020B0500000000000000" pitchFamily="34" charset="0"/>
              <a:ea typeface="Arial-Rounded" panose="020B0500000000000000" pitchFamily="34" charset="0"/>
              <a:cs typeface="Arial-Rounded" panose="020B0500000000000000" pitchFamily="34" charset="0"/>
            </a:endParaRPr>
          </a:p>
          <a:p>
            <a:pPr algn="just"/>
            <a:r>
              <a:rPr lang="vi-VN" sz="2600" dirty="0">
                <a:latin typeface="Arial-Rounded" panose="020B0500000000000000" pitchFamily="34" charset="0"/>
                <a:ea typeface="Arial-Rounded" panose="020B0500000000000000" pitchFamily="34" charset="0"/>
                <a:cs typeface="Arial-Rounded" panose="020B0500000000000000" pitchFamily="34" charset="0"/>
              </a:rPr>
              <a:t>Tôi háo hức tưởng tượng ra cảnh mình đến đầu tiên, cất tiếng chào thật to những bạn đến sau. Nhưng vừa đến cổng trường, tôi đã thấy mấy bạn cùng lớp đang ríu rít nói cười ở trong sân. Thì ra, không chỉ mình tôi muốn đến sớm nhất. Tôi chào mẹ, chạy ào vào cùng các bạn.</a:t>
            </a:r>
          </a:p>
          <a:p>
            <a:pPr algn="just"/>
            <a:endParaRPr lang="en-US" sz="2600" dirty="0">
              <a:latin typeface="Arial-Rounded" panose="020B0500000000000000" pitchFamily="34" charset="0"/>
              <a:ea typeface="Arial-Rounded" panose="020B0500000000000000" pitchFamily="34" charset="0"/>
              <a:cs typeface="Arial-Rounded" panose="020B0500000000000000" pitchFamily="34" charset="0"/>
            </a:endParaRPr>
          </a:p>
          <a:p>
            <a:pPr algn="just"/>
            <a:r>
              <a:rPr lang="vi-VN" sz="2600" dirty="0">
                <a:latin typeface="Arial-Rounded" panose="020B0500000000000000" pitchFamily="34" charset="0"/>
                <a:ea typeface="Arial-Rounded" panose="020B0500000000000000" pitchFamily="34" charset="0"/>
                <a:cs typeface="Arial-Rounded" panose="020B0500000000000000" pitchFamily="34" charset="0"/>
              </a:rPr>
              <a:t>Chúng tôi tranh nhau kể về chuyện ngày hè. Ngay cạnh chúng tôi, mấy em lớp 1 đang rụt rè níu chặt tay bố mẹ, thật giống tôi năm ngoái. Trước các em, tôi thấy mình lớn bổng lên. Tôi đã là học sinh lớp 2 rồi cơ mà.</a:t>
            </a:r>
          </a:p>
          <a:p>
            <a:pPr algn="r"/>
            <a:r>
              <a:rPr lang="vi-VN" sz="2800" dirty="0">
                <a:latin typeface="Arial-Rounded" panose="020B0500000000000000" pitchFamily="34" charset="0"/>
                <a:ea typeface="Arial-Rounded" panose="020B0500000000000000" pitchFamily="34" charset="0"/>
                <a:cs typeface="Arial-Rounded" panose="020B0500000000000000" pitchFamily="34" charset="0"/>
              </a:rPr>
              <a:t>(Văn Giá)</a:t>
            </a:r>
            <a:endParaRPr lang="en-US" sz="28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4" name="Rectangle: Rounded Corners 3">
            <a:extLst>
              <a:ext uri="{FF2B5EF4-FFF2-40B4-BE49-F238E27FC236}">
                <a16:creationId xmlns:a16="http://schemas.microsoft.com/office/drawing/2014/main" id="{B2782C21-4166-4B2B-8E8A-2E765EB26975}"/>
              </a:ext>
            </a:extLst>
          </p:cNvPr>
          <p:cNvSpPr/>
          <p:nvPr/>
        </p:nvSpPr>
        <p:spPr>
          <a:xfrm>
            <a:off x="3501957" y="127819"/>
            <a:ext cx="4806301" cy="698091"/>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4000" dirty="0">
                <a:latin typeface="Arial-Rounded" panose="020B0500000000000000" pitchFamily="34" charset="0"/>
                <a:ea typeface="Arial-Rounded" panose="020B0500000000000000" pitchFamily="34" charset="0"/>
                <a:cs typeface="Arial-Rounded" panose="020B0500000000000000" pitchFamily="34" charset="0"/>
              </a:rPr>
              <a:t>Tôi </a:t>
            </a:r>
            <a:r>
              <a:rPr lang="en-US" sz="4000" dirty="0" err="1">
                <a:latin typeface="Arial-Rounded" panose="020B0500000000000000" pitchFamily="34" charset="0"/>
                <a:ea typeface="Arial-Rounded" panose="020B0500000000000000" pitchFamily="34" charset="0"/>
                <a:cs typeface="Arial-Rounded" panose="020B0500000000000000" pitchFamily="34" charset="0"/>
              </a:rPr>
              <a:t>là</a:t>
            </a:r>
            <a:r>
              <a:rPr lang="en-US" sz="4000" dirty="0">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latin typeface="Arial-Rounded" panose="020B0500000000000000" pitchFamily="34" charset="0"/>
                <a:ea typeface="Arial-Rounded" panose="020B0500000000000000" pitchFamily="34" charset="0"/>
                <a:cs typeface="Arial-Rounded" panose="020B0500000000000000" pitchFamily="34" charset="0"/>
              </a:rPr>
              <a:t>học</a:t>
            </a:r>
            <a:r>
              <a:rPr lang="en-US" sz="4000" dirty="0">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latin typeface="Arial-Rounded" panose="020B0500000000000000" pitchFamily="34" charset="0"/>
                <a:ea typeface="Arial-Rounded" panose="020B0500000000000000" pitchFamily="34" charset="0"/>
                <a:cs typeface="Arial-Rounded" panose="020B0500000000000000" pitchFamily="34" charset="0"/>
              </a:rPr>
              <a:t>sinh</a:t>
            </a:r>
            <a:r>
              <a:rPr lang="en-US" sz="4000" dirty="0">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latin typeface="Arial-Rounded" panose="020B0500000000000000" pitchFamily="34" charset="0"/>
                <a:ea typeface="Arial-Rounded" panose="020B0500000000000000" pitchFamily="34" charset="0"/>
                <a:cs typeface="Arial-Rounded" panose="020B0500000000000000" pitchFamily="34" charset="0"/>
              </a:rPr>
              <a:t>lớp</a:t>
            </a:r>
            <a:r>
              <a:rPr lang="en-US" sz="4000" dirty="0">
                <a:latin typeface="Arial-Rounded" panose="020B0500000000000000" pitchFamily="34" charset="0"/>
                <a:ea typeface="Arial-Rounded" panose="020B0500000000000000" pitchFamily="34" charset="0"/>
                <a:cs typeface="Arial-Rounded" panose="020B0500000000000000" pitchFamily="34" charset="0"/>
              </a:rPr>
              <a:t> 2</a:t>
            </a:r>
          </a:p>
        </p:txBody>
      </p:sp>
      <p:sp>
        <p:nvSpPr>
          <p:cNvPr id="5" name="Rectangle: Rounded Corners 4">
            <a:extLst>
              <a:ext uri="{FF2B5EF4-FFF2-40B4-BE49-F238E27FC236}">
                <a16:creationId xmlns:a16="http://schemas.microsoft.com/office/drawing/2014/main" id="{39203345-D718-492D-AFD9-D799DB4A936F}"/>
              </a:ext>
            </a:extLst>
          </p:cNvPr>
          <p:cNvSpPr/>
          <p:nvPr/>
        </p:nvSpPr>
        <p:spPr>
          <a:xfrm>
            <a:off x="2753032" y="6154988"/>
            <a:ext cx="5948516" cy="575192"/>
          </a:xfrm>
          <a:prstGeom prst="roundRect">
            <a:avLst/>
          </a:prstGeom>
          <a:solidFill>
            <a:srgbClr val="F90F8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latin typeface="Arial-Rounded" panose="020B0500000000000000" pitchFamily="34" charset="0"/>
                <a:ea typeface="Arial-Rounded" panose="020B0500000000000000" pitchFamily="34" charset="0"/>
                <a:cs typeface="Arial-Rounded" panose="020B0500000000000000" pitchFamily="34" charset="0"/>
              </a:rPr>
              <a:t>Bài</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đọc</a:t>
            </a:r>
            <a:r>
              <a:rPr lang="en-US" sz="3600" dirty="0">
                <a:latin typeface="Arial-Rounded" panose="020B0500000000000000" pitchFamily="34" charset="0"/>
                <a:ea typeface="Arial-Rounded" panose="020B0500000000000000" pitchFamily="34" charset="0"/>
                <a:cs typeface="Arial-Rounded" panose="020B0500000000000000" pitchFamily="34" charset="0"/>
              </a:rPr>
              <a:t> chia </a:t>
            </a:r>
            <a:r>
              <a:rPr lang="en-US" sz="3600" dirty="0" err="1">
                <a:latin typeface="Arial-Rounded" panose="020B0500000000000000" pitchFamily="34" charset="0"/>
                <a:ea typeface="Arial-Rounded" panose="020B0500000000000000" pitchFamily="34" charset="0"/>
                <a:cs typeface="Arial-Rounded" panose="020B0500000000000000" pitchFamily="34" charset="0"/>
              </a:rPr>
              <a:t>làm</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mấy</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đoạn</a:t>
            </a:r>
            <a:r>
              <a:rPr lang="en-US" sz="3600" dirty="0">
                <a:latin typeface="Arial-Rounded" panose="020B0500000000000000" pitchFamily="34" charset="0"/>
                <a:ea typeface="Arial-Rounded" panose="020B0500000000000000" pitchFamily="34" charset="0"/>
                <a:cs typeface="Arial-Rounded" panose="020B0500000000000000" pitchFamily="34" charset="0"/>
              </a:rPr>
              <a:t>?</a:t>
            </a:r>
          </a:p>
        </p:txBody>
      </p:sp>
      <p:sp>
        <p:nvSpPr>
          <p:cNvPr id="6" name="Rectangle: Rounded Corners 5">
            <a:extLst>
              <a:ext uri="{FF2B5EF4-FFF2-40B4-BE49-F238E27FC236}">
                <a16:creationId xmlns:a16="http://schemas.microsoft.com/office/drawing/2014/main" id="{664D798A-80EB-4881-BD0D-857145381120}"/>
              </a:ext>
            </a:extLst>
          </p:cNvPr>
          <p:cNvSpPr/>
          <p:nvPr/>
        </p:nvSpPr>
        <p:spPr>
          <a:xfrm>
            <a:off x="629263" y="914399"/>
            <a:ext cx="10736826" cy="1651819"/>
          </a:xfrm>
          <a:prstGeom prst="roundRect">
            <a:avLst/>
          </a:prstGeom>
          <a:noFill/>
          <a:ln w="38100">
            <a:prstDash val="dash"/>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12" name="Oval 11">
            <a:extLst>
              <a:ext uri="{FF2B5EF4-FFF2-40B4-BE49-F238E27FC236}">
                <a16:creationId xmlns:a16="http://schemas.microsoft.com/office/drawing/2014/main" id="{66561F34-BE39-40A1-ACF3-B692960A0159}"/>
              </a:ext>
            </a:extLst>
          </p:cNvPr>
          <p:cNvSpPr/>
          <p:nvPr/>
        </p:nvSpPr>
        <p:spPr>
          <a:xfrm>
            <a:off x="137652" y="914399"/>
            <a:ext cx="457200" cy="457200"/>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chemeClr val="bg1"/>
                </a:solidFill>
                <a:effectLst/>
                <a:uLnTx/>
                <a:uFillTx/>
                <a:latin typeface="Times New Roman" panose="02020603050405020304" pitchFamily="18" charset="0"/>
                <a:ea typeface="+mn-ea"/>
                <a:cs typeface="Times New Roman" panose="02020603050405020304" pitchFamily="18" charset="0"/>
              </a:rPr>
              <a:t>1</a:t>
            </a:r>
          </a:p>
        </p:txBody>
      </p:sp>
      <p:sp>
        <p:nvSpPr>
          <p:cNvPr id="13" name="Rectangle: Rounded Corners 12">
            <a:extLst>
              <a:ext uri="{FF2B5EF4-FFF2-40B4-BE49-F238E27FC236}">
                <a16:creationId xmlns:a16="http://schemas.microsoft.com/office/drawing/2014/main" id="{45378A5D-6943-4B14-8F92-489DFBB9F39F}"/>
              </a:ext>
            </a:extLst>
          </p:cNvPr>
          <p:cNvSpPr/>
          <p:nvPr/>
        </p:nvSpPr>
        <p:spPr>
          <a:xfrm>
            <a:off x="629263" y="2812024"/>
            <a:ext cx="10835149" cy="1651819"/>
          </a:xfrm>
          <a:prstGeom prst="roundRect">
            <a:avLst/>
          </a:prstGeom>
          <a:noFill/>
          <a:ln w="38100">
            <a:prstDash val="dash"/>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14" name="Oval 13">
            <a:extLst>
              <a:ext uri="{FF2B5EF4-FFF2-40B4-BE49-F238E27FC236}">
                <a16:creationId xmlns:a16="http://schemas.microsoft.com/office/drawing/2014/main" id="{53E9DF6F-2883-4F99-89C3-C1DCEF9C5807}"/>
              </a:ext>
            </a:extLst>
          </p:cNvPr>
          <p:cNvSpPr/>
          <p:nvPr/>
        </p:nvSpPr>
        <p:spPr>
          <a:xfrm>
            <a:off x="105696" y="2723535"/>
            <a:ext cx="457200" cy="457200"/>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chemeClr val="bg1"/>
                </a:solidFill>
                <a:effectLst/>
                <a:uLnTx/>
                <a:uFillTx/>
                <a:latin typeface="Times New Roman" panose="02020603050405020304" pitchFamily="18" charset="0"/>
                <a:ea typeface="+mn-ea"/>
                <a:cs typeface="Times New Roman" panose="02020603050405020304" pitchFamily="18" charset="0"/>
              </a:rPr>
              <a:t>2</a:t>
            </a:r>
          </a:p>
        </p:txBody>
      </p:sp>
      <p:sp>
        <p:nvSpPr>
          <p:cNvPr id="15" name="Rectangle: Rounded Corners 14">
            <a:extLst>
              <a:ext uri="{FF2B5EF4-FFF2-40B4-BE49-F238E27FC236}">
                <a16:creationId xmlns:a16="http://schemas.microsoft.com/office/drawing/2014/main" id="{EDD4EB8C-8D96-47DD-B7FE-63257F1F0D39}"/>
              </a:ext>
            </a:extLst>
          </p:cNvPr>
          <p:cNvSpPr/>
          <p:nvPr/>
        </p:nvSpPr>
        <p:spPr>
          <a:xfrm>
            <a:off x="678425" y="4552332"/>
            <a:ext cx="10835149" cy="1582993"/>
          </a:xfrm>
          <a:prstGeom prst="roundRect">
            <a:avLst/>
          </a:prstGeom>
          <a:noFill/>
          <a:ln w="38100">
            <a:prstDash val="dash"/>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18" name="Oval 17">
            <a:extLst>
              <a:ext uri="{FF2B5EF4-FFF2-40B4-BE49-F238E27FC236}">
                <a16:creationId xmlns:a16="http://schemas.microsoft.com/office/drawing/2014/main" id="{16D46623-A5B2-4673-B673-B2662F1B8D01}"/>
              </a:ext>
            </a:extLst>
          </p:cNvPr>
          <p:cNvSpPr/>
          <p:nvPr/>
        </p:nvSpPr>
        <p:spPr>
          <a:xfrm>
            <a:off x="172063" y="4463843"/>
            <a:ext cx="457200" cy="457200"/>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chemeClr val="bg1"/>
                </a:solidFill>
                <a:effectLst/>
                <a:uLnTx/>
                <a:uFillTx/>
                <a:latin typeface="Times New Roman" panose="02020603050405020304" pitchFamily="18" charset="0"/>
                <a:ea typeface="+mn-ea"/>
                <a:cs typeface="Times New Roman" panose="02020603050405020304" pitchFamily="18" charset="0"/>
              </a:rPr>
              <a:t>3</a:t>
            </a:r>
          </a:p>
        </p:txBody>
      </p:sp>
    </p:spTree>
    <p:extLst>
      <p:ext uri="{BB962C8B-B14F-4D97-AF65-F5344CB8AC3E}">
        <p14:creationId xmlns:p14="http://schemas.microsoft.com/office/powerpoint/2010/main" val="3193222851"/>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inVertical)">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1000"/>
                                        <p:tgtEl>
                                          <p:spTgt spid="13"/>
                                        </p:tgtEl>
                                      </p:cBhvr>
                                    </p:animEffect>
                                    <p:anim calcmode="lin" valueType="num">
                                      <p:cBhvr>
                                        <p:cTn id="37" dur="1000" fill="hold"/>
                                        <p:tgtEl>
                                          <p:spTgt spid="13"/>
                                        </p:tgtEl>
                                        <p:attrNameLst>
                                          <p:attrName>ppt_x</p:attrName>
                                        </p:attrNameLst>
                                      </p:cBhvr>
                                      <p:tavLst>
                                        <p:tav tm="0">
                                          <p:val>
                                            <p:strVal val="#ppt_x"/>
                                          </p:val>
                                        </p:tav>
                                        <p:tav tm="100000">
                                          <p:val>
                                            <p:strVal val="#ppt_x"/>
                                          </p:val>
                                        </p:tav>
                                      </p:tavLst>
                                    </p:anim>
                                    <p:anim calcmode="lin" valueType="num">
                                      <p:cBhvr>
                                        <p:cTn id="38" dur="1000" fill="hold"/>
                                        <p:tgtEl>
                                          <p:spTgt spid="1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fade">
                                      <p:cBhvr>
                                        <p:cTn id="41" dur="1000"/>
                                        <p:tgtEl>
                                          <p:spTgt spid="14"/>
                                        </p:tgtEl>
                                      </p:cBhvr>
                                    </p:animEffect>
                                    <p:anim calcmode="lin" valueType="num">
                                      <p:cBhvr>
                                        <p:cTn id="42" dur="1000" fill="hold"/>
                                        <p:tgtEl>
                                          <p:spTgt spid="14"/>
                                        </p:tgtEl>
                                        <p:attrNameLst>
                                          <p:attrName>ppt_x</p:attrName>
                                        </p:attrNameLst>
                                      </p:cBhvr>
                                      <p:tavLst>
                                        <p:tav tm="0">
                                          <p:val>
                                            <p:strVal val="#ppt_x"/>
                                          </p:val>
                                        </p:tav>
                                        <p:tav tm="100000">
                                          <p:val>
                                            <p:strVal val="#ppt_x"/>
                                          </p:val>
                                        </p:tav>
                                      </p:tavLst>
                                    </p:anim>
                                    <p:anim calcmode="lin" valueType="num">
                                      <p:cBhvr>
                                        <p:cTn id="4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fade">
                                      <p:cBhvr>
                                        <p:cTn id="48" dur="1000"/>
                                        <p:tgtEl>
                                          <p:spTgt spid="15"/>
                                        </p:tgtEl>
                                      </p:cBhvr>
                                    </p:animEffect>
                                    <p:anim calcmode="lin" valueType="num">
                                      <p:cBhvr>
                                        <p:cTn id="49" dur="1000" fill="hold"/>
                                        <p:tgtEl>
                                          <p:spTgt spid="15"/>
                                        </p:tgtEl>
                                        <p:attrNameLst>
                                          <p:attrName>ppt_x</p:attrName>
                                        </p:attrNameLst>
                                      </p:cBhvr>
                                      <p:tavLst>
                                        <p:tav tm="0">
                                          <p:val>
                                            <p:strVal val="#ppt_x"/>
                                          </p:val>
                                        </p:tav>
                                        <p:tav tm="100000">
                                          <p:val>
                                            <p:strVal val="#ppt_x"/>
                                          </p:val>
                                        </p:tav>
                                      </p:tavLst>
                                    </p:anim>
                                    <p:anim calcmode="lin" valueType="num">
                                      <p:cBhvr>
                                        <p:cTn id="50" dur="1000" fill="hold"/>
                                        <p:tgtEl>
                                          <p:spTgt spid="15"/>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fade">
                                      <p:cBhvr>
                                        <p:cTn id="53" dur="1000"/>
                                        <p:tgtEl>
                                          <p:spTgt spid="18"/>
                                        </p:tgtEl>
                                      </p:cBhvr>
                                    </p:animEffect>
                                    <p:anim calcmode="lin" valueType="num">
                                      <p:cBhvr>
                                        <p:cTn id="54" dur="1000" fill="hold"/>
                                        <p:tgtEl>
                                          <p:spTgt spid="18"/>
                                        </p:tgtEl>
                                        <p:attrNameLst>
                                          <p:attrName>ppt_x</p:attrName>
                                        </p:attrNameLst>
                                      </p:cBhvr>
                                      <p:tavLst>
                                        <p:tav tm="0">
                                          <p:val>
                                            <p:strVal val="#ppt_x"/>
                                          </p:val>
                                        </p:tav>
                                        <p:tav tm="100000">
                                          <p:val>
                                            <p:strVal val="#ppt_x"/>
                                          </p:val>
                                        </p:tav>
                                      </p:tavLst>
                                    </p:anim>
                                    <p:anim calcmode="lin" valueType="num">
                                      <p:cBhvr>
                                        <p:cTn id="55"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12" grpId="0" animBg="1"/>
      <p:bldP spid="13" grpId="0" animBg="1"/>
      <p:bldP spid="14" grpId="0" animBg="1"/>
      <p:bldP spid="15" grpId="0" animBg="1"/>
      <p:bldP spid="1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云形标注 2"/>
          <p:cNvSpPr/>
          <p:nvPr/>
        </p:nvSpPr>
        <p:spPr>
          <a:xfrm>
            <a:off x="8975320" y="1514168"/>
            <a:ext cx="2432416" cy="1784338"/>
          </a:xfrm>
          <a:prstGeom prst="cloudCallout">
            <a:avLst>
              <a:gd name="adj1" fmla="val -21735"/>
              <a:gd name="adj2" fmla="val 81360"/>
            </a:avLst>
          </a:prstGeom>
          <a:gradFill flip="none" rotWithShape="1">
            <a:gsLst>
              <a:gs pos="100000">
                <a:srgbClr val="92D050">
                  <a:tint val="66000"/>
                  <a:satMod val="160000"/>
                </a:srgbClr>
              </a:gs>
              <a:gs pos="0">
                <a:srgbClr val="92D050"/>
              </a:gs>
            </a:gsLst>
            <a:lin ang="5400000" scaled="1"/>
            <a:tileRect/>
          </a:gradFill>
          <a:ln w="28575">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zh-CN" altLang="en-US" sz="540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37" name="矩形 36"/>
          <p:cNvSpPr/>
          <p:nvPr/>
        </p:nvSpPr>
        <p:spPr>
          <a:xfrm>
            <a:off x="9573702" y="1693549"/>
            <a:ext cx="2805424" cy="1168718"/>
          </a:xfrm>
          <a:prstGeom prst="rect">
            <a:avLst/>
          </a:prstGeom>
        </p:spPr>
        <p:txBody>
          <a:bodyPr wrap="square">
            <a:spAutoFit/>
          </a:bodyPr>
          <a:lstStyle/>
          <a:p>
            <a:pPr marL="457189" indent="-457189" defTabSz="1219170">
              <a:lnSpc>
                <a:spcPct val="150000"/>
              </a:lnSpc>
              <a:defRPr/>
            </a:pPr>
            <a:r>
              <a:rPr lang="en-US" altLang="zh-CN" sz="5400" kern="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níu</a:t>
            </a:r>
            <a:endParaRPr lang="zh-CN" altLang="en-US" sz="54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2" name="椭圆形标注 1"/>
          <p:cNvSpPr/>
          <p:nvPr/>
        </p:nvSpPr>
        <p:spPr>
          <a:xfrm>
            <a:off x="3669201" y="1434855"/>
            <a:ext cx="2118051" cy="1454680"/>
          </a:xfrm>
          <a:prstGeom prst="wedgeEllipseCallout">
            <a:avLst>
              <a:gd name="adj1" fmla="val 11197"/>
              <a:gd name="adj2" fmla="val 80272"/>
            </a:avLst>
          </a:prstGeom>
          <a:gradFill flip="none" rotWithShape="1">
            <a:gsLst>
              <a:gs pos="0">
                <a:srgbClr val="FF0000">
                  <a:tint val="66000"/>
                  <a:satMod val="160000"/>
                </a:srgbClr>
              </a:gs>
              <a:gs pos="100000">
                <a:srgbClr val="FF0000">
                  <a:tint val="44500"/>
                  <a:satMod val="160000"/>
                </a:srgbClr>
              </a:gs>
            </a:gsLst>
            <a:lin ang="5400000" scaled="1"/>
            <a:tileRect/>
          </a:gra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zh-CN" altLang="en-US" sz="540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4" name="圆角矩形标注 3"/>
          <p:cNvSpPr/>
          <p:nvPr/>
        </p:nvSpPr>
        <p:spPr>
          <a:xfrm>
            <a:off x="653717" y="1605589"/>
            <a:ext cx="2571768" cy="1434879"/>
          </a:xfrm>
          <a:prstGeom prst="wedgeRoundRectCallout">
            <a:avLst>
              <a:gd name="adj1" fmla="val -1644"/>
              <a:gd name="adj2" fmla="val 76875"/>
              <a:gd name="adj3" fmla="val 16667"/>
            </a:avLst>
          </a:prstGeom>
          <a:gradFill flip="none" rotWithShape="1">
            <a:gsLst>
              <a:gs pos="0">
                <a:schemeClr val="accent5">
                  <a:lumMod val="60000"/>
                  <a:lumOff val="40000"/>
                </a:schemeClr>
              </a:gs>
              <a:gs pos="100000">
                <a:srgbClr val="00B0F0">
                  <a:tint val="44500"/>
                  <a:satMod val="160000"/>
                </a:srgbClr>
              </a:gs>
            </a:gsLst>
            <a:lin ang="2700000" scaled="1"/>
            <a:tileRect/>
          </a:gra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zh-CN" altLang="en-US" sz="540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0" name="矩形标注 9"/>
          <p:cNvSpPr/>
          <p:nvPr/>
        </p:nvSpPr>
        <p:spPr>
          <a:xfrm>
            <a:off x="6209630" y="1258529"/>
            <a:ext cx="2368133" cy="1231797"/>
          </a:xfrm>
          <a:prstGeom prst="wedgeRectCallout">
            <a:avLst>
              <a:gd name="adj1" fmla="val 3450"/>
              <a:gd name="adj2" fmla="val 107483"/>
            </a:avLst>
          </a:prstGeom>
          <a:gradFill flip="none" rotWithShape="1">
            <a:gsLst>
              <a:gs pos="100000">
                <a:srgbClr val="FFC000">
                  <a:tint val="66000"/>
                  <a:satMod val="160000"/>
                </a:srgbClr>
              </a:gs>
              <a:gs pos="0">
                <a:srgbClr val="FFC000"/>
              </a:gs>
            </a:gsLst>
            <a:lin ang="5400000" scaled="1"/>
            <a:tileRect/>
          </a:gradFill>
          <a:ln w="28575">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zh-CN" altLang="en-US" sz="540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34" name="矩形 33"/>
          <p:cNvSpPr/>
          <p:nvPr/>
        </p:nvSpPr>
        <p:spPr>
          <a:xfrm>
            <a:off x="862629" y="1601943"/>
            <a:ext cx="2805424" cy="1168718"/>
          </a:xfrm>
          <a:prstGeom prst="rect">
            <a:avLst/>
          </a:prstGeom>
        </p:spPr>
        <p:txBody>
          <a:bodyPr wrap="square">
            <a:spAutoFit/>
          </a:bodyPr>
          <a:lstStyle/>
          <a:p>
            <a:pPr marL="457189" indent="-457189" defTabSz="1219170">
              <a:lnSpc>
                <a:spcPct val="150000"/>
              </a:lnSpc>
              <a:defRPr/>
            </a:pPr>
            <a:r>
              <a:rPr lang="en-US" altLang="zh-CN" sz="5400" kern="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loáng</a:t>
            </a:r>
            <a:endParaRPr lang="zh-CN" altLang="en-US" sz="54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35" name="矩形 34"/>
          <p:cNvSpPr/>
          <p:nvPr/>
        </p:nvSpPr>
        <p:spPr>
          <a:xfrm>
            <a:off x="3823867" y="1502308"/>
            <a:ext cx="2805424" cy="1168718"/>
          </a:xfrm>
          <a:prstGeom prst="rect">
            <a:avLst/>
          </a:prstGeom>
        </p:spPr>
        <p:txBody>
          <a:bodyPr wrap="square">
            <a:spAutoFit/>
          </a:bodyPr>
          <a:lstStyle/>
          <a:p>
            <a:pPr marL="457189" indent="-457189" defTabSz="1219170">
              <a:lnSpc>
                <a:spcPct val="150000"/>
              </a:lnSpc>
              <a:defRPr/>
            </a:pPr>
            <a:r>
              <a:rPr lang="en-US" altLang="zh-CN" sz="5400" kern="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rốt</a:t>
            </a:r>
            <a:r>
              <a:rPr lang="en-US" altLang="zh-CN" sz="5400" kern="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5400" kern="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rít</a:t>
            </a:r>
            <a:endParaRPr lang="zh-CN" altLang="en-US" sz="54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36" name="矩形 35"/>
          <p:cNvSpPr/>
          <p:nvPr/>
        </p:nvSpPr>
        <p:spPr>
          <a:xfrm>
            <a:off x="6483937" y="1244470"/>
            <a:ext cx="2805424" cy="1168718"/>
          </a:xfrm>
          <a:prstGeom prst="rect">
            <a:avLst/>
          </a:prstGeom>
        </p:spPr>
        <p:txBody>
          <a:bodyPr wrap="square">
            <a:spAutoFit/>
          </a:bodyPr>
          <a:lstStyle/>
          <a:p>
            <a:pPr marL="457189" indent="-457189" defTabSz="1219170">
              <a:lnSpc>
                <a:spcPct val="150000"/>
              </a:lnSpc>
              <a:defRPr/>
            </a:pPr>
            <a:r>
              <a:rPr lang="en-US" altLang="zh-CN" sz="5400" kern="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rụt</a:t>
            </a:r>
            <a:r>
              <a:rPr lang="en-US" altLang="zh-CN" sz="5400" kern="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5400" kern="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rè</a:t>
            </a:r>
            <a:endParaRPr lang="zh-CN" altLang="en-US" sz="54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9218" name="Picture 2" descr="F:\360安全浏览器下载\六一\Nipic_2531170_b95b5e79d8a6cffe\5.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05197" y="3436906"/>
            <a:ext cx="1920289" cy="2898324"/>
          </a:xfrm>
          <a:prstGeom prst="rect">
            <a:avLst/>
          </a:prstGeom>
          <a:noFill/>
          <a:extLst>
            <a:ext uri="{909E8E84-426E-40DD-AFC4-6F175D3DCCD1}">
              <a14:hiddenFill xmlns:a14="http://schemas.microsoft.com/office/drawing/2010/main">
                <a:solidFill>
                  <a:srgbClr val="FFFFFF"/>
                </a:solidFill>
              </a14:hiddenFill>
            </a:ext>
          </a:extLst>
        </p:spPr>
      </p:pic>
      <p:pic>
        <p:nvPicPr>
          <p:cNvPr id="9219" name="Picture 3" descr="F:\360安全浏览器下载\六一\Nipic_2531170_b95b5e79d8a6cffe\未标题-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41467" y="3793450"/>
            <a:ext cx="1748264" cy="2409813"/>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F:\360安全浏览器下载\六一\Nipic_2531170_b95b5e79d8a6cffe\4.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097532" y="3882914"/>
            <a:ext cx="1545893" cy="2432167"/>
          </a:xfrm>
          <a:prstGeom prst="rect">
            <a:avLst/>
          </a:prstGeom>
          <a:noFill/>
          <a:extLst>
            <a:ext uri="{909E8E84-426E-40DD-AFC4-6F175D3DCCD1}">
              <a14:hiddenFill xmlns:a14="http://schemas.microsoft.com/office/drawing/2010/main">
                <a:solidFill>
                  <a:srgbClr val="FFFFFF"/>
                </a:solidFill>
              </a14:hiddenFill>
            </a:ext>
          </a:extLst>
        </p:spPr>
      </p:pic>
      <p:pic>
        <p:nvPicPr>
          <p:cNvPr id="9221" name="Picture 5" descr="F:\360安全浏览器下载\六一\Nipic_2531170_b95b5e79d8a6cffe\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53567" y="3557827"/>
            <a:ext cx="1970463" cy="247566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C9388F83-2F86-415A-B996-49254E2DAF6D}"/>
              </a:ext>
            </a:extLst>
          </p:cNvPr>
          <p:cNvSpPr txBox="1"/>
          <p:nvPr/>
        </p:nvSpPr>
        <p:spPr>
          <a:xfrm>
            <a:off x="3550489" y="444536"/>
            <a:ext cx="5388077" cy="830997"/>
          </a:xfrm>
          <a:prstGeom prst="rect">
            <a:avLst/>
          </a:prstGeom>
          <a:noFill/>
        </p:spPr>
        <p:txBody>
          <a:bodyPr wrap="square" rtlCol="0">
            <a:spAutoFit/>
          </a:bodyPr>
          <a:lstStyle/>
          <a:p>
            <a:r>
              <a:rPr lang="en-US" sz="4800"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Luyện</a:t>
            </a:r>
            <a:r>
              <a:rPr lang="en-US" sz="4800"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4800"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đọc</a:t>
            </a:r>
            <a:r>
              <a:rPr lang="en-US" sz="4800"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4800"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từ</a:t>
            </a:r>
            <a:r>
              <a:rPr lang="en-US" sz="4800"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4800"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khó</a:t>
            </a:r>
            <a:endParaRPr lang="en-US" sz="4800" dirty="0">
              <a:solidFill>
                <a:schemeClr val="bg1"/>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188345033"/>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100"/>
                                  </p:stCondLst>
                                  <p:childTnLst>
                                    <p:set>
                                      <p:cBhvr>
                                        <p:cTn id="6" dur="1" fill="hold">
                                          <p:stCondLst>
                                            <p:cond delay="0"/>
                                          </p:stCondLst>
                                        </p:cTn>
                                        <p:tgtEl>
                                          <p:spTgt spid="9219"/>
                                        </p:tgtEl>
                                        <p:attrNameLst>
                                          <p:attrName>style.visibility</p:attrName>
                                        </p:attrNameLst>
                                      </p:cBhvr>
                                      <p:to>
                                        <p:strVal val="visible"/>
                                      </p:to>
                                    </p:set>
                                    <p:anim calcmode="lin" valueType="num">
                                      <p:cBhvr additive="base">
                                        <p:cTn id="7" dur="500" fill="hold"/>
                                        <p:tgtEl>
                                          <p:spTgt spid="9219"/>
                                        </p:tgtEl>
                                        <p:attrNameLst>
                                          <p:attrName>ppt_x</p:attrName>
                                        </p:attrNameLst>
                                      </p:cBhvr>
                                      <p:tavLst>
                                        <p:tav tm="0">
                                          <p:val>
                                            <p:strVal val="0-#ppt_w/2"/>
                                          </p:val>
                                        </p:tav>
                                        <p:tav tm="100000">
                                          <p:val>
                                            <p:strVal val="#ppt_x"/>
                                          </p:val>
                                        </p:tav>
                                      </p:tavLst>
                                    </p:anim>
                                    <p:anim calcmode="lin" valueType="num">
                                      <p:cBhvr additive="base">
                                        <p:cTn id="8" dur="500" fill="hold"/>
                                        <p:tgtEl>
                                          <p:spTgt spid="9219"/>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200"/>
                                  </p:stCondLst>
                                  <p:childTnLst>
                                    <p:set>
                                      <p:cBhvr>
                                        <p:cTn id="10" dur="1" fill="hold">
                                          <p:stCondLst>
                                            <p:cond delay="0"/>
                                          </p:stCondLst>
                                        </p:cTn>
                                        <p:tgtEl>
                                          <p:spTgt spid="9221"/>
                                        </p:tgtEl>
                                        <p:attrNameLst>
                                          <p:attrName>style.visibility</p:attrName>
                                        </p:attrNameLst>
                                      </p:cBhvr>
                                      <p:to>
                                        <p:strVal val="visible"/>
                                      </p:to>
                                    </p:set>
                                    <p:anim calcmode="lin" valueType="num">
                                      <p:cBhvr additive="base">
                                        <p:cTn id="11" dur="500" fill="hold"/>
                                        <p:tgtEl>
                                          <p:spTgt spid="9221"/>
                                        </p:tgtEl>
                                        <p:attrNameLst>
                                          <p:attrName>ppt_x</p:attrName>
                                        </p:attrNameLst>
                                      </p:cBhvr>
                                      <p:tavLst>
                                        <p:tav tm="0">
                                          <p:val>
                                            <p:strVal val="0-#ppt_w/2"/>
                                          </p:val>
                                        </p:tav>
                                        <p:tav tm="100000">
                                          <p:val>
                                            <p:strVal val="#ppt_x"/>
                                          </p:val>
                                        </p:tav>
                                      </p:tavLst>
                                    </p:anim>
                                    <p:anim calcmode="lin" valueType="num">
                                      <p:cBhvr additive="base">
                                        <p:cTn id="12" dur="500" fill="hold"/>
                                        <p:tgtEl>
                                          <p:spTgt spid="9221"/>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300"/>
                                  </p:stCondLst>
                                  <p:childTnLst>
                                    <p:set>
                                      <p:cBhvr>
                                        <p:cTn id="14" dur="1" fill="hold">
                                          <p:stCondLst>
                                            <p:cond delay="0"/>
                                          </p:stCondLst>
                                        </p:cTn>
                                        <p:tgtEl>
                                          <p:spTgt spid="9218"/>
                                        </p:tgtEl>
                                        <p:attrNameLst>
                                          <p:attrName>style.visibility</p:attrName>
                                        </p:attrNameLst>
                                      </p:cBhvr>
                                      <p:to>
                                        <p:strVal val="visible"/>
                                      </p:to>
                                    </p:set>
                                    <p:anim calcmode="lin" valueType="num">
                                      <p:cBhvr additive="base">
                                        <p:cTn id="15" dur="500" fill="hold"/>
                                        <p:tgtEl>
                                          <p:spTgt spid="9218"/>
                                        </p:tgtEl>
                                        <p:attrNameLst>
                                          <p:attrName>ppt_x</p:attrName>
                                        </p:attrNameLst>
                                      </p:cBhvr>
                                      <p:tavLst>
                                        <p:tav tm="0">
                                          <p:val>
                                            <p:strVal val="0-#ppt_w/2"/>
                                          </p:val>
                                        </p:tav>
                                        <p:tav tm="100000">
                                          <p:val>
                                            <p:strVal val="#ppt_x"/>
                                          </p:val>
                                        </p:tav>
                                      </p:tavLst>
                                    </p:anim>
                                    <p:anim calcmode="lin" valueType="num">
                                      <p:cBhvr additive="base">
                                        <p:cTn id="16" dur="500" fill="hold"/>
                                        <p:tgtEl>
                                          <p:spTgt spid="9218"/>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300"/>
                                  </p:stCondLst>
                                  <p:childTnLst>
                                    <p:set>
                                      <p:cBhvr>
                                        <p:cTn id="18" dur="1" fill="hold">
                                          <p:stCondLst>
                                            <p:cond delay="0"/>
                                          </p:stCondLst>
                                        </p:cTn>
                                        <p:tgtEl>
                                          <p:spTgt spid="9220"/>
                                        </p:tgtEl>
                                        <p:attrNameLst>
                                          <p:attrName>style.visibility</p:attrName>
                                        </p:attrNameLst>
                                      </p:cBhvr>
                                      <p:to>
                                        <p:strVal val="visible"/>
                                      </p:to>
                                    </p:set>
                                    <p:anim calcmode="lin" valueType="num">
                                      <p:cBhvr additive="base">
                                        <p:cTn id="19" dur="500" fill="hold"/>
                                        <p:tgtEl>
                                          <p:spTgt spid="9220"/>
                                        </p:tgtEl>
                                        <p:attrNameLst>
                                          <p:attrName>ppt_x</p:attrName>
                                        </p:attrNameLst>
                                      </p:cBhvr>
                                      <p:tavLst>
                                        <p:tav tm="0">
                                          <p:val>
                                            <p:strVal val="0-#ppt_w/2"/>
                                          </p:val>
                                        </p:tav>
                                        <p:tav tm="100000">
                                          <p:val>
                                            <p:strVal val="#ppt_x"/>
                                          </p:val>
                                        </p:tav>
                                      </p:tavLst>
                                    </p:anim>
                                    <p:anim calcmode="lin" valueType="num">
                                      <p:cBhvr additive="base">
                                        <p:cTn id="20" dur="500" fill="hold"/>
                                        <p:tgtEl>
                                          <p:spTgt spid="9220"/>
                                        </p:tgtEl>
                                        <p:attrNameLst>
                                          <p:attrName>ppt_y</p:attrName>
                                        </p:attrNameLst>
                                      </p:cBhvr>
                                      <p:tavLst>
                                        <p:tav tm="0">
                                          <p:val>
                                            <p:strVal val="#ppt_y"/>
                                          </p:val>
                                        </p:tav>
                                        <p:tav tm="100000">
                                          <p:val>
                                            <p:strVal val="#ppt_y"/>
                                          </p:val>
                                        </p:tav>
                                      </p:tavLst>
                                    </p:anim>
                                  </p:childTnLst>
                                </p:cTn>
                              </p:par>
                            </p:childTnLst>
                          </p:cTn>
                        </p:par>
                        <p:par>
                          <p:cTn id="21" fill="hold">
                            <p:stCondLst>
                              <p:cond delay="800"/>
                            </p:stCondLst>
                            <p:childTnLst>
                              <p:par>
                                <p:cTn id="22" presetID="42" presetClass="entr" presetSubtype="0"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childTnLst>
                          </p:cTn>
                        </p:par>
                        <p:par>
                          <p:cTn id="27" fill="hold">
                            <p:stCondLst>
                              <p:cond delay="1800"/>
                            </p:stCondLst>
                            <p:childTnLst>
                              <p:par>
                                <p:cTn id="28" presetID="42" presetClass="entr" presetSubtype="0"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300"/>
                                        <p:tgtEl>
                                          <p:spTgt spid="4"/>
                                        </p:tgtEl>
                                      </p:cBhvr>
                                    </p:animEffect>
                                    <p:anim calcmode="lin" valueType="num">
                                      <p:cBhvr>
                                        <p:cTn id="31" dur="300" fill="hold"/>
                                        <p:tgtEl>
                                          <p:spTgt spid="4"/>
                                        </p:tgtEl>
                                        <p:attrNameLst>
                                          <p:attrName>ppt_x</p:attrName>
                                        </p:attrNameLst>
                                      </p:cBhvr>
                                      <p:tavLst>
                                        <p:tav tm="0">
                                          <p:val>
                                            <p:strVal val="#ppt_x"/>
                                          </p:val>
                                        </p:tav>
                                        <p:tav tm="100000">
                                          <p:val>
                                            <p:strVal val="#ppt_x"/>
                                          </p:val>
                                        </p:tav>
                                      </p:tavLst>
                                    </p:anim>
                                    <p:anim calcmode="lin" valueType="num">
                                      <p:cBhvr>
                                        <p:cTn id="32" dur="300" fill="hold"/>
                                        <p:tgtEl>
                                          <p:spTgt spid="4"/>
                                        </p:tgtEl>
                                        <p:attrNameLst>
                                          <p:attrName>ppt_y</p:attrName>
                                        </p:attrNameLst>
                                      </p:cBhvr>
                                      <p:tavLst>
                                        <p:tav tm="0">
                                          <p:val>
                                            <p:strVal val="#ppt_y+.1"/>
                                          </p:val>
                                        </p:tav>
                                        <p:tav tm="100000">
                                          <p:val>
                                            <p:strVal val="#ppt_y"/>
                                          </p:val>
                                        </p:tav>
                                      </p:tavLst>
                                    </p:anim>
                                  </p:childTnLst>
                                </p:cTn>
                              </p:par>
                            </p:childTnLst>
                          </p:cTn>
                        </p:par>
                        <p:par>
                          <p:cTn id="33" fill="hold">
                            <p:stCondLst>
                              <p:cond delay="2100"/>
                            </p:stCondLst>
                            <p:childTnLst>
                              <p:par>
                                <p:cTn id="34" presetID="10" presetClass="entr" presetSubtype="0" fill="hold" grpId="0" nodeType="after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fade">
                                      <p:cBhvr>
                                        <p:cTn id="36" dur="500"/>
                                        <p:tgtEl>
                                          <p:spTgt spid="34"/>
                                        </p:tgtEl>
                                      </p:cBhvr>
                                    </p:animEffect>
                                  </p:childTnLst>
                                </p:cTn>
                              </p:par>
                            </p:childTnLst>
                          </p:cTn>
                        </p:par>
                        <p:par>
                          <p:cTn id="37" fill="hold">
                            <p:stCondLst>
                              <p:cond delay="2600"/>
                            </p:stCondLst>
                            <p:childTnLst>
                              <p:par>
                                <p:cTn id="38" presetID="42" presetClass="entr" presetSubtype="0" fill="hold" grpId="0" nodeType="afterEffect">
                                  <p:stCondLst>
                                    <p:cond delay="0"/>
                                  </p:stCondLst>
                                  <p:childTnLst>
                                    <p:set>
                                      <p:cBhvr>
                                        <p:cTn id="39" dur="1" fill="hold">
                                          <p:stCondLst>
                                            <p:cond delay="0"/>
                                          </p:stCondLst>
                                        </p:cTn>
                                        <p:tgtEl>
                                          <p:spTgt spid="2"/>
                                        </p:tgtEl>
                                        <p:attrNameLst>
                                          <p:attrName>style.visibility</p:attrName>
                                        </p:attrNameLst>
                                      </p:cBhvr>
                                      <p:to>
                                        <p:strVal val="visible"/>
                                      </p:to>
                                    </p:set>
                                    <p:animEffect transition="in" filter="fade">
                                      <p:cBhvr>
                                        <p:cTn id="40" dur="300"/>
                                        <p:tgtEl>
                                          <p:spTgt spid="2"/>
                                        </p:tgtEl>
                                      </p:cBhvr>
                                    </p:animEffect>
                                    <p:anim calcmode="lin" valueType="num">
                                      <p:cBhvr>
                                        <p:cTn id="41" dur="300" fill="hold"/>
                                        <p:tgtEl>
                                          <p:spTgt spid="2"/>
                                        </p:tgtEl>
                                        <p:attrNameLst>
                                          <p:attrName>ppt_x</p:attrName>
                                        </p:attrNameLst>
                                      </p:cBhvr>
                                      <p:tavLst>
                                        <p:tav tm="0">
                                          <p:val>
                                            <p:strVal val="#ppt_x"/>
                                          </p:val>
                                        </p:tav>
                                        <p:tav tm="100000">
                                          <p:val>
                                            <p:strVal val="#ppt_x"/>
                                          </p:val>
                                        </p:tav>
                                      </p:tavLst>
                                    </p:anim>
                                    <p:anim calcmode="lin" valueType="num">
                                      <p:cBhvr>
                                        <p:cTn id="42" dur="300" fill="hold"/>
                                        <p:tgtEl>
                                          <p:spTgt spid="2"/>
                                        </p:tgtEl>
                                        <p:attrNameLst>
                                          <p:attrName>ppt_y</p:attrName>
                                        </p:attrNameLst>
                                      </p:cBhvr>
                                      <p:tavLst>
                                        <p:tav tm="0">
                                          <p:val>
                                            <p:strVal val="#ppt_y+.1"/>
                                          </p:val>
                                        </p:tav>
                                        <p:tav tm="100000">
                                          <p:val>
                                            <p:strVal val="#ppt_y"/>
                                          </p:val>
                                        </p:tav>
                                      </p:tavLst>
                                    </p:anim>
                                  </p:childTnLst>
                                </p:cTn>
                              </p:par>
                            </p:childTnLst>
                          </p:cTn>
                        </p:par>
                        <p:par>
                          <p:cTn id="43" fill="hold">
                            <p:stCondLst>
                              <p:cond delay="2900"/>
                            </p:stCondLst>
                            <p:childTnLst>
                              <p:par>
                                <p:cTn id="44" presetID="10" presetClass="entr" presetSubtype="0"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fade">
                                      <p:cBhvr>
                                        <p:cTn id="46" dur="500"/>
                                        <p:tgtEl>
                                          <p:spTgt spid="35"/>
                                        </p:tgtEl>
                                      </p:cBhvr>
                                    </p:animEffect>
                                  </p:childTnLst>
                                </p:cTn>
                              </p:par>
                            </p:childTnLst>
                          </p:cTn>
                        </p:par>
                        <p:par>
                          <p:cTn id="47" fill="hold">
                            <p:stCondLst>
                              <p:cond delay="3400"/>
                            </p:stCondLst>
                            <p:childTnLst>
                              <p:par>
                                <p:cTn id="48" presetID="42" presetClass="entr" presetSubtype="0"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fade">
                                      <p:cBhvr>
                                        <p:cTn id="50" dur="300"/>
                                        <p:tgtEl>
                                          <p:spTgt spid="10"/>
                                        </p:tgtEl>
                                      </p:cBhvr>
                                    </p:animEffect>
                                    <p:anim calcmode="lin" valueType="num">
                                      <p:cBhvr>
                                        <p:cTn id="51" dur="300" fill="hold"/>
                                        <p:tgtEl>
                                          <p:spTgt spid="10"/>
                                        </p:tgtEl>
                                        <p:attrNameLst>
                                          <p:attrName>ppt_x</p:attrName>
                                        </p:attrNameLst>
                                      </p:cBhvr>
                                      <p:tavLst>
                                        <p:tav tm="0">
                                          <p:val>
                                            <p:strVal val="#ppt_x"/>
                                          </p:val>
                                        </p:tav>
                                        <p:tav tm="100000">
                                          <p:val>
                                            <p:strVal val="#ppt_x"/>
                                          </p:val>
                                        </p:tav>
                                      </p:tavLst>
                                    </p:anim>
                                    <p:anim calcmode="lin" valueType="num">
                                      <p:cBhvr>
                                        <p:cTn id="52" dur="300" fill="hold"/>
                                        <p:tgtEl>
                                          <p:spTgt spid="10"/>
                                        </p:tgtEl>
                                        <p:attrNameLst>
                                          <p:attrName>ppt_y</p:attrName>
                                        </p:attrNameLst>
                                      </p:cBhvr>
                                      <p:tavLst>
                                        <p:tav tm="0">
                                          <p:val>
                                            <p:strVal val="#ppt_y+.1"/>
                                          </p:val>
                                        </p:tav>
                                        <p:tav tm="100000">
                                          <p:val>
                                            <p:strVal val="#ppt_y"/>
                                          </p:val>
                                        </p:tav>
                                      </p:tavLst>
                                    </p:anim>
                                  </p:childTnLst>
                                </p:cTn>
                              </p:par>
                            </p:childTnLst>
                          </p:cTn>
                        </p:par>
                        <p:par>
                          <p:cTn id="53" fill="hold">
                            <p:stCondLst>
                              <p:cond delay="3700"/>
                            </p:stCondLst>
                            <p:childTnLst>
                              <p:par>
                                <p:cTn id="54" presetID="10" presetClass="entr" presetSubtype="0"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Effect transition="in" filter="fade">
                                      <p:cBhvr>
                                        <p:cTn id="56" dur="500"/>
                                        <p:tgtEl>
                                          <p:spTgt spid="36"/>
                                        </p:tgtEl>
                                      </p:cBhvr>
                                    </p:animEffect>
                                  </p:childTnLst>
                                </p:cTn>
                              </p:par>
                            </p:childTnLst>
                          </p:cTn>
                        </p:par>
                        <p:par>
                          <p:cTn id="57" fill="hold">
                            <p:stCondLst>
                              <p:cond delay="4200"/>
                            </p:stCondLst>
                            <p:childTnLst>
                              <p:par>
                                <p:cTn id="58" presetID="42" presetClass="entr" presetSubtype="0" fill="hold" grpId="0" nodeType="afterEffect">
                                  <p:stCondLst>
                                    <p:cond delay="0"/>
                                  </p:stCondLst>
                                  <p:childTnLst>
                                    <p:set>
                                      <p:cBhvr>
                                        <p:cTn id="59" dur="1" fill="hold">
                                          <p:stCondLst>
                                            <p:cond delay="0"/>
                                          </p:stCondLst>
                                        </p:cTn>
                                        <p:tgtEl>
                                          <p:spTgt spid="3"/>
                                        </p:tgtEl>
                                        <p:attrNameLst>
                                          <p:attrName>style.visibility</p:attrName>
                                        </p:attrNameLst>
                                      </p:cBhvr>
                                      <p:to>
                                        <p:strVal val="visible"/>
                                      </p:to>
                                    </p:set>
                                    <p:animEffect transition="in" filter="fade">
                                      <p:cBhvr>
                                        <p:cTn id="60" dur="300"/>
                                        <p:tgtEl>
                                          <p:spTgt spid="3"/>
                                        </p:tgtEl>
                                      </p:cBhvr>
                                    </p:animEffect>
                                    <p:anim calcmode="lin" valueType="num">
                                      <p:cBhvr>
                                        <p:cTn id="61" dur="300" fill="hold"/>
                                        <p:tgtEl>
                                          <p:spTgt spid="3"/>
                                        </p:tgtEl>
                                        <p:attrNameLst>
                                          <p:attrName>ppt_x</p:attrName>
                                        </p:attrNameLst>
                                      </p:cBhvr>
                                      <p:tavLst>
                                        <p:tav tm="0">
                                          <p:val>
                                            <p:strVal val="#ppt_x"/>
                                          </p:val>
                                        </p:tav>
                                        <p:tav tm="100000">
                                          <p:val>
                                            <p:strVal val="#ppt_x"/>
                                          </p:val>
                                        </p:tav>
                                      </p:tavLst>
                                    </p:anim>
                                    <p:anim calcmode="lin" valueType="num">
                                      <p:cBhvr>
                                        <p:cTn id="62" dur="300" fill="hold"/>
                                        <p:tgtEl>
                                          <p:spTgt spid="3"/>
                                        </p:tgtEl>
                                        <p:attrNameLst>
                                          <p:attrName>ppt_y</p:attrName>
                                        </p:attrNameLst>
                                      </p:cBhvr>
                                      <p:tavLst>
                                        <p:tav tm="0">
                                          <p:val>
                                            <p:strVal val="#ppt_y+.1"/>
                                          </p:val>
                                        </p:tav>
                                        <p:tav tm="100000">
                                          <p:val>
                                            <p:strVal val="#ppt_y"/>
                                          </p:val>
                                        </p:tav>
                                      </p:tavLst>
                                    </p:anim>
                                  </p:childTnLst>
                                </p:cTn>
                              </p:par>
                            </p:childTnLst>
                          </p:cTn>
                        </p:par>
                        <p:par>
                          <p:cTn id="63" fill="hold">
                            <p:stCondLst>
                              <p:cond delay="4500"/>
                            </p:stCondLst>
                            <p:childTnLst>
                              <p:par>
                                <p:cTn id="64" presetID="10" presetClass="entr" presetSubtype="0" fill="hold" grpId="0" nodeType="afterEffect">
                                  <p:stCondLst>
                                    <p:cond delay="0"/>
                                  </p:stCondLst>
                                  <p:childTnLst>
                                    <p:set>
                                      <p:cBhvr>
                                        <p:cTn id="65" dur="1" fill="hold">
                                          <p:stCondLst>
                                            <p:cond delay="0"/>
                                          </p:stCondLst>
                                        </p:cTn>
                                        <p:tgtEl>
                                          <p:spTgt spid="37"/>
                                        </p:tgtEl>
                                        <p:attrNameLst>
                                          <p:attrName>style.visibility</p:attrName>
                                        </p:attrNameLst>
                                      </p:cBhvr>
                                      <p:to>
                                        <p:strVal val="visible"/>
                                      </p:to>
                                    </p:set>
                                    <p:animEffect transition="in" filter="fade">
                                      <p:cBhvr>
                                        <p:cTn id="6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7" grpId="0"/>
      <p:bldP spid="2" grpId="0" animBg="1"/>
      <p:bldP spid="4" grpId="0" animBg="1"/>
      <p:bldP spid="10" grpId="0" animBg="1"/>
      <p:bldP spid="34" grpId="0"/>
      <p:bldP spid="35" grpId="0"/>
      <p:bldP spid="36" grpId="0"/>
      <p:bldP spid="5" grpId="0"/>
    </p:bldLst>
  </p:timing>
</p:sld>
</file>

<file path=ppt/theme/theme1.xml><?xml version="1.0" encoding="utf-8"?>
<a:theme xmlns:a="http://schemas.openxmlformats.org/drawingml/2006/main" name="包图主题2">
  <a:themeElements>
    <a:clrScheme name="自定义 277">
      <a:dk1>
        <a:srgbClr val="000000"/>
      </a:dk1>
      <a:lt1>
        <a:srgbClr val="FFFFFF"/>
      </a:lt1>
      <a:dk2>
        <a:srgbClr val="778495"/>
      </a:dk2>
      <a:lt2>
        <a:srgbClr val="F0F0F0"/>
      </a:lt2>
      <a:accent1>
        <a:srgbClr val="E53238"/>
      </a:accent1>
      <a:accent2>
        <a:srgbClr val="0064D2"/>
      </a:accent2>
      <a:accent3>
        <a:srgbClr val="E53238"/>
      </a:accent3>
      <a:accent4>
        <a:srgbClr val="0064D2"/>
      </a:accent4>
      <a:accent5>
        <a:srgbClr val="E53238"/>
      </a:accent5>
      <a:accent6>
        <a:srgbClr val="0064D2"/>
      </a:accent6>
      <a:hlink>
        <a:srgbClr val="E53238"/>
      </a:hlink>
      <a:folHlink>
        <a:srgbClr val="BFBFBF"/>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包图主题2" id="{50CFA792-C506-47E4-B272-6A6183483AB3}" vid="{CC1AE437-2F7F-4319-9F22-408F5F8C346F}"/>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2fcf4eai">
      <a:majorFont>
        <a:latin typeface="华康少女文字W5(P)"/>
        <a:ea typeface="华康少女文字W5(P)"/>
        <a:cs typeface=""/>
      </a:majorFont>
      <a:minorFont>
        <a:latin typeface="华康少女文字W5(P)"/>
        <a:ea typeface="华康少女文字W5(P)"/>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221</TotalTime>
  <Words>1609</Words>
  <Application>Microsoft Office PowerPoint</Application>
  <PresentationFormat>Widescreen</PresentationFormat>
  <Paragraphs>137</Paragraphs>
  <Slides>28</Slides>
  <Notes>25</Notes>
  <HiddenSlides>0</HiddenSlides>
  <MMClips>1</MMClips>
  <ScaleCrop>false</ScaleCrop>
  <HeadingPairs>
    <vt:vector size="6" baseType="variant">
      <vt:variant>
        <vt:lpstr>Fonts Used</vt:lpstr>
      </vt:variant>
      <vt:variant>
        <vt:i4>9</vt:i4>
      </vt:variant>
      <vt:variant>
        <vt:lpstr>Theme</vt:lpstr>
      </vt:variant>
      <vt:variant>
        <vt:i4>6</vt:i4>
      </vt:variant>
      <vt:variant>
        <vt:lpstr>Slide Titles</vt:lpstr>
      </vt:variant>
      <vt:variant>
        <vt:i4>28</vt:i4>
      </vt:variant>
    </vt:vector>
  </HeadingPairs>
  <TitlesOfParts>
    <vt:vector size="43" baseType="lpstr">
      <vt:lpstr>等线</vt:lpstr>
      <vt:lpstr>等线 Light</vt:lpstr>
      <vt:lpstr>微软雅黑</vt:lpstr>
      <vt:lpstr>Arial</vt:lpstr>
      <vt:lpstr>Arial-Rounded</vt:lpstr>
      <vt:lpstr>Calibri</vt:lpstr>
      <vt:lpstr>Times New Roman</vt:lpstr>
      <vt:lpstr>Wingdings</vt:lpstr>
      <vt:lpstr>华康少女文字W5(P)</vt:lpstr>
      <vt:lpstr>包图主题2</vt:lpstr>
      <vt:lpstr>Office 主题​​</vt:lpstr>
      <vt:lpstr>1_Office 主题​​</vt:lpstr>
      <vt:lpstr>1_Office 主题</vt:lpstr>
      <vt:lpstr>2_Office 主题</vt:lpstr>
      <vt:lpstr>3_Office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Administrator</cp:lastModifiedBy>
  <cp:revision>31</cp:revision>
  <dcterms:created xsi:type="dcterms:W3CDTF">2021-07-22T13:53:27Z</dcterms:created>
  <dcterms:modified xsi:type="dcterms:W3CDTF">2025-04-13T07:14:15Z</dcterms:modified>
</cp:coreProperties>
</file>