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5" r:id="rId5"/>
    <p:sldMasterId id="2147483711" r:id="rId6"/>
    <p:sldMasterId id="2147483723" r:id="rId7"/>
  </p:sldMasterIdLst>
  <p:notesMasterIdLst>
    <p:notesMasterId r:id="rId27"/>
  </p:notesMasterIdLst>
  <p:sldIdLst>
    <p:sldId id="259" r:id="rId8"/>
    <p:sldId id="297" r:id="rId9"/>
    <p:sldId id="371" r:id="rId10"/>
    <p:sldId id="372" r:id="rId11"/>
    <p:sldId id="373" r:id="rId12"/>
    <p:sldId id="295" r:id="rId13"/>
    <p:sldId id="344" r:id="rId14"/>
    <p:sldId id="257" r:id="rId15"/>
    <p:sldId id="374" r:id="rId16"/>
    <p:sldId id="375" r:id="rId17"/>
    <p:sldId id="376" r:id="rId18"/>
    <p:sldId id="379" r:id="rId19"/>
    <p:sldId id="358" r:id="rId20"/>
    <p:sldId id="355" r:id="rId21"/>
    <p:sldId id="356" r:id="rId22"/>
    <p:sldId id="357" r:id="rId23"/>
    <p:sldId id="359" r:id="rId24"/>
    <p:sldId id="360" r:id="rId25"/>
    <p:sldId id="35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94EBC-B848-4244-8883-42C03EC9DA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AFE31-D495-41D4-B797-914619C3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6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58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57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51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4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90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1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6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3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4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7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470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8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84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3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0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1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47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740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66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5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8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3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07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3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1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9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30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4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6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137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9/6/2022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3786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9/6/2022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9549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6268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7582185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29882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01268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47325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3652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37788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30920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63402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33282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1669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44319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5696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36507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763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5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2577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991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776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740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611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556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87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905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584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1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64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28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9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4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8937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3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26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98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2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5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37399" y="3197422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731225" y="2001520"/>
            <a:ext cx="4717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Sau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387804" y="1393006"/>
            <a:ext cx="88104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2-3 câu về kì nghỉ 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42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038A8-6412-4516-AF6A-C029C2F0A41D}"/>
              </a:ext>
            </a:extLst>
          </p:cNvPr>
          <p:cNvSpPr/>
          <p:nvPr/>
        </p:nvSpPr>
        <p:spPr>
          <a:xfrm>
            <a:off x="1129003" y="1350132"/>
            <a:ext cx="9311951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ột hoạt động em thích nhất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ột nơi em từng đến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ảm xúc, suy nghĩ của em trong kì nghỉ hè, …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1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gì nở giữa mùa hè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đầm thơm mát, lá xòe che 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 gì phượng đỏ rực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 kêu ra rả rộn ràng khắc nơi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 gì như quả bóng xanh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719208" y="1445087"/>
            <a:ext cx="98972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</a:t>
            </a:r>
          </a:p>
          <a:p>
            <a:pPr lvl="0" algn="ctr"/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DB958F-F643-4B27-8A4C-3BA507DD2E1D}"/>
              </a:ext>
            </a:extLst>
          </p:cNvPr>
          <p:cNvSpPr/>
          <p:nvPr/>
        </p:nvSpPr>
        <p:spPr>
          <a:xfrm>
            <a:off x="1623915" y="3058424"/>
            <a:ext cx="83519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800" b="1" i="1" u="none" strike="noStrike" kern="1200" cap="none" spc="0" normalizeH="0" baseline="0" noProof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675494-4361-455B-852C-519F60233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DF74-40D9-438B-8479-619209C0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DB87C4-F0A0-4353-AE2E-3AF94EB87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33334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2D252C-478C-47C2-A488-CC6A2CCD1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69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3630168" y="2350008"/>
            <a:ext cx="6208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5C68F-3035-4666-8332-C8AAB9607572}"/>
              </a:ext>
            </a:extLst>
          </p:cNvPr>
          <p:cNvSpPr txBox="1"/>
          <p:nvPr/>
        </p:nvSpPr>
        <p:spPr>
          <a:xfrm>
            <a:off x="3630168" y="3353831"/>
            <a:ext cx="6922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Trong tranh có những ai?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D38CD-1A58-41A9-92B7-294E49A17E15}"/>
              </a:ext>
            </a:extLst>
          </p:cNvPr>
          <p:cNvSpPr txBox="1"/>
          <p:nvPr/>
        </p:nvSpPr>
        <p:spPr>
          <a:xfrm>
            <a:off x="3712464" y="4337349"/>
            <a:ext cx="6839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đang làm gì?</a:t>
            </a:r>
            <a:endParaRPr lang="nn-NO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63790" y="968177"/>
            <a:ext cx="11346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286C1E-0C04-47B7-96A9-58B87FCD099D}"/>
              </a:ext>
            </a:extLst>
          </p:cNvPr>
          <p:cNvSpPr/>
          <p:nvPr/>
        </p:nvSpPr>
        <p:spPr>
          <a:xfrm>
            <a:off x="895739" y="2668555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7BA6E-1DC4-4D13-A697-F34D01BCBA38}"/>
              </a:ext>
            </a:extLst>
          </p:cNvPr>
          <p:cNvSpPr/>
          <p:nvPr/>
        </p:nvSpPr>
        <p:spPr>
          <a:xfrm>
            <a:off x="895739" y="3802047"/>
            <a:ext cx="5635036" cy="10105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085D38-4B03-4165-9115-E401F1367C9E}"/>
              </a:ext>
            </a:extLst>
          </p:cNvPr>
          <p:cNvSpPr/>
          <p:nvPr/>
        </p:nvSpPr>
        <p:spPr>
          <a:xfrm>
            <a:off x="895739" y="4990392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000">
        <p15:prstTrans prst="origami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516570" y="1393006"/>
            <a:ext cx="105528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</a:t>
            </a:r>
            <a:endParaRPr lang="en-US" sz="40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Cảm xúc của em khi trở lại trường sau kì nghỉ hè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65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526</Words>
  <Application>Microsoft Office PowerPoint</Application>
  <PresentationFormat>Widescreen</PresentationFormat>
  <Paragraphs>123</Paragraphs>
  <Slides>19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SimSun</vt:lpstr>
      <vt:lpstr>SimSun</vt:lpstr>
      <vt:lpstr>.VnBlack</vt:lpstr>
      <vt:lpstr>Arial</vt:lpstr>
      <vt:lpstr>Arial-Rounded</vt:lpstr>
      <vt:lpstr>Calibri</vt:lpstr>
      <vt:lpstr>Calibri Light</vt:lpstr>
      <vt:lpstr>等线</vt:lpstr>
      <vt:lpstr>等线 Light</vt:lpstr>
      <vt:lpstr>Tahoma</vt:lpstr>
      <vt:lpstr>Times New Roman</vt:lpstr>
      <vt:lpstr>Wingdings</vt:lpstr>
      <vt:lpstr>华康少女文字W5(P)</vt:lpstr>
      <vt:lpstr>1_Office 主题​​</vt:lpstr>
      <vt:lpstr>2_Office 主题​​</vt:lpstr>
      <vt:lpstr>1_Office 主题</vt:lpstr>
      <vt:lpstr>Office 主题​​</vt:lpstr>
      <vt:lpstr>Office 主题</vt:lpstr>
      <vt:lpstr>1_Tema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8</cp:revision>
  <dcterms:created xsi:type="dcterms:W3CDTF">2021-07-23T04:01:03Z</dcterms:created>
  <dcterms:modified xsi:type="dcterms:W3CDTF">2022-09-06T03:59:31Z</dcterms:modified>
</cp:coreProperties>
</file>