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9" r:id="rId3"/>
    <p:sldMasterId id="2147483701" r:id="rId4"/>
  </p:sldMasterIdLst>
  <p:notesMasterIdLst>
    <p:notesMasterId r:id="rId12"/>
  </p:notesMasterIdLst>
  <p:sldIdLst>
    <p:sldId id="361" r:id="rId5"/>
    <p:sldId id="360" r:id="rId6"/>
    <p:sldId id="331" r:id="rId7"/>
    <p:sldId id="363" r:id="rId8"/>
    <p:sldId id="2007577118" r:id="rId9"/>
    <p:sldId id="284" r:id="rId10"/>
    <p:sldId id="20075771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0E3E4-832D-4B82-9257-32413298F19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21C01-BB4E-43B4-BF2D-65F935D7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6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63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53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633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59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192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348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109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9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3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7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1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6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3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7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0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1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8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57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5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2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50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64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2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9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9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1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47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58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873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FDC53-EB7C-4E30-BD56-254D85E1A9EB}"/>
              </a:ext>
            </a:extLst>
          </p:cNvPr>
          <p:cNvSpPr txBox="1"/>
          <p:nvPr userDrawn="1"/>
        </p:nvSpPr>
        <p:spPr>
          <a:xfrm>
            <a:off x="9398977" y="54933"/>
            <a:ext cx="31117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1624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9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68642-816B-4762-84C9-92B08C932722}"/>
              </a:ext>
            </a:extLst>
          </p:cNvPr>
          <p:cNvSpPr txBox="1"/>
          <p:nvPr userDrawn="1"/>
        </p:nvSpPr>
        <p:spPr>
          <a:xfrm>
            <a:off x="9265920" y="94733"/>
            <a:ext cx="2743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94961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251948" y="859396"/>
            <a:ext cx="7016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</a:rPr>
              <a:t>Nghe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</a:rPr>
              <a:t>viết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Ngày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hôm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qua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đâu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rồi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9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142695" y="127819"/>
            <a:ext cx="5797119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557632" y="1177447"/>
            <a:ext cx="5090321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Tǟong hạt lúa mẹ trồng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B4E63F-F413-4566-B3F4-9B614339E8B8}"/>
              </a:ext>
            </a:extLst>
          </p:cNvPr>
          <p:cNvSpPr txBox="1"/>
          <p:nvPr/>
        </p:nvSpPr>
        <p:spPr>
          <a:xfrm>
            <a:off x="4402427" y="1174164"/>
            <a:ext cx="5090321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Tǟong vở hồng của con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022E9B-7E57-4F68-8262-54D611C143C3}"/>
              </a:ext>
            </a:extLst>
          </p:cNvPr>
          <p:cNvSpPr/>
          <p:nvPr/>
        </p:nvSpPr>
        <p:spPr>
          <a:xfrm>
            <a:off x="692458" y="4012707"/>
            <a:ext cx="7643673" cy="1029809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C8177F-C67C-4498-B25C-692C2BBADB1F}"/>
              </a:ext>
            </a:extLst>
          </p:cNvPr>
          <p:cNvCxnSpPr/>
          <p:nvPr/>
        </p:nvCxnSpPr>
        <p:spPr>
          <a:xfrm>
            <a:off x="852256" y="1693881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6E9463-C9B1-4156-8F9D-8D6E87566AD2}"/>
              </a:ext>
            </a:extLst>
          </p:cNvPr>
          <p:cNvCxnSpPr/>
          <p:nvPr/>
        </p:nvCxnSpPr>
        <p:spPr>
          <a:xfrm>
            <a:off x="692458" y="2253174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6C2FC-A498-4CDC-81FE-15B38EE56982}"/>
              </a:ext>
            </a:extLst>
          </p:cNvPr>
          <p:cNvCxnSpPr/>
          <p:nvPr/>
        </p:nvCxnSpPr>
        <p:spPr>
          <a:xfrm>
            <a:off x="727537" y="2803589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C2C971-2AB5-4BFC-BF20-CE0CE9B94497}"/>
              </a:ext>
            </a:extLst>
          </p:cNvPr>
          <p:cNvCxnSpPr/>
          <p:nvPr/>
        </p:nvCxnSpPr>
        <p:spPr>
          <a:xfrm>
            <a:off x="692458" y="3345127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6D4722-4263-4A5C-9396-76B60D430777}"/>
              </a:ext>
            </a:extLst>
          </p:cNvPr>
          <p:cNvCxnSpPr/>
          <p:nvPr/>
        </p:nvCxnSpPr>
        <p:spPr>
          <a:xfrm>
            <a:off x="4696287" y="1693881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4AB889-C490-4F66-9A8D-4C2CD97FBA2F}"/>
              </a:ext>
            </a:extLst>
          </p:cNvPr>
          <p:cNvCxnSpPr/>
          <p:nvPr/>
        </p:nvCxnSpPr>
        <p:spPr>
          <a:xfrm>
            <a:off x="4554244" y="2253174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A81CF2-2F34-4161-A45A-B3FF405D750D}"/>
              </a:ext>
            </a:extLst>
          </p:cNvPr>
          <p:cNvCxnSpPr/>
          <p:nvPr/>
        </p:nvCxnSpPr>
        <p:spPr>
          <a:xfrm>
            <a:off x="4585316" y="2803589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311CB7-11AF-487B-B80A-CC9BC5187C1B}"/>
              </a:ext>
            </a:extLst>
          </p:cNvPr>
          <p:cNvCxnSpPr/>
          <p:nvPr/>
        </p:nvCxnSpPr>
        <p:spPr>
          <a:xfrm>
            <a:off x="4474345" y="3345127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46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3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6E4FE81-70BA-41F4-BF05-6EA2825C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7" y="636884"/>
            <a:ext cx="12024459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5B053235-3294-4D24-BDC3-53A3C73D1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04307"/>
              </p:ext>
            </p:extLst>
          </p:nvPr>
        </p:nvGraphicFramePr>
        <p:xfrm>
          <a:off x="899159" y="2120087"/>
          <a:ext cx="4917441" cy="435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47">
                  <a:extLst>
                    <a:ext uri="{9D8B030D-6E8A-4147-A177-3AD203B41FA5}">
                      <a16:colId xmlns:a16="http://schemas.microsoft.com/office/drawing/2014/main" val="1122422540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val="28920763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val="1416036857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56467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24718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1852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71515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9946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32805"/>
                  </a:ext>
                </a:extLst>
              </a:tr>
            </a:tbl>
          </a:graphicData>
        </a:graphic>
      </p:graphicFrame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55F4989A-C406-4848-9796-C28DC71FB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79790"/>
              </p:ext>
            </p:extLst>
          </p:nvPr>
        </p:nvGraphicFramePr>
        <p:xfrm>
          <a:off x="6426200" y="2120087"/>
          <a:ext cx="4917441" cy="364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47">
                  <a:extLst>
                    <a:ext uri="{9D8B030D-6E8A-4147-A177-3AD203B41FA5}">
                      <a16:colId xmlns:a16="http://schemas.microsoft.com/office/drawing/2014/main" val="1122422540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val="28920763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val="1416036857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56467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24718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1852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71515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994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6A5B384-8EC7-4AB6-A7AC-38551B41F2DD}"/>
              </a:ext>
            </a:extLst>
          </p:cNvPr>
          <p:cNvSpPr txBox="1"/>
          <p:nvPr/>
        </p:nvSpPr>
        <p:spPr>
          <a:xfrm>
            <a:off x="3026409" y="4512194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628295-B802-4954-A1D8-EEF7BA6AF921}"/>
              </a:ext>
            </a:extLst>
          </p:cNvPr>
          <p:cNvSpPr txBox="1"/>
          <p:nvPr/>
        </p:nvSpPr>
        <p:spPr>
          <a:xfrm>
            <a:off x="3026409" y="5829209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AA16DE-7951-45BE-AADD-257B1D2A1638}"/>
              </a:ext>
            </a:extLst>
          </p:cNvPr>
          <p:cNvSpPr txBox="1"/>
          <p:nvPr/>
        </p:nvSpPr>
        <p:spPr>
          <a:xfrm>
            <a:off x="8553450" y="3074667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63D362-4C4E-43B3-8163-3C6AF23D6D66}"/>
              </a:ext>
            </a:extLst>
          </p:cNvPr>
          <p:cNvSpPr txBox="1"/>
          <p:nvPr/>
        </p:nvSpPr>
        <p:spPr>
          <a:xfrm>
            <a:off x="8553450" y="4490912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827EBE-D9D2-48F6-BE98-E212F8164D98}"/>
              </a:ext>
            </a:extLst>
          </p:cNvPr>
          <p:cNvSpPr/>
          <p:nvPr/>
        </p:nvSpPr>
        <p:spPr>
          <a:xfrm>
            <a:off x="767080" y="1276807"/>
            <a:ext cx="74701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BA2A4C-23CE-48F5-BD0E-A3F0E7FE74BC}"/>
              </a:ext>
            </a:extLst>
          </p:cNvPr>
          <p:cNvSpPr/>
          <p:nvPr/>
        </p:nvSpPr>
        <p:spPr>
          <a:xfrm flipV="1">
            <a:off x="8668859" y="1294988"/>
            <a:ext cx="3172719" cy="457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2BBCCC-5A3A-4090-8822-9C61F8F0893B}"/>
              </a:ext>
            </a:extLst>
          </p:cNvPr>
          <p:cNvSpPr/>
          <p:nvPr/>
        </p:nvSpPr>
        <p:spPr>
          <a:xfrm flipV="1">
            <a:off x="411148" y="1839970"/>
            <a:ext cx="1434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952FA3-C211-425D-ACC2-45A72F116B1F}"/>
              </a:ext>
            </a:extLst>
          </p:cNvPr>
          <p:cNvSpPr txBox="1"/>
          <p:nvPr/>
        </p:nvSpPr>
        <p:spPr>
          <a:xfrm>
            <a:off x="861134" y="288235"/>
            <a:ext cx="9321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4C3E5-E5E2-49E8-9A4F-A9597DF0D087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1316DC-C902-458C-9C82-BF503DD87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6666" y="2369761"/>
            <a:ext cx="1584569" cy="15802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2CC424-952A-463B-A28D-94BC02FA7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1136" y="2253459"/>
            <a:ext cx="1584569" cy="14629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D60122-A998-4A8E-B4AB-26417AD42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5407" y="2369761"/>
            <a:ext cx="1369382" cy="1462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3704CE-C191-4A24-B1B0-8E8A075663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3901" y="2369761"/>
            <a:ext cx="1584569" cy="14629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347118-3153-40CD-98C1-307CC8B8FF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967" y="2327676"/>
            <a:ext cx="1584568" cy="1505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552507-CE00-4B81-A75A-544FF8100D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7107" y="2369761"/>
            <a:ext cx="1789807" cy="14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2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58073 0.235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36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14662 0.24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3.33333E-6 L 0.14479 0.219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0143 0.219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57617 0.229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003 0.230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3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197</Words>
  <Application>Microsoft Office PowerPoint</Application>
  <PresentationFormat>Widescreen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等线</vt:lpstr>
      <vt:lpstr>等线</vt:lpstr>
      <vt:lpstr>等线 Light</vt:lpstr>
      <vt:lpstr>Arial</vt:lpstr>
      <vt:lpstr>Arial-Rounded</vt:lpstr>
      <vt:lpstr>Calibri</vt:lpstr>
      <vt:lpstr>Calibri Light</vt:lpstr>
      <vt:lpstr>HP001 4 hàng</vt:lpstr>
      <vt:lpstr>Times New Roman</vt:lpstr>
      <vt:lpstr>华康少女文字W5(P)</vt:lpstr>
      <vt:lpstr>Office 主题</vt:lpstr>
      <vt:lpstr>1_Office 主题​​</vt:lpstr>
      <vt:lpstr>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2. Tìm những chữ cái còn thiếu trong bảng. Học thuộc tên các chữ cái.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8</cp:revision>
  <dcterms:created xsi:type="dcterms:W3CDTF">2021-07-24T01:05:21Z</dcterms:created>
  <dcterms:modified xsi:type="dcterms:W3CDTF">2025-04-13T07:31:52Z</dcterms:modified>
</cp:coreProperties>
</file>