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</p:sldMasterIdLst>
  <p:notesMasterIdLst>
    <p:notesMasterId r:id="rId37"/>
  </p:notesMasterIdLst>
  <p:sldIdLst>
    <p:sldId id="360" r:id="rId10"/>
    <p:sldId id="264" r:id="rId11"/>
    <p:sldId id="258" r:id="rId12"/>
    <p:sldId id="470" r:id="rId13"/>
    <p:sldId id="473" r:id="rId14"/>
    <p:sldId id="471" r:id="rId15"/>
    <p:sldId id="257" r:id="rId16"/>
    <p:sldId id="263" r:id="rId17"/>
    <p:sldId id="474" r:id="rId18"/>
    <p:sldId id="331" r:id="rId19"/>
    <p:sldId id="367" r:id="rId20"/>
    <p:sldId id="2007577096" r:id="rId21"/>
    <p:sldId id="2007577102" r:id="rId22"/>
    <p:sldId id="2007577101" r:id="rId23"/>
    <p:sldId id="2007577099" r:id="rId24"/>
    <p:sldId id="2007577100" r:id="rId25"/>
    <p:sldId id="2007577121" r:id="rId26"/>
    <p:sldId id="2007577103" r:id="rId27"/>
    <p:sldId id="2007577120" r:id="rId28"/>
    <p:sldId id="335" r:id="rId29"/>
    <p:sldId id="2007577105" r:id="rId30"/>
    <p:sldId id="2007577119" r:id="rId31"/>
    <p:sldId id="342" r:id="rId32"/>
    <p:sldId id="2007577106" r:id="rId33"/>
    <p:sldId id="284" r:id="rId34"/>
    <p:sldId id="2007577107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2022/9/7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3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gif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gif"/><Relationship Id="rId17" Type="http://schemas.openxmlformats.org/officeDocument/2006/relationships/image" Target="../media/image18.gif"/><Relationship Id="rId2" Type="http://schemas.openxmlformats.org/officeDocument/2006/relationships/audio" Target="../media/media2.mp3"/><Relationship Id="rId16" Type="http://schemas.openxmlformats.org/officeDocument/2006/relationships/image" Target="../media/image1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16.gif"/><Relationship Id="rId10" Type="http://schemas.openxmlformats.org/officeDocument/2006/relationships/audio" Target="../media/media6.mp3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gif"/><Relationship Id="rId11" Type="http://schemas.openxmlformats.org/officeDocument/2006/relationships/image" Target="../media/image21.gif"/><Relationship Id="rId5" Type="http://schemas.openxmlformats.org/officeDocument/2006/relationships/audio" Target="../media/audio4.wav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11" Type="http://schemas.openxmlformats.org/officeDocument/2006/relationships/image" Target="../media/image18.gif"/><Relationship Id="rId5" Type="http://schemas.openxmlformats.org/officeDocument/2006/relationships/image" Target="../media/image19.gif"/><Relationship Id="rId15" Type="http://schemas.microsoft.com/office/2007/relationships/hdphoto" Target="../media/hdphoto1.wdp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image" Target="../media/image9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11" Type="http://schemas.openxmlformats.org/officeDocument/2006/relationships/image" Target="../media/image22.png"/><Relationship Id="rId5" Type="http://schemas.openxmlformats.org/officeDocument/2006/relationships/image" Target="../media/image19.gif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18.gif"/><Relationship Id="rId1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1D17AE2F-8926-442D-8155-532894B7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70" y="365125"/>
            <a:ext cx="5566298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84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50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802561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4C3E5-E5E2-49E8-9A4F-A9597DF0D087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55869" y="2070344"/>
            <a:ext cx="6047109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82650"/>
            <a:chOff x="4959022" y="1786754"/>
            <a:chExt cx="3461487" cy="2716945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91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31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91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1147</Words>
  <Application>Microsoft Office PowerPoint</Application>
  <PresentationFormat>Widescreen</PresentationFormat>
  <Paragraphs>224</Paragraphs>
  <Slides>27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宋体</vt:lpstr>
      <vt:lpstr>Arial</vt:lpstr>
      <vt:lpstr>Arial-Rounded</vt:lpstr>
      <vt:lpstr>Arial-Rounded</vt:lpstr>
      <vt:lpstr>Calibri</vt:lpstr>
      <vt:lpstr>Calibri Light</vt:lpstr>
      <vt:lpstr>等线</vt:lpstr>
      <vt:lpstr>等线</vt:lpstr>
      <vt:lpstr>等线 Light</vt:lpstr>
      <vt:lpstr>Times New Roman</vt:lpstr>
      <vt:lpstr>华康少女文字W5(P)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25</cp:revision>
  <dcterms:created xsi:type="dcterms:W3CDTF">2021-07-23T09:05:21Z</dcterms:created>
  <dcterms:modified xsi:type="dcterms:W3CDTF">2022-09-07T00:43:17Z</dcterms:modified>
</cp:coreProperties>
</file>