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2" r:id="rId4"/>
    <p:sldMasterId id="2147483711" r:id="rId5"/>
    <p:sldMasterId id="2147483730" r:id="rId6"/>
    <p:sldMasterId id="2147483754" r:id="rId7"/>
    <p:sldMasterId id="2147483767" r:id="rId8"/>
  </p:sldMasterIdLst>
  <p:notesMasterIdLst>
    <p:notesMasterId r:id="rId36"/>
  </p:notesMasterIdLst>
  <p:sldIdLst>
    <p:sldId id="2908" r:id="rId9"/>
    <p:sldId id="554" r:id="rId10"/>
    <p:sldId id="555" r:id="rId11"/>
    <p:sldId id="2920" r:id="rId12"/>
    <p:sldId id="2921" r:id="rId13"/>
    <p:sldId id="2922" r:id="rId14"/>
    <p:sldId id="256" r:id="rId15"/>
    <p:sldId id="345" r:id="rId16"/>
    <p:sldId id="515" r:id="rId17"/>
    <p:sldId id="371" r:id="rId18"/>
    <p:sldId id="2910" r:id="rId19"/>
    <p:sldId id="2007577096" r:id="rId20"/>
    <p:sldId id="2007577097" r:id="rId21"/>
    <p:sldId id="2007577099" r:id="rId22"/>
    <p:sldId id="2007577100" r:id="rId23"/>
    <p:sldId id="295" r:id="rId24"/>
    <p:sldId id="2007577104" r:id="rId25"/>
    <p:sldId id="2007577106" r:id="rId26"/>
    <p:sldId id="362" r:id="rId27"/>
    <p:sldId id="2007577101" r:id="rId28"/>
    <p:sldId id="2007577098" r:id="rId29"/>
    <p:sldId id="2007577102" r:id="rId30"/>
    <p:sldId id="2007577103" r:id="rId31"/>
    <p:sldId id="2007577105" r:id="rId32"/>
    <p:sldId id="2918" r:id="rId33"/>
    <p:sldId id="2919" r:id="rId34"/>
    <p:sldId id="3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703" autoAdjust="0"/>
    <p:restoredTop sz="94660"/>
  </p:normalViewPr>
  <p:slideViewPr>
    <p:cSldViewPr snapToGrid="0">
      <p:cViewPr varScale="1">
        <p:scale>
          <a:sx n="39" d="100"/>
          <a:sy n="39" d="100"/>
        </p:scale>
        <p:origin x="40"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950B7-628E-4FF8-814C-26E499C4C2FC}"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A602-76F4-42C1-B746-F13D88920851}" type="slidenum">
              <a:rPr lang="en-US" smtClean="0"/>
              <a:t>‹#›</a:t>
            </a:fld>
            <a:endParaRPr lang="en-US"/>
          </a:p>
        </p:txBody>
      </p:sp>
    </p:spTree>
    <p:extLst>
      <p:ext uri="{BB962C8B-B14F-4D97-AF65-F5344CB8AC3E}">
        <p14:creationId xmlns:p14="http://schemas.microsoft.com/office/powerpoint/2010/main" val="28887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7828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41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352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919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054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94918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47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970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79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2025/4/13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68952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710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4848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1752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47388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1194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3678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178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078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79015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7179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56282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38521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8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82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64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80590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579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330305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829408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921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046167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97156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308249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96725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842329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47455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79424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572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078594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70712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34316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8678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文本框 8"/>
          <p:cNvSpPr txBox="1"/>
          <p:nvPr userDrawn="1"/>
        </p:nvSpPr>
        <p:spPr>
          <a:xfrm>
            <a:off x="1885950" y="342900"/>
            <a:ext cx="3416320" cy="523220"/>
          </a:xfrm>
          <a:prstGeom prst="rect">
            <a:avLst/>
          </a:prstGeom>
          <a:noFill/>
        </p:spPr>
        <p:txBody>
          <a:bodyPr wrap="none" rtlCol="0">
            <a:spAutoFit/>
          </a:bodyPr>
          <a:lstStyle/>
          <a:p>
            <a:r>
              <a:rPr lang="zh-CN" altLang="en-US" sz="2800" dirty="0">
                <a:solidFill>
                  <a:srgbClr val="40929A"/>
                </a:solidFill>
              </a:rPr>
              <a:t>请在此处输入小标题</a:t>
            </a:r>
          </a:p>
        </p:txBody>
      </p:sp>
    </p:spTree>
    <p:extLst>
      <p:ext uri="{BB962C8B-B14F-4D97-AF65-F5344CB8AC3E}">
        <p14:creationId xmlns:p14="http://schemas.microsoft.com/office/powerpoint/2010/main" val="1882020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2699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3155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268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10519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437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279028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34215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744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3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6374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98038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96811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4/13/2025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49591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079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81730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650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54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2528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66122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3551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1170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869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5952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34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48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798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399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2121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4/13/2025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4307493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883648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89874"/>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1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87838275"/>
      </p:ext>
    </p:extLst>
  </p:cSld>
  <p:clrMap bg1="lt1" tx1="dk1" bg2="lt2" tx2="dk2" accent1="accent1" accent2="accent2" accent3="accent3" accent4="accent4" accent5="accent5" accent6="accent6" hlink="hlink" folHlink="folHlink"/>
  <p:sldLayoutIdLst>
    <p:sldLayoutId id="2147483712" r:id="rId1"/>
    <p:sldLayoutId id="2147483719"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1629881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332490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77116846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5.xml"/><Relationship Id="rId5" Type="http://schemas.openxmlformats.org/officeDocument/2006/relationships/tags" Target="../tags/tag6.xml"/><Relationship Id="rId10" Type="http://schemas.openxmlformats.org/officeDocument/2006/relationships/slideLayout" Target="../slideLayouts/slideLayout57.xml"/><Relationship Id="rId4" Type="http://schemas.openxmlformats.org/officeDocument/2006/relationships/tags" Target="../tags/tag5.xml"/><Relationship Id="rId9" Type="http://schemas.openxmlformats.org/officeDocument/2006/relationships/tags" Target="../tags/tag10.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8.png"/><Relationship Id="rId21" Type="http://schemas.openxmlformats.org/officeDocument/2006/relationships/image" Target="../media/image22.png"/><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4.xml"/><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slide" Target="slide6.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image" Target="../media/image10.png"/><Relationship Id="rId15" Type="http://schemas.openxmlformats.org/officeDocument/2006/relationships/slide" Target="slide3.xml"/><Relationship Id="rId10" Type="http://schemas.openxmlformats.org/officeDocument/2006/relationships/image" Target="../media/image15.gif"/><Relationship Id="rId19"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4.gif"/><Relationship Id="rId14" Type="http://schemas.openxmlformats.org/officeDocument/2006/relationships/image" Target="../media/image18.png"/><Relationship Id="rId22"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46.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19366" y="1072515"/>
            <a:ext cx="7145337" cy="5748338"/>
          </a:xfrm>
          <a:prstGeom prst="rect">
            <a:avLst/>
          </a:prstGeom>
          <a:noFill/>
          <a:ln w="9525">
            <a:noFill/>
          </a:ln>
        </p:spPr>
      </p:pic>
      <p:sp>
        <p:nvSpPr>
          <p:cNvPr id="5" name="文本框 4"/>
          <p:cNvSpPr txBox="1">
            <a:spLocks noChangeArrowheads="1"/>
          </p:cNvSpPr>
          <p:nvPr/>
        </p:nvSpPr>
        <p:spPr bwMode="auto">
          <a:xfrm>
            <a:off x="3428133" y="2857245"/>
            <a:ext cx="510040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44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44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7759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 trở lại.</a:t>
            </a:r>
          </a:p>
          <a:p>
            <a:pPr lvl="0" algn="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Trần Hoài Dương)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Cloud 4">
            <a:extLst>
              <a:ext uri="{FF2B5EF4-FFF2-40B4-BE49-F238E27FC236}">
                <a16:creationId xmlns:a16="http://schemas.microsoft.com/office/drawing/2014/main" id="{46BD69A6-D922-49CA-8944-19A7E77C6509}"/>
              </a:ext>
            </a:extLst>
          </p:cNvPr>
          <p:cNvSpPr/>
          <p:nvPr/>
        </p:nvSpPr>
        <p:spPr>
          <a:xfrm>
            <a:off x="9907480" y="-45710"/>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mẫu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Cây xấu hổ_HTS">
            <a:hlinkClick r:id="" action="ppaction://media"/>
            <a:extLst>
              <a:ext uri="{FF2B5EF4-FFF2-40B4-BE49-F238E27FC236}">
                <a16:creationId xmlns:a16="http://schemas.microsoft.com/office/drawing/2014/main" id="{473E2A26-4ED2-44D3-B62A-D09419316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9531" y="255151"/>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8970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506026" y="949138"/>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Trần Hoài Dương)</a:t>
            </a:r>
          </a:p>
        </p:txBody>
      </p:sp>
      <p:sp>
        <p:nvSpPr>
          <p:cNvPr id="6" name="Rectangle: Rounded Corners 5">
            <a:extLst>
              <a:ext uri="{FF2B5EF4-FFF2-40B4-BE49-F238E27FC236}">
                <a16:creationId xmlns:a16="http://schemas.microsoft.com/office/drawing/2014/main" id="{38F7A034-306F-4700-866D-28556FA1C685}"/>
              </a:ext>
            </a:extLst>
          </p:cNvPr>
          <p:cNvSpPr/>
          <p:nvPr/>
        </p:nvSpPr>
        <p:spPr>
          <a:xfrm>
            <a:off x="799945" y="628280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8526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Oval 9">
            <a:extLst>
              <a:ext uri="{FF2B5EF4-FFF2-40B4-BE49-F238E27FC236}">
                <a16:creationId xmlns:a16="http://schemas.microsoft.com/office/drawing/2014/main" id="{59953249-858A-4842-85E5-4E9C946ACF2D}"/>
              </a:ext>
            </a:extLst>
          </p:cNvPr>
          <p:cNvSpPr/>
          <p:nvPr/>
        </p:nvSpPr>
        <p:spPr>
          <a:xfrm>
            <a:off x="347136" y="9391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B1C11568-3531-4333-8608-9DE82745CC08}"/>
              </a:ext>
            </a:extLst>
          </p:cNvPr>
          <p:cNvSpPr/>
          <p:nvPr/>
        </p:nvSpPr>
        <p:spPr>
          <a:xfrm>
            <a:off x="190942" y="355083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799945" y="6266736"/>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714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ạt</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rúm</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uýt</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rầm</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561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91760-030E-4FB0-8C08-4A05A34B7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13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603682"/>
            <a:ext cx="11513574" cy="59794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CCE2986-B34F-4FEE-88F2-C3A80330481E}"/>
              </a:ext>
            </a:extLst>
          </p:cNvPr>
          <p:cNvSpPr/>
          <p:nvPr/>
        </p:nvSpPr>
        <p:spPr>
          <a:xfrm>
            <a:off x="1950748" y="2183480"/>
            <a:ext cx="9126245" cy="1200329"/>
          </a:xfrm>
          <a:prstGeom prst="rect">
            <a:avLst/>
          </a:prstGeom>
        </p:spPr>
        <p:txBody>
          <a:bodyPr wrap="square">
            <a:spAutoFit/>
          </a:bodyPr>
          <a:lstStyle/>
          <a:p>
            <a:pPr lvl="0" algn="just"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Thì ra, vừa có một con chim xanh biếc,  toàn thân lóng lánh như tự toả sáng không biết từ đâu bay tới.</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5" name="Straight Connector 24">
            <a:extLst>
              <a:ext uri="{FF2B5EF4-FFF2-40B4-BE49-F238E27FC236}">
                <a16:creationId xmlns:a16="http://schemas.microsoft.com/office/drawing/2014/main" id="{FDD470D3-595C-4122-BF6C-65735B8DEC4F}"/>
              </a:ext>
            </a:extLst>
          </p:cNvPr>
          <p:cNvCxnSpPr>
            <a:cxnSpLocks/>
          </p:cNvCxnSpPr>
          <p:nvPr/>
        </p:nvCxnSpPr>
        <p:spPr>
          <a:xfrm flipH="1">
            <a:off x="7075400" y="211567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08FA4-140C-4EFA-B4D6-564FCADA1C92}"/>
              </a:ext>
            </a:extLst>
          </p:cNvPr>
          <p:cNvCxnSpPr>
            <a:cxnSpLocks/>
          </p:cNvCxnSpPr>
          <p:nvPr/>
        </p:nvCxnSpPr>
        <p:spPr>
          <a:xfrm flipH="1">
            <a:off x="2856920" y="21555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54E159-231E-4F73-B5DA-3C960CE5BB01}"/>
              </a:ext>
            </a:extLst>
          </p:cNvPr>
          <p:cNvCxnSpPr>
            <a:cxnSpLocks/>
          </p:cNvCxnSpPr>
          <p:nvPr/>
        </p:nvCxnSpPr>
        <p:spPr>
          <a:xfrm flipH="1">
            <a:off x="9580880" y="211567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CB6785-BA7E-44B1-AC29-062C022EB18C}"/>
              </a:ext>
            </a:extLst>
          </p:cNvPr>
          <p:cNvCxnSpPr>
            <a:cxnSpLocks/>
          </p:cNvCxnSpPr>
          <p:nvPr/>
        </p:nvCxnSpPr>
        <p:spPr>
          <a:xfrm flipH="1">
            <a:off x="5914326" y="2700705"/>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2173D-52F8-4215-AE0B-78CF9752B257}"/>
              </a:ext>
            </a:extLst>
          </p:cNvPr>
          <p:cNvCxnSpPr>
            <a:cxnSpLocks/>
          </p:cNvCxnSpPr>
          <p:nvPr/>
        </p:nvCxnSpPr>
        <p:spPr>
          <a:xfrm flipH="1">
            <a:off x="5822944" y="270070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EDDDA15-0F6E-4558-9BBA-AD8CDCBD5B53}"/>
              </a:ext>
            </a:extLst>
          </p:cNvPr>
          <p:cNvSpPr/>
          <p:nvPr/>
        </p:nvSpPr>
        <p:spPr>
          <a:xfrm>
            <a:off x="4787484" y="475556"/>
            <a:ext cx="4359114" cy="5707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22222E-6 -4.16435E-6 L 0.81181 -0.80568 " pathEditMode="relative" rAng="0" ptsTypes="AA">
                                      <p:cBhvr>
                                        <p:cTn id="13" dur="2000" fill="hold"/>
                                        <p:tgtEl>
                                          <p:spTgt spid="22"/>
                                        </p:tgtEl>
                                        <p:attrNameLst>
                                          <p:attrName>ppt_x</p:attrName>
                                          <p:attrName>ppt_y</p:attrName>
                                        </p:attrNameLst>
                                      </p:cBhvr>
                                      <p:rCtr x="40590" y="-40284"/>
                                    </p:animMotion>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Trần Hoài Dương)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26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Trần Hoài Dương)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40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717730"/>
            <a:ext cx="6140269" cy="6140269"/>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9" y="-16988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2"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3">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34120" y="1654603"/>
            <a:ext cx="8455943" cy="4213537"/>
          </a:xfrm>
          <a:prstGeom prst="rect">
            <a:avLst/>
          </a:prstGeom>
        </p:spPr>
      </p:pic>
      <p:pic>
        <p:nvPicPr>
          <p:cNvPr id="20" name="1a">
            <a:hlinkClick r:id="rId15"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51188" y="897066"/>
            <a:ext cx="3449389" cy="2384680"/>
          </a:xfrm>
          <a:prstGeom prst="rect">
            <a:avLst/>
          </a:prstGeom>
        </p:spPr>
      </p:pic>
      <p:pic>
        <p:nvPicPr>
          <p:cNvPr id="22" name="2a">
            <a:hlinkClick r:id="rId17"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46617" y="870746"/>
            <a:ext cx="3349185" cy="2437320"/>
          </a:xfrm>
          <a:prstGeom prst="rect">
            <a:avLst/>
          </a:prstGeom>
        </p:spPr>
      </p:pic>
      <p:pic>
        <p:nvPicPr>
          <p:cNvPr id="23" name="3a">
            <a:hlinkClick r:id="rId12"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03175" y="3131619"/>
            <a:ext cx="3477235" cy="2601079"/>
          </a:xfrm>
          <a:prstGeom prst="rect">
            <a:avLst/>
          </a:prstGeom>
        </p:spPr>
      </p:pic>
      <p:pic>
        <p:nvPicPr>
          <p:cNvPr id="24" name="4a">
            <a:hlinkClick r:id="rId20"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50693" y="3047457"/>
            <a:ext cx="3294993" cy="2677705"/>
          </a:xfrm>
          <a:prstGeom prst="rect">
            <a:avLst/>
          </a:prstGeom>
        </p:spPr>
      </p:pic>
      <p:sp>
        <p:nvSpPr>
          <p:cNvPr id="2" name="Rectangle: Rounded Corners 1">
            <a:hlinkClick r:id="rId22" action="ppaction://hlinksldjump"/>
            <a:extLst>
              <a:ext uri="{FF2B5EF4-FFF2-40B4-BE49-F238E27FC236}">
                <a16:creationId xmlns:a16="http://schemas.microsoft.com/office/drawing/2014/main" id="{B35A0453-A6AC-4F5A-889A-6783A423C15F}"/>
              </a:ext>
            </a:extLst>
          </p:cNvPr>
          <p:cNvSpPr/>
          <p:nvPr/>
        </p:nvSpPr>
        <p:spPr>
          <a:xfrm>
            <a:off x="9658905" y="144615"/>
            <a:ext cx="2169814" cy="520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716628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61207"/>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a:t>
            </a: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2335712" y="2124565"/>
            <a:ext cx="8159768" cy="661207"/>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a:t>
            </a: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657359"/>
          </a:xfrm>
          <a:prstGeom prst="rect">
            <a:avLst/>
          </a:prstGeom>
          <a:noFill/>
        </p:spPr>
        <p:txBody>
          <a:bodyPr wrap="square" rtlCol="0">
            <a:spAutoFit/>
          </a:bodyPr>
          <a:lstStyle/>
          <a:p>
            <a:pPr defTabSz="1219170">
              <a:lnSpc>
                <a:spcPct val="150000"/>
              </a:lnSpc>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Nghe tiếng động lạ, cây xấu hổ đã 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23432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61207"/>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a:t>
            </a: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9081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0" y="192512"/>
            <a:ext cx="12279595" cy="830997"/>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Nhưng những cây cỏ xung quanh vẫn cứ xôn xao. Thì ra, vừa có một con chimxanh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Càng</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nghe</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bạn</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bè</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trầm</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trồ</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cây</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xấu</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hổ</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a:p>
            <a:pPr algn="just" defTabSz="1219170">
              <a:lnSpc>
                <a:spcPct val="150000"/>
              </a:lnSpc>
              <a:buClr>
                <a:srgbClr val="000000"/>
              </a:buClr>
            </a:pP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càng</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tiếc</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bao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giờ</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con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chim</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xanh</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ấy</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quay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trở</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lại</a:t>
            </a:r>
            <a:r>
              <a:rPr lang="en-US" sz="2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8888242" y="361387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2254739" y="4332042"/>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8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Trần Hoài Dương)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60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60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531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018166" y="3209261"/>
            <a:ext cx="508690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212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pic>
        <p:nvPicPr>
          <p:cNvPr id="30" name="Picture 29">
            <a:extLst>
              <a:ext uri="{FF2B5EF4-FFF2-40B4-BE49-F238E27FC236}">
                <a16:creationId xmlns:a16="http://schemas.microsoft.com/office/drawing/2014/main" id="{654CA2A1-988B-4EAF-A9E2-AA00976852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09504" y="1261743"/>
            <a:ext cx="8319972" cy="661421"/>
          </a:xfrm>
          <a:prstGeom prst="rect">
            <a:avLst/>
          </a:prstGeom>
        </p:spPr>
      </p:pic>
      <p:sp>
        <p:nvSpPr>
          <p:cNvPr id="31" name="TextBox 30">
            <a:extLst>
              <a:ext uri="{FF2B5EF4-FFF2-40B4-BE49-F238E27FC236}">
                <a16:creationId xmlns:a16="http://schemas.microsoft.com/office/drawing/2014/main" id="{B3F1458B-835D-4F5B-B4F8-717E754FB22F}"/>
              </a:ext>
            </a:extLst>
          </p:cNvPr>
          <p:cNvSpPr txBox="1"/>
          <p:nvPr/>
        </p:nvSpPr>
        <p:spPr>
          <a:xfrm>
            <a:off x="1811091" y="125167"/>
            <a:ext cx="7916798"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từ ngữ nào sau đây chỉ đặc điểm?</a:t>
            </a:r>
          </a:p>
        </p:txBody>
      </p:sp>
      <p:sp>
        <p:nvSpPr>
          <p:cNvPr id="32" name="Oval 31">
            <a:extLst>
              <a:ext uri="{FF2B5EF4-FFF2-40B4-BE49-F238E27FC236}">
                <a16:creationId xmlns:a16="http://schemas.microsoft.com/office/drawing/2014/main" id="{F18DE826-716A-4F8E-AF40-423992E473D1}"/>
              </a:ext>
            </a:extLst>
          </p:cNvPr>
          <p:cNvSpPr/>
          <p:nvPr/>
        </p:nvSpPr>
        <p:spPr>
          <a:xfrm>
            <a:off x="1677355" y="1260761"/>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3" name="Oval 32">
            <a:extLst>
              <a:ext uri="{FF2B5EF4-FFF2-40B4-BE49-F238E27FC236}">
                <a16:creationId xmlns:a16="http://schemas.microsoft.com/office/drawing/2014/main" id="{87FDA23D-561A-4425-BFEC-972BDDD063CB}"/>
              </a:ext>
            </a:extLst>
          </p:cNvPr>
          <p:cNvSpPr/>
          <p:nvPr/>
        </p:nvSpPr>
        <p:spPr>
          <a:xfrm>
            <a:off x="3322323" y="1260761"/>
            <a:ext cx="1614007"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4" name="Oval 33">
            <a:extLst>
              <a:ext uri="{FF2B5EF4-FFF2-40B4-BE49-F238E27FC236}">
                <a16:creationId xmlns:a16="http://schemas.microsoft.com/office/drawing/2014/main" id="{787F5843-96D6-4368-8186-FE01BF446289}"/>
              </a:ext>
            </a:extLst>
          </p:cNvPr>
          <p:cNvSpPr/>
          <p:nvPr/>
        </p:nvSpPr>
        <p:spPr>
          <a:xfrm>
            <a:off x="8315468" y="1217773"/>
            <a:ext cx="152130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5" name="TextBox 34">
            <a:extLst>
              <a:ext uri="{FF2B5EF4-FFF2-40B4-BE49-F238E27FC236}">
                <a16:creationId xmlns:a16="http://schemas.microsoft.com/office/drawing/2014/main" id="{AAB5A26A-91E1-4E56-B87E-CDD706038C2B}"/>
              </a:ext>
            </a:extLst>
          </p:cNvPr>
          <p:cNvSpPr txBox="1"/>
          <p:nvPr/>
        </p:nvSpPr>
        <p:spPr>
          <a:xfrm>
            <a:off x="1619569" y="2174836"/>
            <a:ext cx="8309907"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lời của cây xấu hổ:</a:t>
            </a:r>
          </a:p>
        </p:txBody>
      </p:sp>
      <p:pic>
        <p:nvPicPr>
          <p:cNvPr id="36" name="Picture 35">
            <a:extLst>
              <a:ext uri="{FF2B5EF4-FFF2-40B4-BE49-F238E27FC236}">
                <a16:creationId xmlns:a16="http://schemas.microsoft.com/office/drawing/2014/main" id="{FCE46535-492B-4C65-8FFE-5D402A8A72B9}"/>
              </a:ext>
            </a:extLst>
          </p:cNvPr>
          <p:cNvPicPr>
            <a:picLocks noChangeAspect="1"/>
          </p:cNvPicPr>
          <p:nvPr/>
        </p:nvPicPr>
        <p:blipFill>
          <a:blip r:embed="rId6"/>
          <a:stretch>
            <a:fillRect/>
          </a:stretch>
        </p:blipFill>
        <p:spPr>
          <a:xfrm>
            <a:off x="1978009" y="2605723"/>
            <a:ext cx="4302632" cy="2595669"/>
          </a:xfrm>
          <a:prstGeom prst="rect">
            <a:avLst/>
          </a:prstGeom>
          <a:ln>
            <a:noFill/>
          </a:ln>
          <a:effectLst>
            <a:softEdge rad="112500"/>
          </a:effectLst>
        </p:spPr>
      </p:pic>
      <p:sp>
        <p:nvSpPr>
          <p:cNvPr id="37" name="Speech Bubble: Rectangle with Corners Rounded 36">
            <a:extLst>
              <a:ext uri="{FF2B5EF4-FFF2-40B4-BE49-F238E27FC236}">
                <a16:creationId xmlns:a16="http://schemas.microsoft.com/office/drawing/2014/main" id="{ACED7BB8-7343-4972-917D-96105BB46939}"/>
              </a:ext>
            </a:extLst>
          </p:cNvPr>
          <p:cNvSpPr/>
          <p:nvPr/>
        </p:nvSpPr>
        <p:spPr>
          <a:xfrm>
            <a:off x="6500896" y="2537571"/>
            <a:ext cx="4729355"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8" name="Rectangle 37">
            <a:extLst>
              <a:ext uri="{FF2B5EF4-FFF2-40B4-BE49-F238E27FC236}">
                <a16:creationId xmlns:a16="http://schemas.microsoft.com/office/drawing/2014/main" id="{C828AC41-7207-4156-928B-EBB6C5D7A1EA}"/>
              </a:ext>
            </a:extLst>
          </p:cNvPr>
          <p:cNvSpPr/>
          <p:nvPr/>
        </p:nvSpPr>
        <p:spPr>
          <a:xfrm>
            <a:off x="6626338" y="2652209"/>
            <a:ext cx="2715808" cy="584775"/>
          </a:xfrm>
          <a:prstGeom prst="rect">
            <a:avLst/>
          </a:prstGeom>
        </p:spPr>
        <p:txBody>
          <a:bodyPr wrap="none">
            <a:spAutoFit/>
          </a:bodyPr>
          <a:lstStyle/>
          <a:p>
            <a:pPr defTabSz="1219170">
              <a:buClr>
                <a:srgbClr val="000000"/>
              </a:buClr>
            </a:pPr>
            <a:r>
              <a:rPr lang="vi-VN" sz="32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Mình rất tiếc ...</a:t>
            </a: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9" name="Rectangle 38">
            <a:extLst>
              <a:ext uri="{FF2B5EF4-FFF2-40B4-BE49-F238E27FC236}">
                <a16:creationId xmlns:a16="http://schemas.microsoft.com/office/drawing/2014/main" id="{6BE97A90-A6F5-4457-9C01-352A9DD21973}"/>
              </a:ext>
            </a:extLst>
          </p:cNvPr>
          <p:cNvSpPr/>
          <p:nvPr/>
        </p:nvSpPr>
        <p:spPr>
          <a:xfrm>
            <a:off x="6626338" y="2646847"/>
            <a:ext cx="4729355" cy="2062103"/>
          </a:xfrm>
          <a:prstGeom prst="rect">
            <a:avLst/>
          </a:prstGeom>
        </p:spPr>
        <p:txBody>
          <a:bodyPr wrap="square">
            <a:spAutoFit/>
          </a:bodyPr>
          <a:lstStyle/>
          <a:p>
            <a:pPr algn="just" defTabSz="1219170">
              <a:buClr>
                <a:srgbClr val="000000"/>
              </a:buClr>
            </a:pPr>
            <a:r>
              <a:rPr lang="vi-VN" sz="32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Mình rất tiếc </a:t>
            </a:r>
            <a:r>
              <a:rPr lang="vi-VN" sz="32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vì đã quá nhút nhát nên đã nhắm mắt lại, không nhìn thấy con chim xanh xinh đẹp ấy.</a:t>
            </a: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285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p:bldP spid="37" grpId="0" animBg="1"/>
      <p:bldP spid="38" grpId="0"/>
      <p:bldP spid="38" grpId="1"/>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4048730" y="2492343"/>
            <a:ext cx="44101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Củng</a:t>
            </a:r>
            <a:r>
              <a:rPr kumimoji="1" lang="en-US" altLang="zh-CN" sz="48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1" lang="en-US" altLang="zh-CN" sz="4800" b="1" i="0" u="none" strike="noStrike" kern="1200" cap="none" spc="0" normalizeH="0" baseline="0" noProof="0" dirty="0" err="1">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1" lang="en-US" altLang="zh-CN" sz="48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1" lang="en-US" altLang="zh-CN" sz="4800" b="1" i="0" u="none" strike="noStrike" kern="1200" cap="none" spc="0" normalizeH="0" baseline="0" noProof="0" dirty="0" err="1">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1" lang="en-US" altLang="zh-CN" sz="48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1" lang="en-US" altLang="zh-CN" sz="4800" b="1" i="0" u="none" strike="noStrike" kern="1200" cap="none" spc="0" normalizeH="0" baseline="0" noProof="0" dirty="0" err="1">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1" lang="zh-CN" alt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Tree>
    <p:extLst>
      <p:ext uri="{BB962C8B-B14F-4D97-AF65-F5344CB8AC3E}">
        <p14:creationId xmlns:p14="http://schemas.microsoft.com/office/powerpoint/2010/main" val="40786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Cây gì có tên người cười,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ai chạm phải đang tươi héo liền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71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cặp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nhìn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vươn cổ</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rụt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Cõng nhà đi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28873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rùa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7631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7297"/>
            <a:ext cx="12192000" cy="697529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3495" y="-115294"/>
            <a:ext cx="4398505" cy="198219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324"/>
            <a:ext cx="3419863" cy="1450851"/>
          </a:xfrm>
          <a:prstGeom prst="rect">
            <a:avLst/>
          </a:prstGeom>
        </p:spPr>
      </p:pic>
      <p:sp>
        <p:nvSpPr>
          <p:cNvPr id="8" name="文本框 7"/>
          <p:cNvSpPr txBox="1"/>
          <p:nvPr/>
        </p:nvSpPr>
        <p:spPr>
          <a:xfrm>
            <a:off x="2841320" y="1584812"/>
            <a:ext cx="662873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6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8: </a:t>
            </a:r>
            <a:r>
              <a:rPr kumimoji="0" lang="en-US" altLang="zh-CN" sz="66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zh-CN" sz="66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6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altLang="zh-CN" sz="66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6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zh-CN" altLang="en-US" sz="6600" b="1" i="0" u="none" strike="noStrike" kern="1200" cap="none" spc="0" normalizeH="0" baseline="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4" name="谢容儿-年华(电影《青春期》插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81600" y="-1093469"/>
            <a:ext cx="609600" cy="609600"/>
          </a:xfrm>
          <a:prstGeom prst="rect">
            <a:avLst/>
          </a:prstGeom>
        </p:spPr>
      </p:pic>
    </p:spTree>
    <p:extLst>
      <p:ext uri="{BB962C8B-B14F-4D97-AF65-F5344CB8AC3E}">
        <p14:creationId xmlns:p14="http://schemas.microsoft.com/office/powerpoint/2010/main" val="2549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4"/>
                                        </p:tgtEl>
                                      </p:cBhvr>
                                    </p:cmd>
                                  </p:childTnLst>
                                </p:cTn>
                              </p:par>
                              <p:par>
                                <p:cTn id="7" presetID="22" presetClass="entr" presetSubtype="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1000"/>
                                        <p:tgtEl>
                                          <p:spTgt spid="4"/>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54"/>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4"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24934" y="3196154"/>
            <a:ext cx="1059417" cy="846934"/>
            <a:chOff x="500034" y="2214560"/>
            <a:chExt cx="898272" cy="718110"/>
          </a:xfrm>
        </p:grpSpPr>
        <p:pic>
          <p:nvPicPr>
            <p:cNvPr id="30" name="图片 29" descr="未标题-2.png"/>
            <p:cNvPicPr>
              <a:picLocks noChangeAspect="1"/>
            </p:cNvPicPr>
            <p:nvPr/>
          </p:nvPicPr>
          <p:blipFill>
            <a:blip r:embed="rId5"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6"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7"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8" cstate="print"/>
          <a:stretch>
            <a:fillRect/>
          </a:stretch>
        </p:blipFill>
        <p:spPr>
          <a:xfrm>
            <a:off x="2666776" y="3082915"/>
            <a:ext cx="7379873" cy="1095296"/>
          </a:xfrm>
          <a:prstGeom prst="rect">
            <a:avLst/>
          </a:prstGeom>
        </p:spPr>
      </p:pic>
      <p:pic>
        <p:nvPicPr>
          <p:cNvPr id="40" name="图片 39" descr="未标题-2.png"/>
          <p:cNvPicPr>
            <a:picLocks noChangeAspect="1"/>
          </p:cNvPicPr>
          <p:nvPr/>
        </p:nvPicPr>
        <p:blipFill>
          <a:blip r:embed="rId9"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170"/>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p:cNvSpPr txBox="1"/>
          <p:nvPr/>
        </p:nvSpPr>
        <p:spPr>
          <a:xfrm>
            <a:off x="4213996" y="2835223"/>
            <a:ext cx="5556278" cy="1077218"/>
          </a:xfrm>
          <a:prstGeom prst="rect">
            <a:avLst/>
          </a:prstGeom>
          <a:noFill/>
        </p:spPr>
        <p:txBody>
          <a:bodyPr wrap="square" rtlCol="0">
            <a:spAutoFit/>
          </a:bodyPr>
          <a:lstStyle/>
          <a:p>
            <a:pPr lvl="0" defTabSz="1219170"/>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vi-VN"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ọc đúng lời người kể chuyện trong bài Cây xấu hổ</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p:cNvSpPr txBox="1"/>
          <p:nvPr/>
        </p:nvSpPr>
        <p:spPr>
          <a:xfrm>
            <a:off x="3852982" y="4330025"/>
            <a:ext cx="6941574" cy="1077218"/>
          </a:xfrm>
          <a:prstGeom prst="rect">
            <a:avLst/>
          </a:prstGeom>
          <a:noFill/>
        </p:spPr>
        <p:txBody>
          <a:bodyPr wrap="square" rtlCol="0">
            <a:spAutoFit/>
          </a:bodyPr>
          <a:lstStyle/>
          <a:p>
            <a:pPr lvl="0" defTabSz="1219170"/>
            <a:r>
              <a:rPr lang="en-US"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a:t>
            </a:r>
            <a:r>
              <a:rPr lang="vi-VN" altLang="zh-C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hận biết được đặc điểm của cây xấu hổ qua bài đọc và tranh minh hoạ</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5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300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5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5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242449"/>
            <a:ext cx="79464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 biết gì về loài cây trong tranh?</a:t>
            </a:r>
            <a:endPar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579014" y="2458156"/>
            <a:ext cx="7033971" cy="3455292"/>
          </a:xfrm>
          <a:prstGeom prst="rect">
            <a:avLst/>
          </a:prstGeom>
        </p:spPr>
      </p:pic>
      <p:sp>
        <p:nvSpPr>
          <p:cNvPr id="10" name="TextBox 9">
            <a:extLst>
              <a:ext uri="{FF2B5EF4-FFF2-40B4-BE49-F238E27FC236}">
                <a16:creationId xmlns:a16="http://schemas.microsoft.com/office/drawing/2014/main" id="{E509D79F-3166-4E29-B664-798277668500}"/>
              </a:ext>
            </a:extLst>
          </p:cNvPr>
          <p:cNvSpPr txBox="1"/>
          <p:nvPr/>
        </p:nvSpPr>
        <p:spPr>
          <a:xfrm>
            <a:off x="2281562" y="1085815"/>
            <a:ext cx="7946430"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Dựa vào tên bài đọc và tranh minh họa, em thử đoán xem loài cây này có gì đặc biệt?</a:t>
            </a:r>
            <a:endPar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1559</Words>
  <Application>Microsoft Office PowerPoint</Application>
  <PresentationFormat>Widescreen</PresentationFormat>
  <Paragraphs>105</Paragraphs>
  <Slides>27</Slides>
  <Notes>12</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27</vt:i4>
      </vt:variant>
    </vt:vector>
  </HeadingPairs>
  <TitlesOfParts>
    <vt:vector size="43" baseType="lpstr">
      <vt:lpstr>等线</vt:lpstr>
      <vt:lpstr>等线</vt:lpstr>
      <vt:lpstr>微软雅黑</vt:lpstr>
      <vt:lpstr>Arial</vt:lpstr>
      <vt:lpstr>Arial-Rounded</vt:lpstr>
      <vt:lpstr>Calibri</vt:lpstr>
      <vt:lpstr>Calibri Light</vt:lpstr>
      <vt:lpstr>Times New Roman</vt:lpstr>
      <vt:lpstr>https://www.freeppt7.com</vt:lpstr>
      <vt:lpstr>1_Office Theme</vt:lpstr>
      <vt:lpstr>Office 主题</vt:lpstr>
      <vt:lpstr>3_Office 主题</vt:lpstr>
      <vt:lpstr>1_Office 主题</vt:lpstr>
      <vt:lpstr>2_Office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24</cp:revision>
  <dcterms:created xsi:type="dcterms:W3CDTF">2021-07-25T08:29:54Z</dcterms:created>
  <dcterms:modified xsi:type="dcterms:W3CDTF">2025-04-13T10:08:51Z</dcterms:modified>
</cp:coreProperties>
</file>