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21"/>
  </p:notesMasterIdLst>
  <p:sldIdLst>
    <p:sldId id="276" r:id="rId4"/>
    <p:sldId id="257" r:id="rId5"/>
    <p:sldId id="564" r:id="rId6"/>
    <p:sldId id="563" r:id="rId7"/>
    <p:sldId id="256" r:id="rId8"/>
    <p:sldId id="568" r:id="rId9"/>
    <p:sldId id="567" r:id="rId10"/>
    <p:sldId id="569" r:id="rId11"/>
    <p:sldId id="577" r:id="rId12"/>
    <p:sldId id="335" r:id="rId13"/>
    <p:sldId id="570" r:id="rId14"/>
    <p:sldId id="571" r:id="rId15"/>
    <p:sldId id="572" r:id="rId16"/>
    <p:sldId id="573" r:id="rId17"/>
    <p:sldId id="574" r:id="rId18"/>
    <p:sldId id="575" r:id="rId19"/>
    <p:sldId id="5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7" d="100"/>
          <a:sy n="57" d="100"/>
        </p:scale>
        <p:origin x="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2D1D8-339C-47FA-92D4-FC8C5E1CFA35}"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2867B-6402-4C88-82F7-F742C90D0FE1}" type="slidenum">
              <a:rPr lang="en-US" smtClean="0"/>
              <a:t>‹#›</a:t>
            </a:fld>
            <a:endParaRPr lang="en-US"/>
          </a:p>
        </p:txBody>
      </p:sp>
    </p:spTree>
    <p:extLst>
      <p:ext uri="{BB962C8B-B14F-4D97-AF65-F5344CB8AC3E}">
        <p14:creationId xmlns:p14="http://schemas.microsoft.com/office/powerpoint/2010/main" val="134024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4A45BF-78A6-4805-B166-47FC266EE2F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200" i="1" dirty="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2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
        <p:nvSpPr>
          <p:cNvPr id="4" name="Slide Number Placeholder 3"/>
          <p:cNvSpPr>
            <a:spLocks noGrp="1"/>
          </p:cNvSpPr>
          <p:nvPr>
            <p:ph type="sldNum" sz="quarter" idx="5"/>
          </p:nvPr>
        </p:nvSpPr>
        <p:spPr/>
        <p:txBody>
          <a:bodyPr/>
          <a:lstStyle/>
          <a:p>
            <a:fld id="{2BE2867B-6402-4C88-82F7-F742C90D0FE1}" type="slidenum">
              <a:rPr lang="en-US" smtClean="0"/>
              <a:t>11</a:t>
            </a:fld>
            <a:endParaRPr lang="en-US"/>
          </a:p>
        </p:txBody>
      </p:sp>
    </p:spTree>
    <p:extLst>
      <p:ext uri="{BB962C8B-B14F-4D97-AF65-F5344CB8AC3E}">
        <p14:creationId xmlns:p14="http://schemas.microsoft.com/office/powerpoint/2010/main" val="17056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200" i="1" dirty="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2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
        <p:nvSpPr>
          <p:cNvPr id="4" name="Slide Number Placeholder 3"/>
          <p:cNvSpPr>
            <a:spLocks noGrp="1"/>
          </p:cNvSpPr>
          <p:nvPr>
            <p:ph type="sldNum" sz="quarter" idx="5"/>
          </p:nvPr>
        </p:nvSpPr>
        <p:spPr/>
        <p:txBody>
          <a:bodyPr/>
          <a:lstStyle/>
          <a:p>
            <a:fld id="{2BE2867B-6402-4C88-82F7-F742C90D0FE1}" type="slidenum">
              <a:rPr lang="en-US" smtClean="0"/>
              <a:t>12</a:t>
            </a:fld>
            <a:endParaRPr lang="en-US"/>
          </a:p>
        </p:txBody>
      </p:sp>
    </p:spTree>
    <p:extLst>
      <p:ext uri="{BB962C8B-B14F-4D97-AF65-F5344CB8AC3E}">
        <p14:creationId xmlns:p14="http://schemas.microsoft.com/office/powerpoint/2010/main" val="255810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90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017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509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83113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63375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7377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7762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393842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57277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79247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10363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344164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52758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9665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62420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80756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510446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25517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6819276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5714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1030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249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2215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1931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1118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1941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053051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5504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04381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72381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2836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02657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47101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
        <p:nvSpPr>
          <p:cNvPr id="8" name="TextBox 7">
            <a:extLst>
              <a:ext uri="{FF2B5EF4-FFF2-40B4-BE49-F238E27FC236}">
                <a16:creationId xmlns:a16="http://schemas.microsoft.com/office/drawing/2014/main" id="{ADC9DF28-B784-4B91-8307-F068D9E1B671}"/>
              </a:ext>
            </a:extLst>
          </p:cNvPr>
          <p:cNvSpPr txBox="1"/>
          <p:nvPr userDrawn="1"/>
        </p:nvSpPr>
        <p:spPr>
          <a:xfrm>
            <a:off x="8939579" y="-31422"/>
            <a:ext cx="6097464"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7576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2025/4/13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
        <p:nvSpPr>
          <p:cNvPr id="8" name="TextBox 7">
            <a:extLst>
              <a:ext uri="{FF2B5EF4-FFF2-40B4-BE49-F238E27FC236}">
                <a16:creationId xmlns:a16="http://schemas.microsoft.com/office/drawing/2014/main" id="{6BD686A8-91EF-4F81-BCE4-A1294EA50367}"/>
              </a:ext>
            </a:extLst>
          </p:cNvPr>
          <p:cNvSpPr txBox="1"/>
          <p:nvPr userDrawn="1"/>
        </p:nvSpPr>
        <p:spPr>
          <a:xfrm>
            <a:off x="8889023" y="6596390"/>
            <a:ext cx="3747720"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6589330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7270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jpe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7.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jpeg"/><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hdphoto10.wdp"/><Relationship Id="rId4" Type="http://schemas.openxmlformats.org/officeDocument/2006/relationships/image" Target="../media/image29.png"/><Relationship Id="rId9" Type="http://schemas.microsoft.com/office/2007/relationships/hdphoto" Target="../media/hdphoto9.wdp"/></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7" name="图片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 y="419100"/>
            <a:ext cx="350996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A_图片 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465513" y="809833"/>
            <a:ext cx="7145338" cy="5748810"/>
          </a:xfrm>
          <a:prstGeom prst="rect">
            <a:avLst/>
          </a:prstGeom>
        </p:spPr>
      </p:pic>
      <p:pic>
        <p:nvPicPr>
          <p:cNvPr id="19" name="PA_图片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658085" y="2507381"/>
            <a:ext cx="4655117" cy="4655117"/>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0105" y="67097"/>
            <a:ext cx="1630009" cy="1485472"/>
          </a:xfrm>
          <a:prstGeom prst="rect">
            <a:avLst/>
          </a:prstGeom>
        </p:spPr>
      </p:pic>
      <p:sp>
        <p:nvSpPr>
          <p:cNvPr id="24" name="矩形 39"/>
          <p:cNvSpPr>
            <a:spLocks noChangeArrowheads="1"/>
          </p:cNvSpPr>
          <p:nvPr/>
        </p:nvSpPr>
        <p:spPr bwMode="auto">
          <a:xfrm>
            <a:off x="4944666" y="2522966"/>
            <a:ext cx="5016080" cy="13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auto" latinLnBrk="0" hangingPunct="1">
              <a:lnSpc>
                <a:spcPct val="150000"/>
              </a:lnSpc>
              <a:spcBef>
                <a:spcPts val="1000"/>
              </a:spcBef>
              <a:spcAft>
                <a:spcPts val="0"/>
              </a:spcAft>
              <a:buClrTx/>
              <a:buSzTx/>
              <a:buFontTx/>
              <a:buNone/>
              <a:tabLst/>
              <a:defRPr/>
            </a:pPr>
            <a:r>
              <a:rPr kumimoji="0" lang="en-US" altLang="zh-CN" sz="6000" b="1" i="0" u="sng" strike="noStrike" kern="1200" cap="none" spc="0" normalizeH="0" baseline="0" noProof="0" dirty="0" err="1">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Khởi</a:t>
            </a:r>
            <a:r>
              <a:rPr kumimoji="0" lang="en-US" altLang="zh-CN" sz="6000" b="1" i="0" u="sng" strike="noStrike" kern="1200" cap="none" spc="0" normalizeH="0" baseline="0" noProof="0" dirty="0">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 </a:t>
            </a:r>
            <a:r>
              <a:rPr kumimoji="0" lang="en-US" altLang="zh-CN" sz="6000" b="1" i="0" u="sng" strike="noStrike" kern="1200" cap="none" spc="0" normalizeH="0" baseline="0" noProof="0" dirty="0" err="1">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động</a:t>
            </a:r>
            <a:endParaRPr kumimoji="0" lang="zh-CN" altLang="en-US" sz="6000" b="1" i="0" u="sng" strike="noStrike" kern="1200" cap="none" spc="0" normalizeH="0" baseline="0" noProof="0" dirty="0">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down)">
                                      <p:cBhvr>
                                        <p:cTn id="7" dur="500"/>
                                        <p:tgtEl>
                                          <p:spTgt spid="6041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1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276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3"/>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3200" b="0" i="0" u="none" strike="noStrike" kern="1200" cap="none" spc="0" normalizeH="0" baseline="0" noProof="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3200" b="0"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FC1ABDAC-5CA8-48FA-8D85-2ABE5F069B97}"/>
              </a:ext>
            </a:extLst>
          </p:cNvPr>
          <p:cNvSpPr txBox="1"/>
          <p:nvPr/>
        </p:nvSpPr>
        <p:spPr>
          <a:xfrm>
            <a:off x="2053590" y="1041588"/>
            <a:ext cx="4885111" cy="742511"/>
          </a:xfrm>
          <a:prstGeom prst="rect">
            <a:avLst/>
          </a:prstGeom>
          <a:noFill/>
        </p:spPr>
        <p:txBody>
          <a:bodyPr wrap="square" rtlCol="0">
            <a:spAutoFit/>
          </a:bodyPr>
          <a:lstStyle/>
          <a:p>
            <a:pPr algn="just">
              <a:lnSpc>
                <a:spcPct val="150000"/>
              </a:lnSpc>
            </a:pPr>
            <a:r>
              <a:rPr lang="vi-VN"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r>
              <a:rPr lang="vi-VN"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Câu chuyện kể về ai?</a:t>
            </a:r>
          </a:p>
        </p:txBody>
      </p:sp>
      <p:sp>
        <p:nvSpPr>
          <p:cNvPr id="12" name="TextBox 11">
            <a:extLst>
              <a:ext uri="{FF2B5EF4-FFF2-40B4-BE49-F238E27FC236}">
                <a16:creationId xmlns:a16="http://schemas.microsoft.com/office/drawing/2014/main" id="{70BCADA6-64A6-475E-B698-1CDC95AE89D6}"/>
              </a:ext>
            </a:extLst>
          </p:cNvPr>
          <p:cNvSpPr txBox="1"/>
          <p:nvPr/>
        </p:nvSpPr>
        <p:spPr>
          <a:xfrm>
            <a:off x="1934371" y="1757211"/>
            <a:ext cx="9668744" cy="738151"/>
          </a:xfrm>
          <a:prstGeom prst="rect">
            <a:avLst/>
          </a:prstGeom>
          <a:noFill/>
        </p:spPr>
        <p:txBody>
          <a:bodyPr wrap="square" rtlCol="0">
            <a:spAutoFit/>
          </a:bodyPr>
          <a:lstStyle/>
          <a:p>
            <a:pPr algn="just">
              <a:lnSpc>
                <a:spcPct val="150000"/>
              </a:lnSpc>
            </a:pPr>
            <a:r>
              <a:rPr lang="vi-VN" sz="32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Câu chuyện kể về gấu con và các bạn của gấu con.</a:t>
            </a:r>
          </a:p>
        </p:txBody>
      </p:sp>
      <p:sp>
        <p:nvSpPr>
          <p:cNvPr id="13" name="TextBox 12">
            <a:extLst>
              <a:ext uri="{FF2B5EF4-FFF2-40B4-BE49-F238E27FC236}">
                <a16:creationId xmlns:a16="http://schemas.microsoft.com/office/drawing/2014/main" id="{DE22C7F0-A1A0-492F-9C10-E5A6064F3624}"/>
              </a:ext>
            </a:extLst>
          </p:cNvPr>
          <p:cNvSpPr txBox="1"/>
          <p:nvPr/>
        </p:nvSpPr>
        <p:spPr>
          <a:xfrm>
            <a:off x="1934371" y="2556993"/>
            <a:ext cx="9245961" cy="742511"/>
          </a:xfrm>
          <a:prstGeom prst="rect">
            <a:avLst/>
          </a:prstGeom>
          <a:noFill/>
        </p:spPr>
        <p:txBody>
          <a:bodyPr wrap="square" rtlCol="0">
            <a:spAutoFit/>
          </a:bodyPr>
          <a:lstStyle/>
          <a:p>
            <a:pPr algn="just">
              <a:lnSpc>
                <a:spcPct val="150000"/>
              </a:lnSpc>
            </a:pPr>
            <a:r>
              <a:rPr lang="vi-VN"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r>
              <a:rPr lang="vi-VN"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Vì sao lúc đầu chưa đội nào muốn nhận gấu con?</a:t>
            </a:r>
          </a:p>
        </p:txBody>
      </p:sp>
      <p:sp>
        <p:nvSpPr>
          <p:cNvPr id="14" name="TextBox 13">
            <a:extLst>
              <a:ext uri="{FF2B5EF4-FFF2-40B4-BE49-F238E27FC236}">
                <a16:creationId xmlns:a16="http://schemas.microsoft.com/office/drawing/2014/main" id="{E9E348CB-D170-4DF5-8DA8-261FAEEE6908}"/>
              </a:ext>
            </a:extLst>
          </p:cNvPr>
          <p:cNvSpPr txBox="1"/>
          <p:nvPr/>
        </p:nvSpPr>
        <p:spPr>
          <a:xfrm>
            <a:off x="1419054" y="3485929"/>
            <a:ext cx="9811197" cy="1222642"/>
          </a:xfrm>
          <a:prstGeom prst="rect">
            <a:avLst/>
          </a:prstGeom>
          <a:noFill/>
        </p:spPr>
        <p:txBody>
          <a:bodyPr wrap="square" rtlCol="0">
            <a:spAutoFit/>
          </a:bodyPr>
          <a:lstStyle/>
          <a:p>
            <a:pPr algn="just">
              <a:lnSpc>
                <a:spcPct val="120000"/>
              </a:lnSpc>
            </a:pPr>
            <a:r>
              <a:rPr lang="vi-VN" sz="32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Lúc đầu, chưa đội nào muốn nhận gấu con vì nhìn gấu con có vẻ chậm chạp và đá bóng không tốt.</a:t>
            </a:r>
          </a:p>
        </p:txBody>
      </p:sp>
      <p:pic>
        <p:nvPicPr>
          <p:cNvPr id="15" name="Picture 14">
            <a:extLst>
              <a:ext uri="{FF2B5EF4-FFF2-40B4-BE49-F238E27FC236}">
                <a16:creationId xmlns:a16="http://schemas.microsoft.com/office/drawing/2014/main" id="{A731EECE-6B05-4AC1-A151-48E12F67F16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88885" y="1695580"/>
            <a:ext cx="1345486" cy="1313950"/>
          </a:xfrm>
          <a:prstGeom prst="ellipse">
            <a:avLst/>
          </a:prstGeom>
          <a:ln w="19050">
            <a:solidFill>
              <a:srgbClr val="0070C0"/>
            </a:solidFill>
          </a:ln>
        </p:spPr>
      </p:pic>
      <p:pic>
        <p:nvPicPr>
          <p:cNvPr id="16" name="Picture 15">
            <a:extLst>
              <a:ext uri="{FF2B5EF4-FFF2-40B4-BE49-F238E27FC236}">
                <a16:creationId xmlns:a16="http://schemas.microsoft.com/office/drawing/2014/main" id="{59869600-F6F0-4D96-8211-31ACFBCDD90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01325" y="4719855"/>
            <a:ext cx="1856275" cy="1316841"/>
          </a:xfrm>
          <a:prstGeom prst="ellipse">
            <a:avLst/>
          </a:prstGeom>
          <a:ln>
            <a:noFill/>
          </a:ln>
          <a:effectLst>
            <a:softEdge rad="112500"/>
          </a:effectLst>
        </p:spPr>
      </p:pic>
      <p:pic>
        <p:nvPicPr>
          <p:cNvPr id="17" name="Picture 16">
            <a:extLst>
              <a:ext uri="{FF2B5EF4-FFF2-40B4-BE49-F238E27FC236}">
                <a16:creationId xmlns:a16="http://schemas.microsoft.com/office/drawing/2014/main" id="{FEF1A569-02BB-4417-9FDD-99300CAF7A7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4136365" y="4716051"/>
            <a:ext cx="1739653" cy="1390650"/>
          </a:xfrm>
          <a:prstGeom prst="ellipse">
            <a:avLst/>
          </a:prstGeom>
          <a:ln>
            <a:noFill/>
          </a:ln>
          <a:effectLst>
            <a:softEdge rad="112500"/>
          </a:effectLst>
        </p:spPr>
      </p:pic>
      <p:pic>
        <p:nvPicPr>
          <p:cNvPr id="18" name="Picture 17">
            <a:extLst>
              <a:ext uri="{FF2B5EF4-FFF2-40B4-BE49-F238E27FC236}">
                <a16:creationId xmlns:a16="http://schemas.microsoft.com/office/drawing/2014/main" id="{9C462881-0F16-433D-AF4C-0199BE8E7CA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6249880" y="4671481"/>
            <a:ext cx="1739653" cy="1365215"/>
          </a:xfrm>
          <a:prstGeom prst="ellipse">
            <a:avLst/>
          </a:prstGeom>
          <a:ln>
            <a:noFill/>
          </a:ln>
          <a:effectLst>
            <a:softEdge rad="112500"/>
          </a:effectLst>
        </p:spPr>
      </p:pic>
    </p:spTree>
    <p:extLst>
      <p:ext uri="{BB962C8B-B14F-4D97-AF65-F5344CB8AC3E}">
        <p14:creationId xmlns:p14="http://schemas.microsoft.com/office/powerpoint/2010/main" val="117830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AD67FCA-9871-4C63-8B6B-5E2AD0F2BE2D}"/>
              </a:ext>
            </a:extLst>
          </p:cNvPr>
          <p:cNvSpPr txBox="1"/>
          <p:nvPr/>
        </p:nvSpPr>
        <p:spPr>
          <a:xfrm>
            <a:off x="2114227" y="237026"/>
            <a:ext cx="8356460" cy="738664"/>
          </a:xfrm>
          <a:prstGeom prst="rect">
            <a:avLst/>
          </a:prstGeom>
          <a:noFill/>
        </p:spPr>
        <p:txBody>
          <a:bodyPr wrap="square" rtlCol="0">
            <a:spAutoFit/>
          </a:bodyPr>
          <a:lstStyle/>
          <a:p>
            <a:pPr algn="just">
              <a:lnSpc>
                <a:spcPct val="150000"/>
              </a:lnSpc>
            </a:pPr>
            <a:r>
              <a:rPr lang="vi-VN"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3.</a:t>
            </a:r>
            <a:r>
              <a:rPr lang="vi-V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Là cầu thủ dự bị, gấu con đã làm gì?</a:t>
            </a:r>
          </a:p>
        </p:txBody>
      </p:sp>
      <p:pic>
        <p:nvPicPr>
          <p:cNvPr id="20" name="Picture 19">
            <a:extLst>
              <a:ext uri="{FF2B5EF4-FFF2-40B4-BE49-F238E27FC236}">
                <a16:creationId xmlns:a16="http://schemas.microsoft.com/office/drawing/2014/main" id="{FECB7C89-4B59-4B9E-842B-7FAADDB8D21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4699" y="888882"/>
            <a:ext cx="1873607" cy="1829693"/>
          </a:xfrm>
          <a:prstGeom prst="ellipse">
            <a:avLst/>
          </a:prstGeom>
          <a:ln w="19050">
            <a:solidFill>
              <a:srgbClr val="0070C0"/>
            </a:solidFill>
          </a:ln>
        </p:spPr>
      </p:pic>
      <p:sp>
        <p:nvSpPr>
          <p:cNvPr id="21" name="TextBox 20">
            <a:extLst>
              <a:ext uri="{FF2B5EF4-FFF2-40B4-BE49-F238E27FC236}">
                <a16:creationId xmlns:a16="http://schemas.microsoft.com/office/drawing/2014/main" id="{C1960319-F846-4C4D-9BE1-F95ECEDB8841}"/>
              </a:ext>
            </a:extLst>
          </p:cNvPr>
          <p:cNvSpPr txBox="1"/>
          <p:nvPr/>
        </p:nvSpPr>
        <p:spPr>
          <a:xfrm>
            <a:off x="2114227" y="1079609"/>
            <a:ext cx="9927775" cy="1384995"/>
          </a:xfrm>
          <a:prstGeom prst="rect">
            <a:avLst/>
          </a:prstGeom>
          <a:noFill/>
        </p:spPr>
        <p:txBody>
          <a:bodyPr wrap="square" rtlCol="0">
            <a:spAutoFit/>
          </a:bodyPr>
          <a:lstStyle/>
          <a:p>
            <a:pPr algn="just">
              <a:lnSpc>
                <a:spcPct val="150000"/>
              </a:lnSpc>
            </a:pPr>
            <a:r>
              <a:rPr lang="vi-VN" sz="28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Là cầu thủ dự bị, gấu con đã đi nhặt bóng cho các bạn. Gấu con cố gắng chạy nhanh để các bạn không phải chờ lâu.</a:t>
            </a:r>
          </a:p>
        </p:txBody>
      </p:sp>
      <p:sp>
        <p:nvSpPr>
          <p:cNvPr id="22" name="TextBox 21">
            <a:extLst>
              <a:ext uri="{FF2B5EF4-FFF2-40B4-BE49-F238E27FC236}">
                <a16:creationId xmlns:a16="http://schemas.microsoft.com/office/drawing/2014/main" id="{23DC41D3-87E2-4C0B-A53E-5ADD18DB9AB4}"/>
              </a:ext>
            </a:extLst>
          </p:cNvPr>
          <p:cNvSpPr txBox="1"/>
          <p:nvPr/>
        </p:nvSpPr>
        <p:spPr>
          <a:xfrm>
            <a:off x="632601" y="3796994"/>
            <a:ext cx="10926798" cy="738664"/>
          </a:xfrm>
          <a:prstGeom prst="rect">
            <a:avLst/>
          </a:prstGeom>
          <a:noFill/>
        </p:spPr>
        <p:txBody>
          <a:bodyPr wrap="square" rtlCol="0">
            <a:spAutoFit/>
          </a:bodyPr>
          <a:lstStyle/>
          <a:p>
            <a:pPr algn="just">
              <a:lnSpc>
                <a:spcPct val="150000"/>
              </a:lnSpc>
            </a:pPr>
            <a:r>
              <a:rPr lang="vi-VN"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4.</a:t>
            </a:r>
            <a:r>
              <a:rPr lang="vi-V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Vì sao cuối cùng cả hai đội đều muốn gấu con về đội của mình?</a:t>
            </a:r>
          </a:p>
        </p:txBody>
      </p:sp>
      <p:sp>
        <p:nvSpPr>
          <p:cNvPr id="23" name="TextBox 22">
            <a:extLst>
              <a:ext uri="{FF2B5EF4-FFF2-40B4-BE49-F238E27FC236}">
                <a16:creationId xmlns:a16="http://schemas.microsoft.com/office/drawing/2014/main" id="{BA1E7C03-9C2F-4F3B-AE0D-0D7F73DD5E50}"/>
              </a:ext>
            </a:extLst>
          </p:cNvPr>
          <p:cNvSpPr txBox="1"/>
          <p:nvPr/>
        </p:nvSpPr>
        <p:spPr>
          <a:xfrm>
            <a:off x="910297" y="2527672"/>
            <a:ext cx="11030167" cy="1384995"/>
          </a:xfrm>
          <a:prstGeom prst="rect">
            <a:avLst/>
          </a:prstGeom>
          <a:noFill/>
        </p:spPr>
        <p:txBody>
          <a:bodyPr wrap="square" rtlCol="0">
            <a:spAutoFit/>
          </a:bodyPr>
          <a:lstStyle/>
          <a:p>
            <a:pPr algn="just">
              <a:lnSpc>
                <a:spcPct val="150000"/>
              </a:lnSpc>
            </a:pPr>
            <a:r>
              <a:rPr lang="vi-VN" sz="28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Hằng ngày, gấu đến sân bóng từ sớm để chăm chỉ luyện tập, đá bóng ra xa rồi nhặt lại, đá đi đá lại,...</a:t>
            </a:r>
          </a:p>
        </p:txBody>
      </p:sp>
      <p:pic>
        <p:nvPicPr>
          <p:cNvPr id="24" name="Picture 23">
            <a:extLst>
              <a:ext uri="{FF2B5EF4-FFF2-40B4-BE49-F238E27FC236}">
                <a16:creationId xmlns:a16="http://schemas.microsoft.com/office/drawing/2014/main" id="{5E874171-8614-4DD0-9E86-E4877574762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817133" y="4855723"/>
            <a:ext cx="3204711" cy="1722184"/>
          </a:xfrm>
          <a:prstGeom prst="rect">
            <a:avLst/>
          </a:prstGeom>
        </p:spPr>
      </p:pic>
      <p:sp>
        <p:nvSpPr>
          <p:cNvPr id="25" name="TextBox 24">
            <a:extLst>
              <a:ext uri="{FF2B5EF4-FFF2-40B4-BE49-F238E27FC236}">
                <a16:creationId xmlns:a16="http://schemas.microsoft.com/office/drawing/2014/main" id="{F299B513-1A78-4464-AB97-A13C552CBD2D}"/>
              </a:ext>
            </a:extLst>
          </p:cNvPr>
          <p:cNvSpPr txBox="1"/>
          <p:nvPr/>
        </p:nvSpPr>
        <p:spPr>
          <a:xfrm>
            <a:off x="328601" y="4597832"/>
            <a:ext cx="8407153" cy="1384995"/>
          </a:xfrm>
          <a:prstGeom prst="rect">
            <a:avLst/>
          </a:prstGeom>
          <a:noFill/>
        </p:spPr>
        <p:txBody>
          <a:bodyPr wrap="square" rtlCol="0">
            <a:spAutoFit/>
          </a:bodyPr>
          <a:lstStyle/>
          <a:p>
            <a:pPr algn="just">
              <a:lnSpc>
                <a:spcPct val="150000"/>
              </a:lnSpc>
            </a:pPr>
            <a:r>
              <a:rPr lang="vi-VN" sz="28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Vì các bạn thấy gấu đá bóng giỏi hơn sau khi đã chăm chỉ luyện tập.</a:t>
            </a:r>
          </a:p>
        </p:txBody>
      </p:sp>
    </p:spTree>
    <p:extLst>
      <p:ext uri="{BB962C8B-B14F-4D97-AF65-F5344CB8AC3E}">
        <p14:creationId xmlns:p14="http://schemas.microsoft.com/office/powerpoint/2010/main" val="1472421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8C16B9C-82CF-48EE-B57A-10604E0D8D25}"/>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127464" y="551452"/>
            <a:ext cx="933783" cy="804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0FDE4E-5602-4D1B-8B6C-B157999944EB}"/>
              </a:ext>
            </a:extLst>
          </p:cNvPr>
          <p:cNvSpPr txBox="1"/>
          <p:nvPr/>
        </p:nvSpPr>
        <p:spPr>
          <a:xfrm>
            <a:off x="2334827" y="614010"/>
            <a:ext cx="6514583" cy="523220"/>
          </a:xfrm>
          <a:prstGeom prst="rect">
            <a:avLst/>
          </a:prstGeom>
          <a:noFill/>
        </p:spPr>
        <p:txBody>
          <a:bodyPr wrap="square" rtlCol="0">
            <a:spAutoFit/>
          </a:bodyPr>
          <a:lstStyle/>
          <a:p>
            <a:pPr algn="just"/>
            <a:r>
              <a:rPr lang="vi-V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Gấu con có đức tính gì đáng học tập?</a:t>
            </a:r>
          </a:p>
        </p:txBody>
      </p:sp>
      <p:pic>
        <p:nvPicPr>
          <p:cNvPr id="7" name="Picture 6">
            <a:extLst>
              <a:ext uri="{FF2B5EF4-FFF2-40B4-BE49-F238E27FC236}">
                <a16:creationId xmlns:a16="http://schemas.microsoft.com/office/drawing/2014/main" id="{E80474B5-2D16-4AE1-94D6-2573A62AD73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307744" y="1829706"/>
            <a:ext cx="753503" cy="735842"/>
          </a:xfrm>
          <a:prstGeom prst="ellipse">
            <a:avLst/>
          </a:prstGeom>
          <a:ln w="19050">
            <a:solidFill>
              <a:srgbClr val="0070C0"/>
            </a:solidFill>
          </a:ln>
        </p:spPr>
      </p:pic>
      <p:sp>
        <p:nvSpPr>
          <p:cNvPr id="8" name="TextBox 7">
            <a:extLst>
              <a:ext uri="{FF2B5EF4-FFF2-40B4-BE49-F238E27FC236}">
                <a16:creationId xmlns:a16="http://schemas.microsoft.com/office/drawing/2014/main" id="{3B15599D-0AAB-4C8A-91B2-CF346B9029AE}"/>
              </a:ext>
            </a:extLst>
          </p:cNvPr>
          <p:cNvSpPr txBox="1"/>
          <p:nvPr/>
        </p:nvSpPr>
        <p:spPr>
          <a:xfrm>
            <a:off x="2148396" y="1137230"/>
            <a:ext cx="9472474" cy="1296830"/>
          </a:xfrm>
          <a:prstGeom prst="rect">
            <a:avLst/>
          </a:prstGeom>
          <a:noFill/>
        </p:spPr>
        <p:txBody>
          <a:bodyPr wrap="square" rtlCol="0">
            <a:spAutoFit/>
          </a:bodyPr>
          <a:lstStyle/>
          <a:p>
            <a:pPr algn="just">
              <a:lnSpc>
                <a:spcPct val="150000"/>
              </a:lnSpc>
            </a:pPr>
            <a:r>
              <a:rPr lang="vi-V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Gấu con có đức tính kiên trì và chăm chỉ. Nhờ đó, gấu con đã bóng giỏi hơn và được các bạn khâm phục.</a:t>
            </a:r>
          </a:p>
        </p:txBody>
      </p:sp>
      <p:pic>
        <p:nvPicPr>
          <p:cNvPr id="9" name="Picture 8">
            <a:extLst>
              <a:ext uri="{FF2B5EF4-FFF2-40B4-BE49-F238E27FC236}">
                <a16:creationId xmlns:a16="http://schemas.microsoft.com/office/drawing/2014/main" id="{5397CB73-C497-44E5-94E2-0E93A86318D4}"/>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3642807" y="3971325"/>
            <a:ext cx="4906386" cy="2636649"/>
          </a:xfrm>
          <a:prstGeom prst="rect">
            <a:avLst/>
          </a:prstGeom>
        </p:spPr>
      </p:pic>
      <p:grpSp>
        <p:nvGrpSpPr>
          <p:cNvPr id="11" name="Group 10">
            <a:extLst>
              <a:ext uri="{FF2B5EF4-FFF2-40B4-BE49-F238E27FC236}">
                <a16:creationId xmlns:a16="http://schemas.microsoft.com/office/drawing/2014/main" id="{ACA20E0E-8DEF-4408-8A47-CD9405FAC555}"/>
              </a:ext>
            </a:extLst>
          </p:cNvPr>
          <p:cNvGrpSpPr/>
          <p:nvPr/>
        </p:nvGrpSpPr>
        <p:grpSpPr>
          <a:xfrm>
            <a:off x="2707689" y="2407191"/>
            <a:ext cx="6800295" cy="1658782"/>
            <a:chOff x="743710" y="1514475"/>
            <a:chExt cx="5370580" cy="1200150"/>
          </a:xfrm>
        </p:grpSpPr>
        <p:sp>
          <p:nvSpPr>
            <p:cNvPr id="12" name="Scroll: Horizontal 11">
              <a:extLst>
                <a:ext uri="{FF2B5EF4-FFF2-40B4-BE49-F238E27FC236}">
                  <a16:creationId xmlns:a16="http://schemas.microsoft.com/office/drawing/2014/main" id="{6DD605A1-9899-41AB-B0E4-A15D501C632B}"/>
                </a:ext>
              </a:extLst>
            </p:cNvPr>
            <p:cNvSpPr/>
            <p:nvPr/>
          </p:nvSpPr>
          <p:spPr>
            <a:xfrm>
              <a:off x="743710" y="1514475"/>
              <a:ext cx="5370580" cy="1200150"/>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7B9D39F-BE38-4796-8E52-9ED2FEA25B1C}"/>
                </a:ext>
              </a:extLst>
            </p:cNvPr>
            <p:cNvSpPr txBox="1"/>
            <p:nvPr/>
          </p:nvSpPr>
          <p:spPr>
            <a:xfrm>
              <a:off x="968981" y="1593330"/>
              <a:ext cx="5060977" cy="946020"/>
            </a:xfrm>
            <a:prstGeom prst="rect">
              <a:avLst/>
            </a:prstGeom>
            <a:noFill/>
          </p:spPr>
          <p:txBody>
            <a:bodyPr wrap="square" rtlCol="0">
              <a:spAutoFit/>
            </a:bodyPr>
            <a:lstStyle/>
            <a:p>
              <a:pPr algn="ctr">
                <a:lnSpc>
                  <a:spcPct val="150000"/>
                </a:lnSpc>
              </a:pPr>
              <a:r>
                <a:rPr lang="vi-VN" sz="28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Hãy luôn kiên trì và chăm chỉ. </a:t>
              </a:r>
            </a:p>
            <a:p>
              <a:pPr algn="ctr">
                <a:lnSpc>
                  <a:spcPct val="150000"/>
                </a:lnSpc>
              </a:pPr>
              <a:r>
                <a:rPr lang="vi-VN" sz="28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Nhờ đó, chúng ta sẽ thành công.</a:t>
              </a:r>
            </a:p>
          </p:txBody>
        </p:sp>
      </p:grpSp>
    </p:spTree>
    <p:extLst>
      <p:ext uri="{BB962C8B-B14F-4D97-AF65-F5344CB8AC3E}">
        <p14:creationId xmlns:p14="http://schemas.microsoft.com/office/powerpoint/2010/main" val="378985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781377" y="17755"/>
            <a:ext cx="26292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endParaRPr kumimoji="1"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A6E6DA7-B3E0-4BE3-A76F-AF4DB1CA5835}"/>
              </a:ext>
            </a:extLst>
          </p:cNvPr>
          <p:cNvSpPr/>
          <p:nvPr/>
        </p:nvSpPr>
        <p:spPr>
          <a:xfrm>
            <a:off x="861134" y="5468645"/>
            <a:ext cx="4296792" cy="682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53055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7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75550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754D8AF-F816-4D3A-AFF3-A83AA41AE6F1}"/>
              </a:ext>
            </a:extLst>
          </p:cNvPr>
          <p:cNvGrpSpPr/>
          <p:nvPr/>
        </p:nvGrpSpPr>
        <p:grpSpPr>
          <a:xfrm>
            <a:off x="1047566" y="3219891"/>
            <a:ext cx="9019712" cy="3140587"/>
            <a:chOff x="407510" y="2388863"/>
            <a:chExt cx="5895283" cy="2339536"/>
          </a:xfrm>
        </p:grpSpPr>
        <p:sp>
          <p:nvSpPr>
            <p:cNvPr id="14" name="Speech Bubble: Oval 13">
              <a:extLst>
                <a:ext uri="{FF2B5EF4-FFF2-40B4-BE49-F238E27FC236}">
                  <a16:creationId xmlns:a16="http://schemas.microsoft.com/office/drawing/2014/main" id="{C5DBD051-9183-4A79-A161-8311F0BDBA40}"/>
                </a:ext>
              </a:extLst>
            </p:cNvPr>
            <p:cNvSpPr/>
            <p:nvPr/>
          </p:nvSpPr>
          <p:spPr>
            <a:xfrm>
              <a:off x="4742934" y="2388863"/>
              <a:ext cx="1559859" cy="647181"/>
            </a:xfrm>
            <a:prstGeom prst="wedgeEllipseCallout">
              <a:avLst>
                <a:gd name="adj1" fmla="val -53775"/>
                <a:gd name="adj2" fmla="val 67755"/>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a typeface="Arial-Rounded" panose="020B0500000000000000" pitchFamily="34" charset="0"/>
                <a:cs typeface="Arial-Rounded" panose="020B0500000000000000" pitchFamily="34" charset="0"/>
              </a:endParaRPr>
            </a:p>
          </p:txBody>
        </p:sp>
        <p:sp>
          <p:nvSpPr>
            <p:cNvPr id="15" name="Speech Bubble: Oval 14">
              <a:extLst>
                <a:ext uri="{FF2B5EF4-FFF2-40B4-BE49-F238E27FC236}">
                  <a16:creationId xmlns:a16="http://schemas.microsoft.com/office/drawing/2014/main" id="{0313B1B6-F8F6-4C39-8075-6033FD2EBB42}"/>
                </a:ext>
              </a:extLst>
            </p:cNvPr>
            <p:cNvSpPr/>
            <p:nvPr/>
          </p:nvSpPr>
          <p:spPr>
            <a:xfrm>
              <a:off x="407510" y="2778669"/>
              <a:ext cx="2374960" cy="1428340"/>
            </a:xfrm>
            <a:prstGeom prst="wedgeEllipseCallout">
              <a:avLst>
                <a:gd name="adj1" fmla="val 62043"/>
                <a:gd name="adj2" fmla="val -11818"/>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627D6811-9A3A-4DDF-9B45-595CB235D496}"/>
                </a:ext>
              </a:extLst>
            </p:cNvPr>
            <p:cNvGrpSpPr/>
            <p:nvPr/>
          </p:nvGrpSpPr>
          <p:grpSpPr>
            <a:xfrm>
              <a:off x="2787372" y="2754636"/>
              <a:ext cx="2508235" cy="1973763"/>
              <a:chOff x="2393312" y="2582508"/>
              <a:chExt cx="2508235" cy="1973763"/>
            </a:xfrm>
          </p:grpSpPr>
          <p:pic>
            <p:nvPicPr>
              <p:cNvPr id="17" name="Picture 2" descr="Premium Vector | Illustration of cartoon bear playing soccer">
                <a:extLst>
                  <a:ext uri="{FF2B5EF4-FFF2-40B4-BE49-F238E27FC236}">
                    <a16:creationId xmlns:a16="http://schemas.microsoft.com/office/drawing/2014/main" id="{E951F0F9-195B-43EA-B9CE-F4955875D20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784" y="2582508"/>
                <a:ext cx="1973763" cy="19737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id Holding Ball Stock Illustrations – 1,385 Kid Holding Ball Stock  Illustrations, Vectors &amp; Clipart - Dreamstime">
                <a:extLst>
                  <a:ext uri="{FF2B5EF4-FFF2-40B4-BE49-F238E27FC236}">
                    <a16:creationId xmlns:a16="http://schemas.microsoft.com/office/drawing/2014/main" id="{74291266-8E30-4CB2-A4D0-03CD221D98DC}"/>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0012"/>
              <a:stretch/>
            </p:blipFill>
            <p:spPr bwMode="auto">
              <a:xfrm flipH="1">
                <a:off x="2393312" y="2905678"/>
                <a:ext cx="986863" cy="153723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extBox 18">
            <a:extLst>
              <a:ext uri="{FF2B5EF4-FFF2-40B4-BE49-F238E27FC236}">
                <a16:creationId xmlns:a16="http://schemas.microsoft.com/office/drawing/2014/main" id="{8E7550AB-0F1A-48D1-B56A-639981EA1251}"/>
              </a:ext>
            </a:extLst>
          </p:cNvPr>
          <p:cNvSpPr txBox="1"/>
          <p:nvPr/>
        </p:nvSpPr>
        <p:spPr>
          <a:xfrm>
            <a:off x="577048" y="1430699"/>
            <a:ext cx="10058401" cy="738664"/>
          </a:xfrm>
          <a:prstGeom prst="rect">
            <a:avLst/>
          </a:prstGeom>
          <a:noFill/>
        </p:spPr>
        <p:txBody>
          <a:bodyPr wrap="square" rtlCol="0">
            <a:spAutoFit/>
          </a:bodyPr>
          <a:lstStyle/>
          <a:p>
            <a:pPr algn="just">
              <a:lnSpc>
                <a:spcPct val="150000"/>
              </a:lnSpc>
            </a:pPr>
            <a:r>
              <a:rPr lang="vi-VN" sz="2800" b="1" dirty="0">
                <a:solidFill>
                  <a:schemeClr val="bg1"/>
                </a:solidFill>
                <a:latin typeface="+mj-lt"/>
                <a:ea typeface="Arial-Rounded" panose="020B0500000000000000" pitchFamily="34" charset="0"/>
                <a:cs typeface="Arial-Rounded" panose="020B0500000000000000" pitchFamily="34" charset="0"/>
              </a:rPr>
              <a:t>1. </a:t>
            </a:r>
            <a:r>
              <a:rPr lang="vi-VN" sz="2800" dirty="0">
                <a:solidFill>
                  <a:schemeClr val="bg1"/>
                </a:solidFill>
                <a:latin typeface="+mj-lt"/>
                <a:ea typeface="Arial-Rounded" panose="020B0500000000000000" pitchFamily="34" charset="0"/>
                <a:cs typeface="Arial-Rounded" panose="020B0500000000000000" pitchFamily="34" charset="0"/>
              </a:rPr>
              <a:t>Câu nào trong bài là lời khen?</a:t>
            </a:r>
          </a:p>
        </p:txBody>
      </p:sp>
      <p:grpSp>
        <p:nvGrpSpPr>
          <p:cNvPr id="22" name="Group 21">
            <a:extLst>
              <a:ext uri="{FF2B5EF4-FFF2-40B4-BE49-F238E27FC236}">
                <a16:creationId xmlns:a16="http://schemas.microsoft.com/office/drawing/2014/main" id="{1DECC506-38C4-4C9D-8898-4FB15D4ED059}"/>
              </a:ext>
            </a:extLst>
          </p:cNvPr>
          <p:cNvGrpSpPr/>
          <p:nvPr/>
        </p:nvGrpSpPr>
        <p:grpSpPr>
          <a:xfrm>
            <a:off x="6023499" y="1386284"/>
            <a:ext cx="3240542" cy="738664"/>
            <a:chOff x="568135" y="1736526"/>
            <a:chExt cx="3573799" cy="738664"/>
          </a:xfrm>
        </p:grpSpPr>
        <p:sp>
          <p:nvSpPr>
            <p:cNvPr id="23" name="Rectangle 22">
              <a:extLst>
                <a:ext uri="{FF2B5EF4-FFF2-40B4-BE49-F238E27FC236}">
                  <a16:creationId xmlns:a16="http://schemas.microsoft.com/office/drawing/2014/main" id="{887DCFE5-3A8A-481A-B266-F252BDA0FC5E}"/>
                </a:ext>
              </a:extLst>
            </p:cNvPr>
            <p:cNvSpPr/>
            <p:nvPr/>
          </p:nvSpPr>
          <p:spPr>
            <a:xfrm>
              <a:off x="568135" y="1941279"/>
              <a:ext cx="3358406" cy="39472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800" dirty="0">
                <a:solidFill>
                  <a:srgbClr val="FF0000"/>
                </a:solidFill>
                <a:latin typeface="+mj-lt"/>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3B744057-A77F-4439-9722-5EAE602BCC88}"/>
                </a:ext>
              </a:extLst>
            </p:cNvPr>
            <p:cNvSpPr txBox="1"/>
            <p:nvPr/>
          </p:nvSpPr>
          <p:spPr>
            <a:xfrm>
              <a:off x="783528" y="1736526"/>
              <a:ext cx="3358406" cy="738664"/>
            </a:xfrm>
            <a:prstGeom prst="rect">
              <a:avLst/>
            </a:prstGeom>
            <a:noFill/>
          </p:spPr>
          <p:txBody>
            <a:bodyPr wrap="square" rtlCol="0">
              <a:spAutoFit/>
            </a:bodyPr>
            <a:lstStyle/>
            <a:p>
              <a:pPr algn="just">
                <a:lnSpc>
                  <a:spcPct val="150000"/>
                </a:lnSpc>
              </a:pPr>
              <a:r>
                <a:rPr lang="vi-VN" sz="280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Cậu giỏi quá!</a:t>
              </a:r>
            </a:p>
          </p:txBody>
        </p:sp>
      </p:grpSp>
      <p:sp>
        <p:nvSpPr>
          <p:cNvPr id="25" name="TextBox 24">
            <a:extLst>
              <a:ext uri="{FF2B5EF4-FFF2-40B4-BE49-F238E27FC236}">
                <a16:creationId xmlns:a16="http://schemas.microsoft.com/office/drawing/2014/main" id="{4CE8E9E3-264A-47E7-B40F-BBA6F1B20A5C}"/>
              </a:ext>
            </a:extLst>
          </p:cNvPr>
          <p:cNvSpPr txBox="1"/>
          <p:nvPr/>
        </p:nvSpPr>
        <p:spPr>
          <a:xfrm>
            <a:off x="577049" y="1923061"/>
            <a:ext cx="10892901" cy="1384995"/>
          </a:xfrm>
          <a:prstGeom prst="rect">
            <a:avLst/>
          </a:prstGeom>
          <a:noFill/>
        </p:spPr>
        <p:txBody>
          <a:bodyPr wrap="square" rtlCol="0">
            <a:spAutoFit/>
          </a:bodyPr>
          <a:lstStyle/>
          <a:p>
            <a:pPr algn="just">
              <a:lnSpc>
                <a:spcPct val="150000"/>
              </a:lnSpc>
            </a:pPr>
            <a:r>
              <a:rPr lang="vi-VN" sz="2800" b="1" dirty="0">
                <a:solidFill>
                  <a:schemeClr val="bg1"/>
                </a:solidFill>
                <a:latin typeface="+mj-lt"/>
                <a:ea typeface="Arial-Rounded" panose="020B0500000000000000" pitchFamily="34" charset="0"/>
                <a:cs typeface="Arial-Rounded" panose="020B0500000000000000" pitchFamily="34" charset="0"/>
              </a:rPr>
              <a:t>2. </a:t>
            </a:r>
            <a:r>
              <a:rPr lang="vi-VN" sz="2800" dirty="0">
                <a:solidFill>
                  <a:schemeClr val="bg1"/>
                </a:solidFill>
                <a:latin typeface="+mj-lt"/>
                <a:ea typeface="Arial-Rounded" panose="020B0500000000000000" pitchFamily="34" charset="0"/>
                <a:cs typeface="Arial-Rounded" panose="020B0500000000000000" pitchFamily="34" charset="0"/>
              </a:rPr>
              <a:t>Nếu là bạn của gấu con trong câu chuyện trên, em sẽ nói lời chúc mừng gấu con như thế nào? Đoán xem, gấu con sẽ trả lời em ra sao?</a:t>
            </a:r>
          </a:p>
        </p:txBody>
      </p:sp>
      <p:sp>
        <p:nvSpPr>
          <p:cNvPr id="26" name="TextBox 25">
            <a:extLst>
              <a:ext uri="{FF2B5EF4-FFF2-40B4-BE49-F238E27FC236}">
                <a16:creationId xmlns:a16="http://schemas.microsoft.com/office/drawing/2014/main" id="{33A49B78-4515-49E8-B6AC-050FBE3ABC21}"/>
              </a:ext>
            </a:extLst>
          </p:cNvPr>
          <p:cNvSpPr txBox="1"/>
          <p:nvPr/>
        </p:nvSpPr>
        <p:spPr>
          <a:xfrm>
            <a:off x="7780667" y="3312860"/>
            <a:ext cx="2386565" cy="738664"/>
          </a:xfrm>
          <a:prstGeom prst="rect">
            <a:avLst/>
          </a:prstGeom>
          <a:noFill/>
        </p:spPr>
        <p:txBody>
          <a:bodyPr wrap="square" rtlCol="0">
            <a:spAutoFit/>
          </a:bodyPr>
          <a:lstStyle/>
          <a:p>
            <a:pPr algn="just">
              <a:lnSpc>
                <a:spcPct val="150000"/>
              </a:lnSpc>
            </a:pPr>
            <a:r>
              <a:rPr lang="vi-VN" sz="2800" dirty="0">
                <a:solidFill>
                  <a:schemeClr val="bg1"/>
                </a:solidFill>
                <a:latin typeface="+mj-lt"/>
                <a:ea typeface="Arial-Rounded" panose="020B0500000000000000" pitchFamily="34" charset="0"/>
                <a:cs typeface="Arial-Rounded" panose="020B0500000000000000" pitchFamily="34" charset="0"/>
                <a:sym typeface="Wingdings" panose="05000000000000000000" pitchFamily="2" charset="2"/>
              </a:rPr>
              <a:t>Cảm ơn cậu!</a:t>
            </a:r>
          </a:p>
        </p:txBody>
      </p:sp>
      <p:sp>
        <p:nvSpPr>
          <p:cNvPr id="27" name="TextBox 26">
            <a:extLst>
              <a:ext uri="{FF2B5EF4-FFF2-40B4-BE49-F238E27FC236}">
                <a16:creationId xmlns:a16="http://schemas.microsoft.com/office/drawing/2014/main" id="{67C8058F-C74C-4C3F-88CB-432DC9CF85C9}"/>
              </a:ext>
            </a:extLst>
          </p:cNvPr>
          <p:cNvSpPr txBox="1"/>
          <p:nvPr/>
        </p:nvSpPr>
        <p:spPr>
          <a:xfrm>
            <a:off x="1535339" y="3804057"/>
            <a:ext cx="2924721" cy="1754326"/>
          </a:xfrm>
          <a:prstGeom prst="rect">
            <a:avLst/>
          </a:prstGeom>
          <a:noFill/>
        </p:spPr>
        <p:txBody>
          <a:bodyPr wrap="square" rtlCol="0">
            <a:spAutoFit/>
          </a:bodyPr>
          <a:lstStyle/>
          <a:p>
            <a:pPr algn="ctr">
              <a:lnSpc>
                <a:spcPct val="150000"/>
              </a:lnSpc>
            </a:pPr>
            <a:r>
              <a:rPr lang="vi-VN" sz="2400" dirty="0">
                <a:solidFill>
                  <a:schemeClr val="bg1"/>
                </a:solidFill>
                <a:latin typeface="+mj-lt"/>
                <a:ea typeface="Arial-Rounded" panose="020B0500000000000000" pitchFamily="34" charset="0"/>
                <a:cs typeface="Arial-Rounded" panose="020B0500000000000000" pitchFamily="34" charset="0"/>
                <a:sym typeface="Wingdings" panose="05000000000000000000" pitchFamily="2" charset="2"/>
              </a:rPr>
              <a:t>Chúc mừng cậu đã trở thành cầu thủ chính thức nhé!</a:t>
            </a:r>
          </a:p>
        </p:txBody>
      </p:sp>
    </p:spTree>
    <p:extLst>
      <p:ext uri="{BB962C8B-B14F-4D97-AF65-F5344CB8AC3E}">
        <p14:creationId xmlns:p14="http://schemas.microsoft.com/office/powerpoint/2010/main" val="1439101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35" name="任意形状 34">
            <a:extLst>
              <a:ext uri="{FF2B5EF4-FFF2-40B4-BE49-F238E27FC236}">
                <a16:creationId xmlns:a16="http://schemas.microsoft.com/office/drawing/2014/main" id="{244B0D7B-0FE7-264A-89B2-0DD04F8FBAC6}"/>
              </a:ext>
            </a:extLst>
          </p:cNvPr>
          <p:cNvSpPr/>
          <p:nvPr/>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1255709" y="972924"/>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13">
            <a:extLst>
              <a:ext uri="{FF2B5EF4-FFF2-40B4-BE49-F238E27FC236}">
                <a16:creationId xmlns:a16="http://schemas.microsoft.com/office/drawing/2014/main" id="{7AE8E70C-7995-124F-BD53-EED92708FF3F}"/>
              </a:ext>
            </a:extLst>
          </p:cNvPr>
          <p:cNvPicPr>
            <a:picLocks noChangeAspect="1"/>
          </p:cNvPicPr>
          <p:nvPr/>
        </p:nvPicPr>
        <p:blipFill>
          <a:blip r:embed="rId3"/>
          <a:stretch>
            <a:fillRect/>
          </a:stretch>
        </p:blipFill>
        <p:spPr>
          <a:xfrm rot="8100000">
            <a:off x="1457379" y="5086237"/>
            <a:ext cx="971344" cy="972754"/>
          </a:xfrm>
          <a:prstGeom prst="rect">
            <a:avLst/>
          </a:prstGeom>
        </p:spPr>
      </p:pic>
      <p:sp>
        <p:nvSpPr>
          <p:cNvPr id="15" name="椭圆 14">
            <a:extLst>
              <a:ext uri="{FF2B5EF4-FFF2-40B4-BE49-F238E27FC236}">
                <a16:creationId xmlns:a16="http://schemas.microsoft.com/office/drawing/2014/main" id="{9092A41E-0811-544D-A10C-E8388C74A161}"/>
              </a:ext>
            </a:extLst>
          </p:cNvPr>
          <p:cNvSpPr/>
          <p:nvPr/>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a:extLst>
              <a:ext uri="{FF2B5EF4-FFF2-40B4-BE49-F238E27FC236}">
                <a16:creationId xmlns:a16="http://schemas.microsoft.com/office/drawing/2014/main" id="{9EC910AB-C4C7-7E4D-A236-EABDE9CE136A}"/>
              </a:ext>
            </a:extLst>
          </p:cNvPr>
          <p:cNvPicPr>
            <a:picLocks noChangeAspect="1"/>
          </p:cNvPicPr>
          <p:nvPr/>
        </p:nvPicPr>
        <p:blipFill>
          <a:blip r:embed="rId4"/>
          <a:stretch>
            <a:fillRect/>
          </a:stretch>
        </p:blipFill>
        <p:spPr>
          <a:xfrm rot="2700000">
            <a:off x="10352336" y="4602419"/>
            <a:ext cx="602779" cy="1767959"/>
          </a:xfrm>
          <a:prstGeom prst="rect">
            <a:avLst/>
          </a:prstGeom>
        </p:spPr>
      </p:pic>
      <p:pic>
        <p:nvPicPr>
          <p:cNvPr id="31" name="image 102">
            <a:extLst>
              <a:ext uri="{FF2B5EF4-FFF2-40B4-BE49-F238E27FC236}">
                <a16:creationId xmlns:a16="http://schemas.microsoft.com/office/drawing/2014/main" id="{E996C341-1238-B345-AC8D-A96E7680A244}"/>
              </a:ext>
            </a:extLst>
          </p:cNvPr>
          <p:cNvPicPr>
            <a:picLocks noChangeAspect="1"/>
          </p:cNvPicPr>
          <p:nvPr/>
        </p:nvPicPr>
        <p:blipFill>
          <a:blip r:embed="rId5"/>
          <a:srcRect/>
          <a:stretch>
            <a:fillRect/>
          </a:stretch>
        </p:blipFill>
        <p:spPr>
          <a:xfrm>
            <a:off x="11213302" y="343752"/>
            <a:ext cx="933436" cy="698048"/>
          </a:xfrm>
          <a:prstGeom prst="rect">
            <a:avLst/>
          </a:prstGeom>
        </p:spPr>
      </p:pic>
      <p:sp>
        <p:nvSpPr>
          <p:cNvPr id="25" name="椭圆 24">
            <a:extLst>
              <a:ext uri="{FF2B5EF4-FFF2-40B4-BE49-F238E27FC236}">
                <a16:creationId xmlns:a16="http://schemas.microsoft.com/office/drawing/2014/main" id="{CD841DE2-9171-3442-BAE4-76C1424A4461}"/>
              </a:ext>
            </a:extLst>
          </p:cNvPr>
          <p:cNvSpPr/>
          <p:nvPr/>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椭圆 36">
            <a:extLst>
              <a:ext uri="{FF2B5EF4-FFF2-40B4-BE49-F238E27FC236}">
                <a16:creationId xmlns:a16="http://schemas.microsoft.com/office/drawing/2014/main" id="{87567239-FEA4-A342-A3B8-84E700FED830}"/>
              </a:ext>
            </a:extLst>
          </p:cNvPr>
          <p:cNvSpPr/>
          <p:nvPr/>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椭圆 37">
            <a:extLst>
              <a:ext uri="{FF2B5EF4-FFF2-40B4-BE49-F238E27FC236}">
                <a16:creationId xmlns:a16="http://schemas.microsoft.com/office/drawing/2014/main" id="{492F0907-5FF6-EF4F-95D9-3A2378583F87}"/>
              </a:ext>
            </a:extLst>
          </p:cNvPr>
          <p:cNvSpPr/>
          <p:nvPr/>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D33213F8-3A55-694F-B671-D7EDE13586B1}"/>
              </a:ext>
            </a:extLst>
          </p:cNvPr>
          <p:cNvGrpSpPr/>
          <p:nvPr/>
        </p:nvGrpSpPr>
        <p:grpSpPr>
          <a:xfrm>
            <a:off x="2843213" y="5216309"/>
            <a:ext cx="1014412" cy="414337"/>
            <a:chOff x="2843213" y="5216309"/>
            <a:chExt cx="1014412" cy="414337"/>
          </a:xfrm>
        </p:grpSpPr>
        <p:sp>
          <p:nvSpPr>
            <p:cNvPr id="39" name="圆角矩形 38">
              <a:extLst>
                <a:ext uri="{FF2B5EF4-FFF2-40B4-BE49-F238E27FC236}">
                  <a16:creationId xmlns:a16="http://schemas.microsoft.com/office/drawing/2014/main" id="{B1A4F77A-A637-C04F-B844-1DDABD33E55F}"/>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圆角矩形 39">
              <a:extLst>
                <a:ext uri="{FF2B5EF4-FFF2-40B4-BE49-F238E27FC236}">
                  <a16:creationId xmlns:a16="http://schemas.microsoft.com/office/drawing/2014/main" id="{B5406BB8-28DD-444E-B328-65ED44349015}"/>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1" name="圆角矩形 40">
            <a:extLst>
              <a:ext uri="{FF2B5EF4-FFF2-40B4-BE49-F238E27FC236}">
                <a16:creationId xmlns:a16="http://schemas.microsoft.com/office/drawing/2014/main" id="{74F52066-FE56-284B-8E04-B1BC501F257A}"/>
              </a:ext>
            </a:extLst>
          </p:cNvPr>
          <p:cNvSpPr/>
          <p:nvPr/>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圆角矩形 41">
            <a:extLst>
              <a:ext uri="{FF2B5EF4-FFF2-40B4-BE49-F238E27FC236}">
                <a16:creationId xmlns:a16="http://schemas.microsoft.com/office/drawing/2014/main" id="{A8DAA526-0255-D944-8749-ACD3AD5467FA}"/>
              </a:ext>
            </a:extLst>
          </p:cNvPr>
          <p:cNvSpPr/>
          <p:nvPr/>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圆角矩形 42">
            <a:extLst>
              <a:ext uri="{FF2B5EF4-FFF2-40B4-BE49-F238E27FC236}">
                <a16:creationId xmlns:a16="http://schemas.microsoft.com/office/drawing/2014/main" id="{7B2660D6-BFD4-FC48-AB72-407E1DA87EC6}"/>
              </a:ext>
            </a:extLst>
          </p:cNvPr>
          <p:cNvSpPr/>
          <p:nvPr/>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3160816" y="2465252"/>
            <a:ext cx="590418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1" lang="zh-CN" altLang="en-US"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椭圆 23">
            <a:extLst>
              <a:ext uri="{FF2B5EF4-FFF2-40B4-BE49-F238E27FC236}">
                <a16:creationId xmlns:a16="http://schemas.microsoft.com/office/drawing/2014/main" id="{43BF8D45-6765-854F-A41F-1FDCFE5E91B9}"/>
              </a:ext>
            </a:extLst>
          </p:cNvPr>
          <p:cNvSpPr/>
          <p:nvPr/>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 name="椭圆 25">
            <a:extLst>
              <a:ext uri="{FF2B5EF4-FFF2-40B4-BE49-F238E27FC236}">
                <a16:creationId xmlns:a16="http://schemas.microsoft.com/office/drawing/2014/main" id="{1FDA4700-4234-EC4C-8E13-3F1E9521582B}"/>
              </a:ext>
            </a:extLst>
          </p:cNvPr>
          <p:cNvSpPr/>
          <p:nvPr/>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950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35" name="任意形状 34">
            <a:extLst>
              <a:ext uri="{FF2B5EF4-FFF2-40B4-BE49-F238E27FC236}">
                <a16:creationId xmlns:a16="http://schemas.microsoft.com/office/drawing/2014/main" id="{244B0D7B-0FE7-264A-89B2-0DD04F8FBAC6}"/>
              </a:ext>
            </a:extLst>
          </p:cNvPr>
          <p:cNvSpPr/>
          <p:nvPr/>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1255709" y="972924"/>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7AE8E70C-7995-124F-BD53-EED92708FF3F}"/>
              </a:ext>
            </a:extLst>
          </p:cNvPr>
          <p:cNvPicPr>
            <a:picLocks noChangeAspect="1"/>
          </p:cNvPicPr>
          <p:nvPr/>
        </p:nvPicPr>
        <p:blipFill>
          <a:blip r:embed="rId3"/>
          <a:stretch>
            <a:fillRect/>
          </a:stretch>
        </p:blipFill>
        <p:spPr>
          <a:xfrm rot="8100000">
            <a:off x="1457379" y="5086237"/>
            <a:ext cx="971344" cy="972754"/>
          </a:xfrm>
          <a:prstGeom prst="rect">
            <a:avLst/>
          </a:prstGeom>
        </p:spPr>
      </p:pic>
      <p:sp>
        <p:nvSpPr>
          <p:cNvPr id="15" name="椭圆 14">
            <a:extLst>
              <a:ext uri="{FF2B5EF4-FFF2-40B4-BE49-F238E27FC236}">
                <a16:creationId xmlns:a16="http://schemas.microsoft.com/office/drawing/2014/main" id="{9092A41E-0811-544D-A10C-E8388C74A161}"/>
              </a:ext>
            </a:extLst>
          </p:cNvPr>
          <p:cNvSpPr/>
          <p:nvPr/>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0" name="图片 29">
            <a:extLst>
              <a:ext uri="{FF2B5EF4-FFF2-40B4-BE49-F238E27FC236}">
                <a16:creationId xmlns:a16="http://schemas.microsoft.com/office/drawing/2014/main" id="{9EC910AB-C4C7-7E4D-A236-EABDE9CE136A}"/>
              </a:ext>
            </a:extLst>
          </p:cNvPr>
          <p:cNvPicPr>
            <a:picLocks noChangeAspect="1"/>
          </p:cNvPicPr>
          <p:nvPr/>
        </p:nvPicPr>
        <p:blipFill>
          <a:blip r:embed="rId4"/>
          <a:stretch>
            <a:fillRect/>
          </a:stretch>
        </p:blipFill>
        <p:spPr>
          <a:xfrm rot="2700000">
            <a:off x="10352336" y="4602419"/>
            <a:ext cx="602779" cy="1767959"/>
          </a:xfrm>
          <a:prstGeom prst="rect">
            <a:avLst/>
          </a:prstGeom>
        </p:spPr>
      </p:pic>
      <p:pic>
        <p:nvPicPr>
          <p:cNvPr id="31" name="image 102">
            <a:extLst>
              <a:ext uri="{FF2B5EF4-FFF2-40B4-BE49-F238E27FC236}">
                <a16:creationId xmlns:a16="http://schemas.microsoft.com/office/drawing/2014/main" id="{E996C341-1238-B345-AC8D-A96E7680A244}"/>
              </a:ext>
            </a:extLst>
          </p:cNvPr>
          <p:cNvPicPr>
            <a:picLocks noChangeAspect="1"/>
          </p:cNvPicPr>
          <p:nvPr/>
        </p:nvPicPr>
        <p:blipFill>
          <a:blip r:embed="rId5"/>
          <a:srcRect/>
          <a:stretch>
            <a:fillRect/>
          </a:stretch>
        </p:blipFill>
        <p:spPr>
          <a:xfrm>
            <a:off x="11213302" y="343752"/>
            <a:ext cx="933436" cy="698048"/>
          </a:xfrm>
          <a:prstGeom prst="rect">
            <a:avLst/>
          </a:prstGeom>
        </p:spPr>
      </p:pic>
      <p:sp>
        <p:nvSpPr>
          <p:cNvPr id="25" name="椭圆 24">
            <a:extLst>
              <a:ext uri="{FF2B5EF4-FFF2-40B4-BE49-F238E27FC236}">
                <a16:creationId xmlns:a16="http://schemas.microsoft.com/office/drawing/2014/main" id="{CD841DE2-9171-3442-BAE4-76C1424A4461}"/>
              </a:ext>
            </a:extLst>
          </p:cNvPr>
          <p:cNvSpPr/>
          <p:nvPr/>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 name="椭圆 36">
            <a:extLst>
              <a:ext uri="{FF2B5EF4-FFF2-40B4-BE49-F238E27FC236}">
                <a16:creationId xmlns:a16="http://schemas.microsoft.com/office/drawing/2014/main" id="{87567239-FEA4-A342-A3B8-84E700FED830}"/>
              </a:ext>
            </a:extLst>
          </p:cNvPr>
          <p:cNvSpPr/>
          <p:nvPr/>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 name="椭圆 37">
            <a:extLst>
              <a:ext uri="{FF2B5EF4-FFF2-40B4-BE49-F238E27FC236}">
                <a16:creationId xmlns:a16="http://schemas.microsoft.com/office/drawing/2014/main" id="{492F0907-5FF6-EF4F-95D9-3A2378583F87}"/>
              </a:ext>
            </a:extLst>
          </p:cNvPr>
          <p:cNvSpPr/>
          <p:nvPr/>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7" name="组合 6">
            <a:extLst>
              <a:ext uri="{FF2B5EF4-FFF2-40B4-BE49-F238E27FC236}">
                <a16:creationId xmlns:a16="http://schemas.microsoft.com/office/drawing/2014/main" id="{D33213F8-3A55-694F-B671-D7EDE13586B1}"/>
              </a:ext>
            </a:extLst>
          </p:cNvPr>
          <p:cNvGrpSpPr/>
          <p:nvPr/>
        </p:nvGrpSpPr>
        <p:grpSpPr>
          <a:xfrm>
            <a:off x="2843213" y="5216309"/>
            <a:ext cx="1014412" cy="414337"/>
            <a:chOff x="2843213" y="5216309"/>
            <a:chExt cx="1014412" cy="414337"/>
          </a:xfrm>
        </p:grpSpPr>
        <p:sp>
          <p:nvSpPr>
            <p:cNvPr id="39" name="圆角矩形 38">
              <a:extLst>
                <a:ext uri="{FF2B5EF4-FFF2-40B4-BE49-F238E27FC236}">
                  <a16:creationId xmlns:a16="http://schemas.microsoft.com/office/drawing/2014/main" id="{B1A4F77A-A637-C04F-B844-1DDABD33E55F}"/>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 name="圆角矩形 39">
              <a:extLst>
                <a:ext uri="{FF2B5EF4-FFF2-40B4-BE49-F238E27FC236}">
                  <a16:creationId xmlns:a16="http://schemas.microsoft.com/office/drawing/2014/main" id="{B5406BB8-28DD-444E-B328-65ED44349015}"/>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41" name="圆角矩形 40">
            <a:extLst>
              <a:ext uri="{FF2B5EF4-FFF2-40B4-BE49-F238E27FC236}">
                <a16:creationId xmlns:a16="http://schemas.microsoft.com/office/drawing/2014/main" id="{74F52066-FE56-284B-8E04-B1BC501F257A}"/>
              </a:ext>
            </a:extLst>
          </p:cNvPr>
          <p:cNvSpPr/>
          <p:nvPr/>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 name="圆角矩形 41">
            <a:extLst>
              <a:ext uri="{FF2B5EF4-FFF2-40B4-BE49-F238E27FC236}">
                <a16:creationId xmlns:a16="http://schemas.microsoft.com/office/drawing/2014/main" id="{A8DAA526-0255-D944-8749-ACD3AD5467FA}"/>
              </a:ext>
            </a:extLst>
          </p:cNvPr>
          <p:cNvSpPr/>
          <p:nvPr/>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 name="圆角矩形 42">
            <a:extLst>
              <a:ext uri="{FF2B5EF4-FFF2-40B4-BE49-F238E27FC236}">
                <a16:creationId xmlns:a16="http://schemas.microsoft.com/office/drawing/2014/main" id="{7B2660D6-BFD4-FC48-AB72-407E1DA87EC6}"/>
              </a:ext>
            </a:extLst>
          </p:cNvPr>
          <p:cNvSpPr/>
          <p:nvPr/>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2468971" y="2439871"/>
            <a:ext cx="758733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1" lang="en-US" altLang="zh-CN" sz="6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8: </a:t>
            </a:r>
            <a:r>
              <a:rPr kumimoji="1" lang="en-US" altLang="zh-CN" sz="6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6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6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a:t>
            </a:r>
            <a:r>
              <a:rPr kumimoji="1" lang="en-US" altLang="zh-CN" sz="6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6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a:t>
            </a:r>
            <a:r>
              <a:rPr kumimoji="1" lang="en-US" altLang="zh-CN" sz="6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6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endParaRPr kumimoji="1" lang="zh-CN" altLang="en-US" sz="6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椭圆 23">
            <a:extLst>
              <a:ext uri="{FF2B5EF4-FFF2-40B4-BE49-F238E27FC236}">
                <a16:creationId xmlns:a16="http://schemas.microsoft.com/office/drawing/2014/main" id="{43BF8D45-6765-854F-A41F-1FDCFE5E91B9}"/>
              </a:ext>
            </a:extLst>
          </p:cNvPr>
          <p:cNvSpPr/>
          <p:nvPr/>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椭圆 25">
            <a:extLst>
              <a:ext uri="{FF2B5EF4-FFF2-40B4-BE49-F238E27FC236}">
                <a16:creationId xmlns:a16="http://schemas.microsoft.com/office/drawing/2014/main" id="{1FDA4700-4234-EC4C-8E13-3F1E9521582B}"/>
              </a:ext>
            </a:extLst>
          </p:cNvPr>
          <p:cNvSpPr/>
          <p:nvPr/>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 name="TextBox 26">
            <a:extLst>
              <a:ext uri="{FF2B5EF4-FFF2-40B4-BE49-F238E27FC236}">
                <a16:creationId xmlns:a16="http://schemas.microsoft.com/office/drawing/2014/main" id="{D9456256-F8CD-4640-84D4-E95FB33D124A}"/>
              </a:ext>
            </a:extLst>
          </p:cNvPr>
          <p:cNvSpPr txBox="1"/>
          <p:nvPr/>
        </p:nvSpPr>
        <p:spPr>
          <a:xfrm>
            <a:off x="8800677" y="-55104"/>
            <a:ext cx="3785616"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46900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698026" y="17755"/>
            <a:ext cx="279595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1" lang="en-US" altLang="zh-CN"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nghĩa</a:t>
            </a:r>
            <a:r>
              <a:rPr kumimoji="1" lang="en-US" altLang="zh-CN"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endParaRPr kumimoji="1"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6F05AC1-FF9E-4CEE-86BA-3FAA957A27A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10718" y="224122"/>
            <a:ext cx="582308" cy="525172"/>
          </a:xfrm>
          <a:prstGeom prst="rect">
            <a:avLst/>
          </a:prstGeom>
        </p:spPr>
      </p:pic>
      <p:sp>
        <p:nvSpPr>
          <p:cNvPr id="13" name="TextBox 12">
            <a:extLst>
              <a:ext uri="{FF2B5EF4-FFF2-40B4-BE49-F238E27FC236}">
                <a16:creationId xmlns:a16="http://schemas.microsoft.com/office/drawing/2014/main" id="{8CBD4AF6-379F-4693-80FA-8D36E7C17C45}"/>
              </a:ext>
            </a:extLst>
          </p:cNvPr>
          <p:cNvSpPr txBox="1"/>
          <p:nvPr/>
        </p:nvSpPr>
        <p:spPr>
          <a:xfrm>
            <a:off x="1820837" y="1186048"/>
            <a:ext cx="9115454" cy="1296830"/>
          </a:xfrm>
          <a:prstGeom prst="rect">
            <a:avLst/>
          </a:prstGeom>
          <a:noFill/>
        </p:spPr>
        <p:txBody>
          <a:bodyPr wrap="square" rtlCol="0">
            <a:spAutoFit/>
          </a:bodyPr>
          <a:lstStyle/>
          <a:p>
            <a:pPr algn="just">
              <a:lnSpc>
                <a:spcPct val="150000"/>
              </a:lnSpc>
            </a:pPr>
            <a:r>
              <a:rPr lang="en-US"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Dự</a:t>
            </a:r>
            <a:r>
              <a:rPr lang="en-US"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bị</a:t>
            </a:r>
            <a:r>
              <a:rPr lang="vi-V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chưa phải là thành viên chính thức, nhưng có thể thay thế hoặc bổ sung khi cần.</a:t>
            </a:r>
            <a:endParaRPr lang="en-US"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4" name="Picture 2" descr="Cầu thủ dự bị (bóng đá) – Wikipedia tiếng Việt">
            <a:extLst>
              <a:ext uri="{FF2B5EF4-FFF2-40B4-BE49-F238E27FC236}">
                <a16:creationId xmlns:a16="http://schemas.microsoft.com/office/drawing/2014/main" id="{C2919003-2D38-4446-AB72-A978F46FF0E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5549" r="32863"/>
          <a:stretch/>
        </p:blipFill>
        <p:spPr bwMode="auto">
          <a:xfrm rot="21175003">
            <a:off x="2209388" y="3214309"/>
            <a:ext cx="3317221" cy="2594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omment les footballeurs vivent-ils le statut de remplaçant ?">
            <a:extLst>
              <a:ext uri="{FF2B5EF4-FFF2-40B4-BE49-F238E27FC236}">
                <a16:creationId xmlns:a16="http://schemas.microsoft.com/office/drawing/2014/main" id="{82779101-569B-4C66-9000-0B66F5CC7B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64425">
            <a:off x="6288693" y="3319829"/>
            <a:ext cx="3514940" cy="234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2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781377" y="17755"/>
            <a:ext cx="26292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endParaRPr kumimoji="1"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algn="just"/>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Nhìn các bạn đá bóng, gấu con rất muốn chơi cùng. Nhưng thấy gấu con có vẻ chậm chạp và đá bóng không tốt nên chưa đội nào muốn nhận cậu.</a:t>
            </a:r>
          </a:p>
          <a:p>
            <a:pPr algn="just"/>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algn="just"/>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đi nhặt bóng cho các bạn. Gấu cố gắng chạy thật nhanh để các bạn không phải chờ lâu.</a:t>
            </a:r>
          </a:p>
          <a:p>
            <a:pPr algn="just"/>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Cứ thế, gấu đá bóng ngày càng giỏi hơn.</a:t>
            </a:r>
          </a:p>
          <a:p>
            <a:pPr algn="just"/>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algn="just"/>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 Tớ nên vào đội nào đây? – Gấu hỏi khỉ.</a:t>
            </a:r>
          </a:p>
          <a:p>
            <a:pPr algn="just"/>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algn="just"/>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Gấu vui vẻ gật đầu. Cậu nghĩ: “Hóa ra làm cầu thủ dự bị cũng hay nhỉ!”</a:t>
            </a:r>
          </a:p>
          <a:p>
            <a:pPr algn="r"/>
            <a:r>
              <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(Theo 100 Truyện ngụ ngôn hay nhất)</a:t>
            </a:r>
            <a:endPar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A6E6DA7-B3E0-4BE3-A76F-AF4DB1CA5835}"/>
              </a:ext>
            </a:extLst>
          </p:cNvPr>
          <p:cNvSpPr/>
          <p:nvPr/>
        </p:nvSpPr>
        <p:spPr>
          <a:xfrm>
            <a:off x="861134" y="5468645"/>
            <a:ext cx="2530136" cy="682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mẫu</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335281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56147" y="-419643"/>
            <a:ext cx="12243191" cy="7530695"/>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sp>
        <p:nvSpPr>
          <p:cNvPr id="8" name="文本框 7"/>
          <p:cNvSpPr txBox="1"/>
          <p:nvPr/>
        </p:nvSpPr>
        <p:spPr>
          <a:xfrm>
            <a:off x="1748900" y="3611263"/>
            <a:ext cx="9126245" cy="1938992"/>
          </a:xfrm>
          <a:prstGeom prst="rect">
            <a:avLst/>
          </a:prstGeom>
          <a:noFill/>
        </p:spPr>
        <p:txBody>
          <a:bodyPr wrap="square" rtlCol="0">
            <a:spAutoFit/>
          </a:bodyPr>
          <a:lstStyle/>
          <a:p>
            <a:pPr marL="457200" lvl="0" indent="-457200">
              <a:buFont typeface="Arial" panose="020B0604020202020204" pitchFamily="34" charset="0"/>
              <a:buChar char="•"/>
            </a:pPr>
            <a:r>
              <a:rPr lang="en-US" altLang="zh-C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G</a:t>
            </a:r>
            <a:r>
              <a:rPr lang="vi-VN" altLang="zh-C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iọng gấu lúc đầu buồn nhưng</a:t>
            </a:r>
            <a:r>
              <a:rPr lang="en-US" altLang="zh-C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về</a:t>
            </a:r>
            <a:r>
              <a:rPr lang="en-US" altLang="zh-C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cuối</a:t>
            </a:r>
            <a:r>
              <a:rPr lang="vi-VN" altLang="zh-C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vui vẻ hóm hỉnh</a:t>
            </a:r>
            <a:endParaRPr lang="en-US" altLang="zh-C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marL="457200" lvl="0" indent="-457200">
              <a:buFont typeface="Arial" panose="020B0604020202020204" pitchFamily="34" charset="0"/>
              <a:buChar char="•"/>
            </a:pPr>
            <a:r>
              <a:rPr lang="vi-VN" altLang="zh-C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Nhấn giọng ở một số từ tình thái thể hiện cảm xúc: à, nhé …</a:t>
            </a:r>
            <a:endParaRPr kumimoji="0" lang="zh-CN"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sp>
        <p:nvSpPr>
          <p:cNvPr id="2" name="TextBox 1">
            <a:extLst>
              <a:ext uri="{FF2B5EF4-FFF2-40B4-BE49-F238E27FC236}">
                <a16:creationId xmlns:a16="http://schemas.microsoft.com/office/drawing/2014/main" id="{76026A51-BC21-4DA7-AFD8-7CEC6CC8A5EF}"/>
              </a:ext>
            </a:extLst>
          </p:cNvPr>
          <p:cNvSpPr txBox="1"/>
          <p:nvPr/>
        </p:nvSpPr>
        <p:spPr>
          <a:xfrm>
            <a:off x="4687409" y="2790482"/>
            <a:ext cx="3703513" cy="646331"/>
          </a:xfrm>
          <a:prstGeom prst="rect">
            <a:avLst/>
          </a:prstGeom>
          <a:noFill/>
        </p:spPr>
        <p:txBody>
          <a:bodyPr wrap="square" rtlCol="0">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781377" y="17755"/>
            <a:ext cx="26292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endParaRPr kumimoji="1"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4F7EC7CF-2A64-4817-AC59-4C07C48F9F54}"/>
              </a:ext>
            </a:extLst>
          </p:cNvPr>
          <p:cNvSpPr/>
          <p:nvPr/>
        </p:nvSpPr>
        <p:spPr>
          <a:xfrm>
            <a:off x="147960" y="5592932"/>
            <a:ext cx="6314984"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chia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3D68D5C6-476A-4952-8259-B6BCA42B039E}"/>
              </a:ext>
            </a:extLst>
          </p:cNvPr>
          <p:cNvSpPr/>
          <p:nvPr/>
        </p:nvSpPr>
        <p:spPr>
          <a:xfrm>
            <a:off x="221938" y="743673"/>
            <a:ext cx="11549851" cy="863185"/>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A6AE335-FE35-43F2-A3D6-D8C376D56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4" y="422142"/>
            <a:ext cx="498618" cy="471181"/>
          </a:xfrm>
          <a:prstGeom prst="rect">
            <a:avLst/>
          </a:prstGeom>
        </p:spPr>
      </p:pic>
      <p:sp>
        <p:nvSpPr>
          <p:cNvPr id="12" name="Rectangle: Rounded Corners 11">
            <a:extLst>
              <a:ext uri="{FF2B5EF4-FFF2-40B4-BE49-F238E27FC236}">
                <a16:creationId xmlns:a16="http://schemas.microsoft.com/office/drawing/2014/main" id="{CB38EA8F-79E4-43B2-A02B-1DC14FF3884D}"/>
              </a:ext>
            </a:extLst>
          </p:cNvPr>
          <p:cNvSpPr/>
          <p:nvPr/>
        </p:nvSpPr>
        <p:spPr>
          <a:xfrm>
            <a:off x="239695" y="1697686"/>
            <a:ext cx="11549851" cy="1045514"/>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C065CB9-0708-4D47-B24F-542B2234307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7221" y="1653491"/>
            <a:ext cx="398113" cy="398113"/>
          </a:xfrm>
          <a:prstGeom prst="rect">
            <a:avLst/>
          </a:prstGeom>
        </p:spPr>
      </p:pic>
      <p:sp>
        <p:nvSpPr>
          <p:cNvPr id="14" name="Rectangle: Rounded Corners 13">
            <a:extLst>
              <a:ext uri="{FF2B5EF4-FFF2-40B4-BE49-F238E27FC236}">
                <a16:creationId xmlns:a16="http://schemas.microsoft.com/office/drawing/2014/main" id="{1738D395-8A86-45C5-8CC0-74534443BD25}"/>
              </a:ext>
            </a:extLst>
          </p:cNvPr>
          <p:cNvSpPr/>
          <p:nvPr/>
        </p:nvSpPr>
        <p:spPr>
          <a:xfrm>
            <a:off x="221937" y="2743200"/>
            <a:ext cx="11549851" cy="6824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FC7E70F2-A165-47DC-89F6-61DF23AEBD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22" y="2669223"/>
            <a:ext cx="406991" cy="406991"/>
          </a:xfrm>
          <a:prstGeom prst="rect">
            <a:avLst/>
          </a:prstGeom>
        </p:spPr>
      </p:pic>
      <p:sp>
        <p:nvSpPr>
          <p:cNvPr id="16" name="Rectangle: Rounded Corners 15">
            <a:extLst>
              <a:ext uri="{FF2B5EF4-FFF2-40B4-BE49-F238E27FC236}">
                <a16:creationId xmlns:a16="http://schemas.microsoft.com/office/drawing/2014/main" id="{CF513FA2-3D5E-490E-BAAC-B458BF3AF5F2}"/>
              </a:ext>
            </a:extLst>
          </p:cNvPr>
          <p:cNvSpPr/>
          <p:nvPr/>
        </p:nvSpPr>
        <p:spPr>
          <a:xfrm>
            <a:off x="310718" y="3496494"/>
            <a:ext cx="11549851" cy="181859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6E3F6C38-AF79-46D7-9DF3-F42D46F5425D}"/>
              </a:ext>
            </a:extLst>
          </p:cNvPr>
          <p:cNvGrpSpPr/>
          <p:nvPr/>
        </p:nvGrpSpPr>
        <p:grpSpPr>
          <a:xfrm>
            <a:off x="161276" y="3456905"/>
            <a:ext cx="434992" cy="584775"/>
            <a:chOff x="3445636" y="2973484"/>
            <a:chExt cx="321893" cy="559869"/>
          </a:xfrm>
        </p:grpSpPr>
        <p:sp>
          <p:nvSpPr>
            <p:cNvPr id="18" name="Oval 17">
              <a:extLst>
                <a:ext uri="{FF2B5EF4-FFF2-40B4-BE49-F238E27FC236}">
                  <a16:creationId xmlns:a16="http://schemas.microsoft.com/office/drawing/2014/main" id="{AE4E3CE7-B38B-40A4-9676-3624FC5E3783}"/>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200" i="1" dirty="0">
                <a:solidFill>
                  <a:schemeClr val="accent2"/>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47CACCA-1761-4E5B-9E1B-CDD653B03978}"/>
                </a:ext>
              </a:extLst>
            </p:cNvPr>
            <p:cNvSpPr/>
            <p:nvPr/>
          </p:nvSpPr>
          <p:spPr>
            <a:xfrm rot="21163024">
              <a:off x="3462675" y="2973484"/>
              <a:ext cx="288488" cy="559869"/>
            </a:xfrm>
            <a:prstGeom prst="rect">
              <a:avLst/>
            </a:prstGeom>
          </p:spPr>
          <p:txBody>
            <a:bodyPr wrap="none">
              <a:spAutoFit/>
            </a:bodyPr>
            <a:lstStyle/>
            <a:p>
              <a:pPr algn="ctr"/>
              <a:r>
                <a:rPr lang="en-VN" sz="3200" b="1" i="1" dirty="0">
                  <a:solidFill>
                    <a:schemeClr val="accent2"/>
                  </a:solidFill>
                  <a:latin typeface="Times New Roman" panose="02020603050405020304" pitchFamily="18" charset="0"/>
                  <a:cs typeface="Times New Roman" panose="02020603050405020304" pitchFamily="18" charset="0"/>
                </a:rPr>
                <a:t>4</a:t>
              </a:r>
            </a:p>
          </p:txBody>
        </p:sp>
      </p:grpSp>
      <p:sp>
        <p:nvSpPr>
          <p:cNvPr id="20" name="Rectangle: Rounded Corners 19">
            <a:extLst>
              <a:ext uri="{FF2B5EF4-FFF2-40B4-BE49-F238E27FC236}">
                <a16:creationId xmlns:a16="http://schemas.microsoft.com/office/drawing/2014/main" id="{62EA4FBD-052E-451E-BD6B-7ADE5729AAD4}"/>
              </a:ext>
            </a:extLst>
          </p:cNvPr>
          <p:cNvSpPr/>
          <p:nvPr/>
        </p:nvSpPr>
        <p:spPr>
          <a:xfrm>
            <a:off x="161279" y="5592932"/>
            <a:ext cx="6314984"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nối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87679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4" grpId="0" animBg="1"/>
      <p:bldP spid="16"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406086" y="128726"/>
            <a:ext cx="378821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1" lang="en-US" altLang="zh-CN" sz="3600" b="1" i="0" u="none" strike="noStrike" kern="1200" cap="none" spc="0" normalizeH="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600" b="1" i="0" u="none" strike="noStrike" kern="1200" cap="none" spc="0" normalizeH="0" noProof="0" dirty="0" err="1">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1" lang="en-US" altLang="zh-CN" sz="3600" b="1" i="0" u="none" strike="noStrike" kern="1200" cap="none" spc="0" normalizeH="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600" b="1" i="0" u="none" strike="noStrike" kern="1200" cap="none" spc="0" normalizeH="0" noProof="0" dirty="0" err="1">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1" lang="en-US" altLang="zh-CN" sz="3600" b="1" i="0" u="none" strike="noStrike" kern="1200" cap="none" spc="0" normalizeH="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600" b="1" i="0" u="none" strike="noStrike" kern="1200" cap="none" spc="0" normalizeH="0" noProof="0" dirty="0" err="1">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1" lang="zh-CN" altLang="en-US" sz="36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6F05AC1-FF9E-4CEE-86BA-3FAA957A27A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10718" y="224122"/>
            <a:ext cx="582308" cy="525172"/>
          </a:xfrm>
          <a:prstGeom prst="rect">
            <a:avLst/>
          </a:prstGeom>
        </p:spPr>
      </p:pic>
      <p:sp>
        <p:nvSpPr>
          <p:cNvPr id="17" name="Rectangle 16">
            <a:extLst>
              <a:ext uri="{FF2B5EF4-FFF2-40B4-BE49-F238E27FC236}">
                <a16:creationId xmlns:a16="http://schemas.microsoft.com/office/drawing/2014/main" id="{CDE1FBD2-EE24-4EBE-9736-49696E45231C}"/>
              </a:ext>
            </a:extLst>
          </p:cNvPr>
          <p:cNvSpPr/>
          <p:nvPr/>
        </p:nvSpPr>
        <p:spPr>
          <a:xfrm>
            <a:off x="514905" y="1944880"/>
            <a:ext cx="11176986" cy="2308324"/>
          </a:xfrm>
          <a:prstGeom prst="rect">
            <a:avLst/>
          </a:prstGeom>
        </p:spPr>
        <p:txBody>
          <a:bodyPr wrap="square">
            <a:spAutoFit/>
          </a:bodyPr>
          <a:lstStyle/>
          <a:p>
            <a:pPr algn="just">
              <a:lnSpc>
                <a:spcPct val="150000"/>
              </a:lnSpc>
            </a:pPr>
            <a:r>
              <a:rPr lang="vi-VN"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sân</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ngạc</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nhiên</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nhìn</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gấu</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rồi</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giỏi</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quá</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Này</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tớ</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nhé</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tớ</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a:t>
            </a:r>
            <a:r>
              <a:rPr lang="vi-VN"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23" name="Straight Connector 22">
            <a:extLst>
              <a:ext uri="{FF2B5EF4-FFF2-40B4-BE49-F238E27FC236}">
                <a16:creationId xmlns:a16="http://schemas.microsoft.com/office/drawing/2014/main" id="{7009D59A-FA7D-4C95-AE78-B95A9A3AE71C}"/>
              </a:ext>
            </a:extLst>
          </p:cNvPr>
          <p:cNvCxnSpPr/>
          <p:nvPr/>
        </p:nvCxnSpPr>
        <p:spPr>
          <a:xfrm flipH="1">
            <a:off x="8397226" y="2144065"/>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9761A0-94C7-464F-B5E2-4993B86EBB39}"/>
              </a:ext>
            </a:extLst>
          </p:cNvPr>
          <p:cNvCxnSpPr/>
          <p:nvPr/>
        </p:nvCxnSpPr>
        <p:spPr>
          <a:xfrm flipH="1">
            <a:off x="11655666" y="210319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2DD379-1F1C-4B45-BBD4-90C8F8A886BF}"/>
              </a:ext>
            </a:extLst>
          </p:cNvPr>
          <p:cNvCxnSpPr/>
          <p:nvPr/>
        </p:nvCxnSpPr>
        <p:spPr>
          <a:xfrm flipH="1">
            <a:off x="2425055" y="3570349"/>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3C2D6A-E4E7-40AF-843C-DE5DCD30DB71}"/>
              </a:ext>
            </a:extLst>
          </p:cNvPr>
          <p:cNvCxnSpPr/>
          <p:nvPr/>
        </p:nvCxnSpPr>
        <p:spPr>
          <a:xfrm flipH="1">
            <a:off x="2729849" y="2130667"/>
            <a:ext cx="138223" cy="47081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E73C2D6A-E4E7-40AF-843C-DE5DCD30DB71}"/>
              </a:ext>
            </a:extLst>
          </p:cNvPr>
          <p:cNvCxnSpPr/>
          <p:nvPr/>
        </p:nvCxnSpPr>
        <p:spPr>
          <a:xfrm flipH="1">
            <a:off x="4977749" y="2130667"/>
            <a:ext cx="138223" cy="47081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CF2DD379-1F1C-4B45-BBD4-90C8F8A886BF}"/>
              </a:ext>
            </a:extLst>
          </p:cNvPr>
          <p:cNvCxnSpPr/>
          <p:nvPr/>
        </p:nvCxnSpPr>
        <p:spPr>
          <a:xfrm flipH="1">
            <a:off x="2527462" y="3570348"/>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DD379-1F1C-4B45-BBD4-90C8F8A886BF}"/>
              </a:ext>
            </a:extLst>
          </p:cNvPr>
          <p:cNvCxnSpPr/>
          <p:nvPr/>
        </p:nvCxnSpPr>
        <p:spPr>
          <a:xfrm flipH="1">
            <a:off x="3420444" y="2817145"/>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2DD379-1F1C-4B45-BBD4-90C8F8A886BF}"/>
              </a:ext>
            </a:extLst>
          </p:cNvPr>
          <p:cNvCxnSpPr/>
          <p:nvPr/>
        </p:nvCxnSpPr>
        <p:spPr>
          <a:xfrm flipH="1">
            <a:off x="6447026" y="2893824"/>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2DD379-1F1C-4B45-BBD4-90C8F8A886BF}"/>
              </a:ext>
            </a:extLst>
          </p:cNvPr>
          <p:cNvCxnSpPr/>
          <p:nvPr/>
        </p:nvCxnSpPr>
        <p:spPr>
          <a:xfrm flipH="1">
            <a:off x="10645183" y="2841704"/>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62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781377" y="17755"/>
            <a:ext cx="26292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endParaRPr kumimoji="1"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E5985704-9EC7-4740-A3E9-0FE4F278343C}"/>
              </a:ext>
            </a:extLst>
          </p:cNvPr>
          <p:cNvSpPr/>
          <p:nvPr/>
        </p:nvSpPr>
        <p:spPr>
          <a:xfrm>
            <a:off x="147960" y="5592932"/>
            <a:ext cx="4710361"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nhóm</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99278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781377" y="17755"/>
            <a:ext cx="26292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a:t>
            </a:r>
            <a:r>
              <a:rPr kumimoji="1"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endParaRPr kumimoji="1"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E5985704-9EC7-4740-A3E9-0FE4F278343C}"/>
              </a:ext>
            </a:extLst>
          </p:cNvPr>
          <p:cNvSpPr/>
          <p:nvPr/>
        </p:nvSpPr>
        <p:spPr>
          <a:xfrm>
            <a:off x="147960" y="5592932"/>
            <a:ext cx="4710361"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73510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1758</Words>
  <Application>Microsoft Office PowerPoint</Application>
  <PresentationFormat>Widescreen</PresentationFormat>
  <Paragraphs>100</Paragraphs>
  <Slides>17</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等线</vt:lpstr>
      <vt:lpstr>等线 Light</vt:lpstr>
      <vt:lpstr>Arial</vt:lpstr>
      <vt:lpstr>Arial-Rounded</vt:lpstr>
      <vt:lpstr>Calibri</vt:lpstr>
      <vt:lpstr>Times New Roman</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15</cp:revision>
  <dcterms:created xsi:type="dcterms:W3CDTF">2021-07-27T04:40:58Z</dcterms:created>
  <dcterms:modified xsi:type="dcterms:W3CDTF">2025-04-13T10:20:34Z</dcterms:modified>
</cp:coreProperties>
</file>