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</p:sldMasterIdLst>
  <p:notesMasterIdLst>
    <p:notesMasterId r:id="rId17"/>
  </p:notesMasterIdLst>
  <p:sldIdLst>
    <p:sldId id="361" r:id="rId6"/>
    <p:sldId id="295" r:id="rId7"/>
    <p:sldId id="362" r:id="rId8"/>
    <p:sldId id="260" r:id="rId9"/>
    <p:sldId id="363" r:id="rId10"/>
    <p:sldId id="268" r:id="rId11"/>
    <p:sldId id="336" r:id="rId12"/>
    <p:sldId id="261" r:id="rId13"/>
    <p:sldId id="364" r:id="rId14"/>
    <p:sldId id="366" r:id="rId15"/>
    <p:sldId id="3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1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1937-7A35-4F52-BAE1-77D35084084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48FD-BDBD-470A-B67C-61E4AEAFF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878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1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4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2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4010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71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50209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252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138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216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6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31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27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35326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7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2025/4/13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43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50662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1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0D18A-B990-4DBC-A403-85595DD90261}"/>
              </a:ext>
            </a:extLst>
          </p:cNvPr>
          <p:cNvSpPr txBox="1"/>
          <p:nvPr/>
        </p:nvSpPr>
        <p:spPr>
          <a:xfrm>
            <a:off x="925168" y="396256"/>
            <a:ext cx="11266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Sắp xếp tên các bạn dưới đây theo đúng thứ tự trong bảng chữ cái. Viết lại tên các bạn theo thứ tự đã sắp xếp.</a:t>
            </a:r>
            <a:endParaRPr lang="vi-VN" sz="3200" dirty="0">
              <a:solidFill>
                <a:srgbClr val="17479D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648E9-5A1F-4A74-B02E-D7A55E01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6" y="485592"/>
            <a:ext cx="579728" cy="5797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0FFAAA-D96A-4068-8AFF-1E556BB4655F}"/>
              </a:ext>
            </a:extLst>
          </p:cNvPr>
          <p:cNvGrpSpPr/>
          <p:nvPr/>
        </p:nvGrpSpPr>
        <p:grpSpPr>
          <a:xfrm>
            <a:off x="3512916" y="3104952"/>
            <a:ext cx="5166167" cy="1819845"/>
            <a:chOff x="757382" y="2944019"/>
            <a:chExt cx="5166167" cy="18198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8F4FCC-E6E0-4DA5-94F4-81CDDE1B8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301"/>
            <a:stretch/>
          </p:blipFill>
          <p:spPr>
            <a:xfrm>
              <a:off x="1750564" y="3004072"/>
              <a:ext cx="993182" cy="1759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475B6C-5939-44C8-9FEA-DB1FDEC00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8698" r="55985"/>
            <a:stretch/>
          </p:blipFill>
          <p:spPr>
            <a:xfrm>
              <a:off x="4578844" y="2944019"/>
              <a:ext cx="1344705" cy="17597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46A352-B7D3-480B-B004-79E9DE9EB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4015" r="37286"/>
            <a:stretch/>
          </p:blipFill>
          <p:spPr>
            <a:xfrm>
              <a:off x="757382" y="2944019"/>
              <a:ext cx="993182" cy="17597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E1C0A2-2135-46CB-95F0-98FB0B886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2714" r="18588"/>
            <a:stretch/>
          </p:blipFill>
          <p:spPr>
            <a:xfrm>
              <a:off x="2766618" y="2944019"/>
              <a:ext cx="993182" cy="17597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1E158-CC23-46FD-892D-6E1D4B86F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02"/>
            <a:stretch/>
          </p:blipFill>
          <p:spPr>
            <a:xfrm>
              <a:off x="3585662" y="2944019"/>
              <a:ext cx="993182" cy="17597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205EB5-00C5-4152-86F5-709B56D1B200}"/>
              </a:ext>
            </a:extLst>
          </p:cNvPr>
          <p:cNvSpPr txBox="1"/>
          <p:nvPr/>
        </p:nvSpPr>
        <p:spPr>
          <a:xfrm>
            <a:off x="3142115" y="3500022"/>
            <a:ext cx="739134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Quân, Sơn, Tuấn, Vân, Xuân.</a:t>
            </a:r>
          </a:p>
        </p:txBody>
      </p:sp>
    </p:spTree>
    <p:extLst>
      <p:ext uri="{BB962C8B-B14F-4D97-AF65-F5344CB8AC3E}">
        <p14:creationId xmlns:p14="http://schemas.microsoft.com/office/powerpoint/2010/main" val="15406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526 -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1820091" y="2618485"/>
            <a:ext cx="3422470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958783" y="410267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80" y="1899023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Sắp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xếp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78965" y="2870731"/>
            <a:ext cx="3380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thiếu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Nghe -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1.85185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4021" y="2903361"/>
            <a:ext cx="8930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chẳng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dễ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chút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ngượng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nghịu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viên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Quang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loát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3765906" y="2992005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ngượng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nghịu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lưu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loát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CDC8D364-5490-4FD9-99C0-9D13AD25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86139"/>
              </p:ext>
            </p:extLst>
          </p:nvPr>
        </p:nvGraphicFramePr>
        <p:xfrm>
          <a:off x="1029811" y="1852660"/>
          <a:ext cx="4773702" cy="4100975"/>
        </p:xfrm>
        <a:graphic>
          <a:graphicData uri="http://schemas.openxmlformats.org/drawingml/2006/table">
            <a:tbl>
              <a:tblPr firstRow="1" bandRow="1"/>
              <a:tblGrid>
                <a:gridCol w="1591234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591234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pê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quy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r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e-rờ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ét-sì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FA3D24-4261-4823-BEF3-0549EF02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58636"/>
              </p:ext>
            </p:extLst>
          </p:nvPr>
        </p:nvGraphicFramePr>
        <p:xfrm>
          <a:off x="6449676" y="1852660"/>
          <a:ext cx="5117928" cy="4512450"/>
        </p:xfrm>
        <a:graphic>
          <a:graphicData uri="http://schemas.openxmlformats.org/drawingml/2006/table">
            <a:tbl>
              <a:tblPr firstRow="1" bandRow="1"/>
              <a:tblGrid>
                <a:gridCol w="1705976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705976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735842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vê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ích-xì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 dài</a:t>
                      </a:r>
                      <a:endParaRPr lang="en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84FBD75-E35C-4CD1-BF17-CD6929EB82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50" y="599974"/>
            <a:ext cx="523954" cy="469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F8A1DA-9102-4DC8-A740-DAE11633E94F}"/>
              </a:ext>
            </a:extLst>
          </p:cNvPr>
          <p:cNvSpPr txBox="1"/>
          <p:nvPr/>
        </p:nvSpPr>
        <p:spPr>
          <a:xfrm>
            <a:off x="2890104" y="592378"/>
            <a:ext cx="708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 những chữ cái còn thiếu trong bảng. Học thuộc tên các chữ cái.</a:t>
            </a:r>
            <a:endParaRPr lang="vi-VN" sz="28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117874" y="5430415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endParaRPr lang="en-VN" sz="2800" kern="0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45264C-2E42-4870-993D-EB9320958FED}"/>
              </a:ext>
            </a:extLst>
          </p:cNvPr>
          <p:cNvSpPr/>
          <p:nvPr/>
        </p:nvSpPr>
        <p:spPr>
          <a:xfrm>
            <a:off x="8709852" y="2893920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</a:t>
            </a:r>
            <a:endParaRPr lang="en-VN" sz="2800" kern="0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0B874-C77E-4B1B-8533-3B95E84952DD}"/>
              </a:ext>
            </a:extLst>
          </p:cNvPr>
          <p:cNvSpPr/>
          <p:nvPr/>
        </p:nvSpPr>
        <p:spPr>
          <a:xfrm>
            <a:off x="8709851" y="429903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endParaRPr lang="en-VN" sz="2800" kern="0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4D347-0310-4BE4-B159-5D72EF6EBFC9}"/>
              </a:ext>
            </a:extLst>
          </p:cNvPr>
          <p:cNvSpPr/>
          <p:nvPr/>
        </p:nvSpPr>
        <p:spPr>
          <a:xfrm>
            <a:off x="8709850" y="560190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endParaRPr lang="en-VN" sz="2800" kern="0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501601-292F-4DDB-A1AA-8A87039EA9E6}"/>
              </a:ext>
            </a:extLst>
          </p:cNvPr>
          <p:cNvSpPr txBox="1"/>
          <p:nvPr/>
        </p:nvSpPr>
        <p:spPr>
          <a:xfrm>
            <a:off x="1828800" y="386298"/>
            <a:ext cx="930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Sắp xếp tên các bạn dưới đây theo đúng thứ tự trong bảng chữ cái. Viết lại tên các bạn theo thứ tự đã sắp xếp.</a:t>
            </a:r>
            <a:endParaRPr lang="vi-VN" sz="2800" kern="0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6F276-84F5-4F45-A433-705882E8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7" y="386298"/>
            <a:ext cx="661253" cy="661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567E9-0C95-4684-BC8C-090A3FB70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301"/>
          <a:stretch/>
        </p:blipFill>
        <p:spPr>
          <a:xfrm>
            <a:off x="2537753" y="1659040"/>
            <a:ext cx="1324243" cy="23463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96CFA-AD78-4BF8-81CC-EE7272A7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98" r="55985"/>
          <a:stretch/>
        </p:blipFill>
        <p:spPr>
          <a:xfrm>
            <a:off x="3861997" y="1659040"/>
            <a:ext cx="1792940" cy="2346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C845A3-84D3-456E-9E96-0B1652BBA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15" r="37286"/>
          <a:stretch/>
        </p:blipFill>
        <p:spPr>
          <a:xfrm>
            <a:off x="5654937" y="1659040"/>
            <a:ext cx="1324243" cy="23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70BB30-0D5D-4331-860F-20DEAF726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14" r="18588"/>
          <a:stretch/>
        </p:blipFill>
        <p:spPr>
          <a:xfrm>
            <a:off x="6979180" y="1659040"/>
            <a:ext cx="1324243" cy="23463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5BF6A-0F0C-40F9-93C4-BE52C91F1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302"/>
          <a:stretch/>
        </p:blipFill>
        <p:spPr>
          <a:xfrm>
            <a:off x="8295601" y="1659040"/>
            <a:ext cx="1324243" cy="2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2.96296E-6 L -0.33888 0.33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4401 0.34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96296E-6 L -0.18125 0.330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4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96296E-6 L -0.18402 0.33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1094 0.3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298</Words>
  <Application>Microsoft Office PowerPoint</Application>
  <PresentationFormat>Widescreen</PresentationFormat>
  <Paragraphs>72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等线</vt:lpstr>
      <vt:lpstr>Arial</vt:lpstr>
      <vt:lpstr>Arial-Rounded</vt:lpstr>
      <vt:lpstr>Calibri</vt:lpstr>
      <vt:lpstr>HP001 4 hang 1 ô ly</vt:lpstr>
      <vt:lpstr>Kalam</vt:lpstr>
      <vt:lpstr>Montserrat</vt:lpstr>
      <vt:lpstr>Times New Roman</vt:lpstr>
      <vt:lpstr>Office 主题</vt:lpstr>
      <vt:lpstr>1_Office 主题</vt:lpstr>
      <vt:lpstr>第一PPT，www.1ppt.com</vt:lpstr>
      <vt:lpstr>Doodle Sketchbook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</cp:revision>
  <dcterms:created xsi:type="dcterms:W3CDTF">2021-07-25T03:01:51Z</dcterms:created>
  <dcterms:modified xsi:type="dcterms:W3CDTF">2025-04-13T09:55:12Z</dcterms:modified>
</cp:coreProperties>
</file>