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</p:sldMasterIdLst>
  <p:notesMasterIdLst>
    <p:notesMasterId r:id="rId13"/>
  </p:notesMasterIdLst>
  <p:sldIdLst>
    <p:sldId id="257" r:id="rId3"/>
    <p:sldId id="358" r:id="rId4"/>
    <p:sldId id="360" r:id="rId5"/>
    <p:sldId id="317" r:id="rId6"/>
    <p:sldId id="361" r:id="rId7"/>
    <p:sldId id="364" r:id="rId8"/>
    <p:sldId id="365" r:id="rId9"/>
    <p:sldId id="367" r:id="rId10"/>
    <p:sldId id="256" r:id="rId11"/>
    <p:sldId id="3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829" autoAdjust="0"/>
    <p:restoredTop sz="94660"/>
  </p:normalViewPr>
  <p:slideViewPr>
    <p:cSldViewPr snapToGrid="0">
      <p:cViewPr varScale="1">
        <p:scale>
          <a:sx n="45" d="100"/>
          <a:sy n="45" d="100"/>
        </p:scale>
        <p:origin x="60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8EA12-8FFB-42DB-A9DB-9126F3DD135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85799-F45D-4A04-B26E-C51979EF0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6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9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6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666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89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330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9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6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3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4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6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0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0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6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7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3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0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355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1" r:id="rId12"/>
    <p:sldLayoutId id="2147483670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2025/4/13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6275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đọc bài thơ, câu chuyện về trẻ em làm việc 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8890" y="355124"/>
            <a:ext cx="97979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4000"/>
              </a:lnSpc>
              <a:buClr>
                <a:srgbClr val="000000"/>
              </a:buClr>
            </a:pPr>
            <a:r>
              <a:rPr 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Quan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endParaRPr lang="en-US" sz="4400" b="1" kern="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3E6BF-7D5E-4A4E-B126-0E541EC939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08" y="1473379"/>
            <a:ext cx="4997388" cy="499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1F3B2-0871-40E4-A489-C2E2DEF0F1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61" y="1505489"/>
            <a:ext cx="4997388" cy="49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353E1-CDFC-4164-A91C-85714C1131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3" y="1043865"/>
            <a:ext cx="5139431" cy="5139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38668D-3DDF-4673-BD2E-7E3DDB06CD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353" y="1043865"/>
            <a:ext cx="5139430" cy="51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4426" y="472800"/>
            <a:ext cx="868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 về các hoạt động của bạn nhỏ trong tranh.</a:t>
            </a:r>
            <a:endParaRPr lang="en-US" sz="28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45099-AE76-4592-9FB4-6797A55C3A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18044"/>
          <a:stretch/>
        </p:blipFill>
        <p:spPr>
          <a:xfrm>
            <a:off x="435797" y="3429000"/>
            <a:ext cx="3611885" cy="23084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339EE9-F3A6-4AEE-9987-497083EA8BFB}"/>
              </a:ext>
            </a:extLst>
          </p:cNvPr>
          <p:cNvSpPr txBox="1"/>
          <p:nvPr/>
        </p:nvSpPr>
        <p:spPr>
          <a:xfrm>
            <a:off x="721548" y="1009037"/>
            <a:ext cx="93370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G: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Bạn nhỏ làm những việc gì?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Theo em, bạn nhỏ làm những việc đó trong thời gian nào?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Còn em, trước khi đi học, em thường tự làm những việc gì?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7F740F-2568-48AA-AEB9-6871A0381901}"/>
              </a:ext>
            </a:extLst>
          </p:cNvPr>
          <p:cNvSpPr txBox="1"/>
          <p:nvPr/>
        </p:nvSpPr>
        <p:spPr>
          <a:xfrm>
            <a:off x="4162426" y="3490675"/>
            <a:ext cx="7143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nhỏ ngủ dậy, ngồi trên giường, hai tay vươn cao, vẻ mặt tươi cười, vui vẻ, thoải mái.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Theo em, bạn nhỏ thức dậy vào buổi sáng.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Trước khi đi học, em thường thức dậy lúc 7 giờ để chuẩn bị.</a:t>
            </a:r>
          </a:p>
        </p:txBody>
      </p: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684D29-768B-4D76-A526-A8F268855AD8}"/>
              </a:ext>
            </a:extLst>
          </p:cNvPr>
          <p:cNvSpPr txBox="1"/>
          <p:nvPr/>
        </p:nvSpPr>
        <p:spPr>
          <a:xfrm>
            <a:off x="1266826" y="398009"/>
            <a:ext cx="954405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4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BAE5E4">
                    <a:lumMod val="50000"/>
                  </a:srgbClr>
                </a:solidFill>
                <a:highlight>
                  <a:srgbClr val="FFFF00"/>
                </a:highlight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về các hoạt động của bạn nhỏ trong tranh.</a:t>
            </a:r>
            <a:endParaRPr lang="en-US" sz="3600" b="1" kern="0" dirty="0">
              <a:solidFill>
                <a:srgbClr val="BAE5E4">
                  <a:lumMod val="50000"/>
                </a:srgbClr>
              </a:solidFill>
              <a:highlight>
                <a:srgbClr val="FFFF00"/>
              </a:highlight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6B4DA-4F5E-4E6D-88A2-BF60ABDFD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2976" r="341" b="1288"/>
          <a:stretch/>
        </p:blipFill>
        <p:spPr>
          <a:xfrm>
            <a:off x="2895534" y="4021591"/>
            <a:ext cx="6880295" cy="243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F9F6D6-6839-470F-A9D0-726984C49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95" t="1129" b="56905"/>
          <a:stretch/>
        </p:blipFill>
        <p:spPr>
          <a:xfrm>
            <a:off x="4334543" y="1143000"/>
            <a:ext cx="3522913" cy="267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F70766-9587-46A1-A9CE-E7B2CB04AF63}"/>
              </a:ext>
            </a:extLst>
          </p:cNvPr>
          <p:cNvSpPr txBox="1"/>
          <p:nvPr/>
        </p:nvSpPr>
        <p:spPr>
          <a:xfrm>
            <a:off x="1266417" y="877192"/>
            <a:ext cx="9344433" cy="108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3 - 4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về những việc em thường làm trước khi đi học.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89F77-F078-4567-8A65-50A68E3E544C}"/>
              </a:ext>
            </a:extLst>
          </p:cNvPr>
          <p:cNvGrpSpPr/>
          <p:nvPr/>
        </p:nvGrpSpPr>
        <p:grpSpPr>
          <a:xfrm>
            <a:off x="2841337" y="2188793"/>
            <a:ext cx="6442363" cy="3348931"/>
            <a:chOff x="768927" y="1641595"/>
            <a:chExt cx="5340928" cy="25116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41594E-DFA5-4446-9E39-BCE706D4D788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2B982613-E5FA-4F7A-982D-9BEFA33B6844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7B7408A3-08E7-42E8-8D73-7CC09797D40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CCBA1109-11A3-48C9-935D-6608039FA8E7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B28F325E-1287-4074-B23D-B29BECB82E6F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9A030AFC-F4D3-4520-BC64-52F53608CC5E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r>
                    <a:rPr lang="en" sz="3200" kern="0">
                      <a:solidFill>
                        <a:srgbClr val="00000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763F274-7D0D-419C-9827-5186DB1972E2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9" name="Google Shape;1256;p47">
                  <a:extLst>
                    <a:ext uri="{FF2B5EF4-FFF2-40B4-BE49-F238E27FC236}">
                      <a16:creationId xmlns:a16="http://schemas.microsoft.com/office/drawing/2014/main" id="{FE73D55A-286F-477D-8334-3D8181D0A75F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0" name="Google Shape;1257;p47">
                  <a:extLst>
                    <a:ext uri="{FF2B5EF4-FFF2-40B4-BE49-F238E27FC236}">
                      <a16:creationId xmlns:a16="http://schemas.microsoft.com/office/drawing/2014/main" id="{29B570B2-90FB-49DE-9781-4D9120C23078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8;p47">
                  <a:extLst>
                    <a:ext uri="{FF2B5EF4-FFF2-40B4-BE49-F238E27FC236}">
                      <a16:creationId xmlns:a16="http://schemas.microsoft.com/office/drawing/2014/main" id="{C537AE36-089E-45C7-9DE8-AECE8EA38790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9;p47">
                  <a:extLst>
                    <a:ext uri="{FF2B5EF4-FFF2-40B4-BE49-F238E27FC236}">
                      <a16:creationId xmlns:a16="http://schemas.microsoft.com/office/drawing/2014/main" id="{E4905894-EFC3-4271-8E12-E711E2348ADB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60;p47">
                  <a:extLst>
                    <a:ext uri="{FF2B5EF4-FFF2-40B4-BE49-F238E27FC236}">
                      <a16:creationId xmlns:a16="http://schemas.microsoft.com/office/drawing/2014/main" id="{C31A674C-53EC-4EE8-88BC-F46452761019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61;p47">
                  <a:extLst>
                    <a:ext uri="{FF2B5EF4-FFF2-40B4-BE49-F238E27FC236}">
                      <a16:creationId xmlns:a16="http://schemas.microsoft.com/office/drawing/2014/main" id="{063146C6-DAA6-477F-B096-B41219E9C32B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ABD5FDBB-D4E4-4295-9216-65FCBA44133B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BAE5E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BC7510-6EF3-4904-9089-1C741B1D5E04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Gợi</a:t>
              </a:r>
              <a:r>
                <a:rPr lang="en-US" sz="32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ý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F8038D-373D-40B3-A508-9A9CE484C44D}"/>
              </a:ext>
            </a:extLst>
          </p:cNvPr>
          <p:cNvSpPr txBox="1"/>
          <p:nvPr/>
        </p:nvSpPr>
        <p:spPr>
          <a:xfrm>
            <a:off x="3167789" y="3132042"/>
            <a:ext cx="5857196" cy="2112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đã làm những việc gì?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 làm những việc đó vào những thời gian nào?</a:t>
            </a:r>
          </a:p>
          <a:p>
            <a:pPr marL="457189" indent="-457189" defTabSz="1219170">
              <a:lnSpc>
                <a:spcPts val="4000"/>
              </a:lnSpc>
              <a:buClr>
                <a:srgbClr val="000000"/>
              </a:buClr>
              <a:buFontTx/>
              <a:buChar char="-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 cảm thấy như thế nào?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6" name="Google Shape;1029;p42">
            <a:extLst>
              <a:ext uri="{FF2B5EF4-FFF2-40B4-BE49-F238E27FC236}">
                <a16:creationId xmlns:a16="http://schemas.microsoft.com/office/drawing/2014/main" id="{FCC90080-4EE6-433A-9C65-74AEAC6932B9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7" name="Google Shape;1030;p42">
              <a:extLst>
                <a:ext uri="{FF2B5EF4-FFF2-40B4-BE49-F238E27FC236}">
                  <a16:creationId xmlns:a16="http://schemas.microsoft.com/office/drawing/2014/main" id="{259832DC-62F4-4D96-8100-ACBA61B5838B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9" name="Google Shape;1031;p42">
                <a:extLst>
                  <a:ext uri="{FF2B5EF4-FFF2-40B4-BE49-F238E27FC236}">
                    <a16:creationId xmlns:a16="http://schemas.microsoft.com/office/drawing/2014/main" id="{2BBAFBE0-651D-4101-A3DE-FBAE6C696E1D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2;p42">
                <a:extLst>
                  <a:ext uri="{FF2B5EF4-FFF2-40B4-BE49-F238E27FC236}">
                    <a16:creationId xmlns:a16="http://schemas.microsoft.com/office/drawing/2014/main" id="{06F0B66A-6E08-40D8-A45D-AA8AD6729B9E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3;p42">
                <a:extLst>
                  <a:ext uri="{FF2B5EF4-FFF2-40B4-BE49-F238E27FC236}">
                    <a16:creationId xmlns:a16="http://schemas.microsoft.com/office/drawing/2014/main" id="{29AE5076-A0DC-491D-A4D4-7BECDD2113E9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4;p42">
                <a:extLst>
                  <a:ext uri="{FF2B5EF4-FFF2-40B4-BE49-F238E27FC236}">
                    <a16:creationId xmlns:a16="http://schemas.microsoft.com/office/drawing/2014/main" id="{415ECBF9-90C1-47DB-A14B-1AE732DE044C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5;p42">
                <a:extLst>
                  <a:ext uri="{FF2B5EF4-FFF2-40B4-BE49-F238E27FC236}">
                    <a16:creationId xmlns:a16="http://schemas.microsoft.com/office/drawing/2014/main" id="{E7C94B6F-8228-4DCD-BD7A-55DE1EC841B7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6;p42">
                <a:extLst>
                  <a:ext uri="{FF2B5EF4-FFF2-40B4-BE49-F238E27FC236}">
                    <a16:creationId xmlns:a16="http://schemas.microsoft.com/office/drawing/2014/main" id="{9C4B2612-E9F2-49A7-9370-FF70BAABC76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7;p42">
                <a:extLst>
                  <a:ext uri="{FF2B5EF4-FFF2-40B4-BE49-F238E27FC236}">
                    <a16:creationId xmlns:a16="http://schemas.microsoft.com/office/drawing/2014/main" id="{C3BF6108-3E96-4E52-B76C-346A13403E2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8;p42">
                <a:extLst>
                  <a:ext uri="{FF2B5EF4-FFF2-40B4-BE49-F238E27FC236}">
                    <a16:creationId xmlns:a16="http://schemas.microsoft.com/office/drawing/2014/main" id="{3799EDF1-3746-494E-BA00-F490B87B363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9;p42">
                <a:extLst>
                  <a:ext uri="{FF2B5EF4-FFF2-40B4-BE49-F238E27FC236}">
                    <a16:creationId xmlns:a16="http://schemas.microsoft.com/office/drawing/2014/main" id="{2A1C8433-E301-45FD-A14E-73067BB0AD80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0;p42">
                <a:extLst>
                  <a:ext uri="{FF2B5EF4-FFF2-40B4-BE49-F238E27FC236}">
                    <a16:creationId xmlns:a16="http://schemas.microsoft.com/office/drawing/2014/main" id="{B689D522-AF05-453C-B33C-CA0B6AB5F2D0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1;p42">
                <a:extLst>
                  <a:ext uri="{FF2B5EF4-FFF2-40B4-BE49-F238E27FC236}">
                    <a16:creationId xmlns:a16="http://schemas.microsoft.com/office/drawing/2014/main" id="{9D42DEDB-A5CC-47A8-A6F2-8E0E87DF46E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2;p42">
                <a:extLst>
                  <a:ext uri="{FF2B5EF4-FFF2-40B4-BE49-F238E27FC236}">
                    <a16:creationId xmlns:a16="http://schemas.microsoft.com/office/drawing/2014/main" id="{C8E7CDD5-C52C-447B-859E-62519001F48C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3;p42">
                <a:extLst>
                  <a:ext uri="{FF2B5EF4-FFF2-40B4-BE49-F238E27FC236}">
                    <a16:creationId xmlns:a16="http://schemas.microsoft.com/office/drawing/2014/main" id="{F0C2A785-518B-4D15-92BD-704A0C58958E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4;p42">
                <a:extLst>
                  <a:ext uri="{FF2B5EF4-FFF2-40B4-BE49-F238E27FC236}">
                    <a16:creationId xmlns:a16="http://schemas.microsoft.com/office/drawing/2014/main" id="{6725A4F4-AC66-495D-B15B-9601CDC6411D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5;p42">
                <a:extLst>
                  <a:ext uri="{FF2B5EF4-FFF2-40B4-BE49-F238E27FC236}">
                    <a16:creationId xmlns:a16="http://schemas.microsoft.com/office/drawing/2014/main" id="{006BC873-B71B-455B-B70C-072CE627BB6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6;p42">
                <a:extLst>
                  <a:ext uri="{FF2B5EF4-FFF2-40B4-BE49-F238E27FC236}">
                    <a16:creationId xmlns:a16="http://schemas.microsoft.com/office/drawing/2014/main" id="{D4C28F63-FA58-487E-98C2-8B33E65B6B2E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7;p42">
                <a:extLst>
                  <a:ext uri="{FF2B5EF4-FFF2-40B4-BE49-F238E27FC236}">
                    <a16:creationId xmlns:a16="http://schemas.microsoft.com/office/drawing/2014/main" id="{4CEEC824-55B0-481E-91A5-65964557D178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8;p42">
                <a:extLst>
                  <a:ext uri="{FF2B5EF4-FFF2-40B4-BE49-F238E27FC236}">
                    <a16:creationId xmlns:a16="http://schemas.microsoft.com/office/drawing/2014/main" id="{27C4D04F-DC4E-4279-BEF9-8E4CD4EA32A9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9;p42">
                <a:extLst>
                  <a:ext uri="{FF2B5EF4-FFF2-40B4-BE49-F238E27FC236}">
                    <a16:creationId xmlns:a16="http://schemas.microsoft.com/office/drawing/2014/main" id="{6A45D790-9B37-492C-ACDD-2C84829DB2E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50;p42">
                <a:extLst>
                  <a:ext uri="{FF2B5EF4-FFF2-40B4-BE49-F238E27FC236}">
                    <a16:creationId xmlns:a16="http://schemas.microsoft.com/office/drawing/2014/main" id="{B2FF3754-E9FB-40F2-9F67-D908E7E9FC5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51;p42">
                <a:extLst>
                  <a:ext uri="{FF2B5EF4-FFF2-40B4-BE49-F238E27FC236}">
                    <a16:creationId xmlns:a16="http://schemas.microsoft.com/office/drawing/2014/main" id="{47A3C8C1-05E4-4E88-A5A7-703F39780BB0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8" name="Google Shape;1052;p42">
              <a:extLst>
                <a:ext uri="{FF2B5EF4-FFF2-40B4-BE49-F238E27FC236}">
                  <a16:creationId xmlns:a16="http://schemas.microsoft.com/office/drawing/2014/main" id="{1A7F1FDD-A555-4152-908A-7F9B2769355C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8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F70766-9587-46A1-A9CE-E7B2CB04AF63}"/>
              </a:ext>
            </a:extLst>
          </p:cNvPr>
          <p:cNvSpPr txBox="1"/>
          <p:nvPr/>
        </p:nvSpPr>
        <p:spPr>
          <a:xfrm>
            <a:off x="1266417" y="877192"/>
            <a:ext cx="9344433" cy="5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mẫu</a:t>
            </a:r>
            <a:endParaRPr kumimoji="0" lang="en-US" sz="3200" b="1" i="0" u="sng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F8038D-373D-40B3-A508-9A9CE484C44D}"/>
              </a:ext>
            </a:extLst>
          </p:cNvPr>
          <p:cNvSpPr txBox="1"/>
          <p:nvPr/>
        </p:nvSpPr>
        <p:spPr>
          <a:xfrm>
            <a:off x="1266418" y="1603912"/>
            <a:ext cx="9555462" cy="2612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ts val="4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Sáng ra, em thức dậy khoảng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sáu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giờ. Em bước ra sân tập mấy động tác thể dục. Sau đó, em đánh răng, rửa mặt. Cũng vừa lúc mẹ dọn bữa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Em cùng mọi người ngồi vào bàn ăn sáng.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6" name="Google Shape;1029;p42">
            <a:extLst>
              <a:ext uri="{FF2B5EF4-FFF2-40B4-BE49-F238E27FC236}">
                <a16:creationId xmlns:a16="http://schemas.microsoft.com/office/drawing/2014/main" id="{FCC90080-4EE6-433A-9C65-74AEAC6932B9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7" name="Google Shape;1030;p42">
              <a:extLst>
                <a:ext uri="{FF2B5EF4-FFF2-40B4-BE49-F238E27FC236}">
                  <a16:creationId xmlns:a16="http://schemas.microsoft.com/office/drawing/2014/main" id="{259832DC-62F4-4D96-8100-ACBA61B5838B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29" name="Google Shape;1031;p42">
                <a:extLst>
                  <a:ext uri="{FF2B5EF4-FFF2-40B4-BE49-F238E27FC236}">
                    <a16:creationId xmlns:a16="http://schemas.microsoft.com/office/drawing/2014/main" id="{2BBAFBE0-651D-4101-A3DE-FBAE6C696E1D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0" name="Google Shape;1032;p42">
                <a:extLst>
                  <a:ext uri="{FF2B5EF4-FFF2-40B4-BE49-F238E27FC236}">
                    <a16:creationId xmlns:a16="http://schemas.microsoft.com/office/drawing/2014/main" id="{06F0B66A-6E08-40D8-A45D-AA8AD6729B9E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1" name="Google Shape;1033;p42">
                <a:extLst>
                  <a:ext uri="{FF2B5EF4-FFF2-40B4-BE49-F238E27FC236}">
                    <a16:creationId xmlns:a16="http://schemas.microsoft.com/office/drawing/2014/main" id="{29AE5076-A0DC-491D-A4D4-7BECDD2113E9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4;p42">
                <a:extLst>
                  <a:ext uri="{FF2B5EF4-FFF2-40B4-BE49-F238E27FC236}">
                    <a16:creationId xmlns:a16="http://schemas.microsoft.com/office/drawing/2014/main" id="{415ECBF9-90C1-47DB-A14B-1AE732DE044C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5;p42">
                <a:extLst>
                  <a:ext uri="{FF2B5EF4-FFF2-40B4-BE49-F238E27FC236}">
                    <a16:creationId xmlns:a16="http://schemas.microsoft.com/office/drawing/2014/main" id="{E7C94B6F-8228-4DCD-BD7A-55DE1EC841B7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6;p42">
                <a:extLst>
                  <a:ext uri="{FF2B5EF4-FFF2-40B4-BE49-F238E27FC236}">
                    <a16:creationId xmlns:a16="http://schemas.microsoft.com/office/drawing/2014/main" id="{9C4B2612-E9F2-49A7-9370-FF70BAABC765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7;p42">
                <a:extLst>
                  <a:ext uri="{FF2B5EF4-FFF2-40B4-BE49-F238E27FC236}">
                    <a16:creationId xmlns:a16="http://schemas.microsoft.com/office/drawing/2014/main" id="{C3BF6108-3E96-4E52-B76C-346A13403E2A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8;p42">
                <a:extLst>
                  <a:ext uri="{FF2B5EF4-FFF2-40B4-BE49-F238E27FC236}">
                    <a16:creationId xmlns:a16="http://schemas.microsoft.com/office/drawing/2014/main" id="{3799EDF1-3746-494E-BA00-F490B87B363B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9;p42">
                <a:extLst>
                  <a:ext uri="{FF2B5EF4-FFF2-40B4-BE49-F238E27FC236}">
                    <a16:creationId xmlns:a16="http://schemas.microsoft.com/office/drawing/2014/main" id="{2A1C8433-E301-45FD-A14E-73067BB0AD80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40;p42">
                <a:extLst>
                  <a:ext uri="{FF2B5EF4-FFF2-40B4-BE49-F238E27FC236}">
                    <a16:creationId xmlns:a16="http://schemas.microsoft.com/office/drawing/2014/main" id="{B689D522-AF05-453C-B33C-CA0B6AB5F2D0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41;p42">
                <a:extLst>
                  <a:ext uri="{FF2B5EF4-FFF2-40B4-BE49-F238E27FC236}">
                    <a16:creationId xmlns:a16="http://schemas.microsoft.com/office/drawing/2014/main" id="{9D42DEDB-A5CC-47A8-A6F2-8E0E87DF46E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2;p42">
                <a:extLst>
                  <a:ext uri="{FF2B5EF4-FFF2-40B4-BE49-F238E27FC236}">
                    <a16:creationId xmlns:a16="http://schemas.microsoft.com/office/drawing/2014/main" id="{C8E7CDD5-C52C-447B-859E-62519001F48C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3;p42">
                <a:extLst>
                  <a:ext uri="{FF2B5EF4-FFF2-40B4-BE49-F238E27FC236}">
                    <a16:creationId xmlns:a16="http://schemas.microsoft.com/office/drawing/2014/main" id="{F0C2A785-518B-4D15-92BD-704A0C58958E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4;p42">
                <a:extLst>
                  <a:ext uri="{FF2B5EF4-FFF2-40B4-BE49-F238E27FC236}">
                    <a16:creationId xmlns:a16="http://schemas.microsoft.com/office/drawing/2014/main" id="{6725A4F4-AC66-495D-B15B-9601CDC6411D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5;p42">
                <a:extLst>
                  <a:ext uri="{FF2B5EF4-FFF2-40B4-BE49-F238E27FC236}">
                    <a16:creationId xmlns:a16="http://schemas.microsoft.com/office/drawing/2014/main" id="{006BC873-B71B-455B-B70C-072CE627BB69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6;p42">
                <a:extLst>
                  <a:ext uri="{FF2B5EF4-FFF2-40B4-BE49-F238E27FC236}">
                    <a16:creationId xmlns:a16="http://schemas.microsoft.com/office/drawing/2014/main" id="{D4C28F63-FA58-487E-98C2-8B33E65B6B2E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7;p42">
                <a:extLst>
                  <a:ext uri="{FF2B5EF4-FFF2-40B4-BE49-F238E27FC236}">
                    <a16:creationId xmlns:a16="http://schemas.microsoft.com/office/drawing/2014/main" id="{4CEEC824-55B0-481E-91A5-65964557D178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8;p42">
                <a:extLst>
                  <a:ext uri="{FF2B5EF4-FFF2-40B4-BE49-F238E27FC236}">
                    <a16:creationId xmlns:a16="http://schemas.microsoft.com/office/drawing/2014/main" id="{27C4D04F-DC4E-4279-BEF9-8E4CD4EA32A9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9;p42">
                <a:extLst>
                  <a:ext uri="{FF2B5EF4-FFF2-40B4-BE49-F238E27FC236}">
                    <a16:creationId xmlns:a16="http://schemas.microsoft.com/office/drawing/2014/main" id="{6A45D790-9B37-492C-ACDD-2C84829DB2EF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50;p42">
                <a:extLst>
                  <a:ext uri="{FF2B5EF4-FFF2-40B4-BE49-F238E27FC236}">
                    <a16:creationId xmlns:a16="http://schemas.microsoft.com/office/drawing/2014/main" id="{B2FF3754-E9FB-40F2-9F67-D908E7E9FC59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51;p42">
                <a:extLst>
                  <a:ext uri="{FF2B5EF4-FFF2-40B4-BE49-F238E27FC236}">
                    <a16:creationId xmlns:a16="http://schemas.microsoft.com/office/drawing/2014/main" id="{47A3C8C1-05E4-4E88-A5A7-703F39780BB0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28" name="Google Shape;1052;p42">
              <a:extLst>
                <a:ext uri="{FF2B5EF4-FFF2-40B4-BE49-F238E27FC236}">
                  <a16:creationId xmlns:a16="http://schemas.microsoft.com/office/drawing/2014/main" id="{1A7F1FDD-A555-4152-908A-7F9B2769355C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dặn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dò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</TotalTime>
  <Words>273</Words>
  <Application>Microsoft Office PowerPoint</Application>
  <PresentationFormat>Widescreen</PresentationFormat>
  <Paragraphs>27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等线 Light</vt:lpstr>
      <vt:lpstr>Arial</vt:lpstr>
      <vt:lpstr>Arial-Rounded</vt:lpstr>
      <vt:lpstr>Calibri</vt:lpstr>
      <vt:lpstr>Times New Roman</vt:lpstr>
      <vt:lpstr>千图网拥有20W+精美PPT模板 更多PPT模板下载至：www.58pic.com/office/ppt​​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11</cp:revision>
  <dcterms:created xsi:type="dcterms:W3CDTF">2021-07-25T03:41:47Z</dcterms:created>
  <dcterms:modified xsi:type="dcterms:W3CDTF">2025-04-13T10:02:52Z</dcterms:modified>
</cp:coreProperties>
</file>