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2" r:id="rId4"/>
    <p:sldMasterId id="2147483716" r:id="rId5"/>
    <p:sldMasterId id="2147483730" r:id="rId6"/>
  </p:sldMasterIdLst>
  <p:notesMasterIdLst>
    <p:notesMasterId r:id="rId19"/>
  </p:notesMasterIdLst>
  <p:sldIdLst>
    <p:sldId id="258" r:id="rId7"/>
    <p:sldId id="259" r:id="rId8"/>
    <p:sldId id="260" r:id="rId9"/>
    <p:sldId id="261" r:id="rId10"/>
    <p:sldId id="262" r:id="rId11"/>
    <p:sldId id="257" r:id="rId12"/>
    <p:sldId id="2007577065" r:id="rId13"/>
    <p:sldId id="2007577067" r:id="rId14"/>
    <p:sldId id="2007577140" r:id="rId15"/>
    <p:sldId id="2007577071" r:id="rId16"/>
    <p:sldId id="357" r:id="rId17"/>
    <p:sldId id="33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549" autoAdjust="0"/>
    <p:restoredTop sz="94660"/>
  </p:normalViewPr>
  <p:slideViewPr>
    <p:cSldViewPr snapToGrid="0">
      <p:cViewPr varScale="1">
        <p:scale>
          <a:sx n="41" d="100"/>
          <a:sy n="41" d="100"/>
        </p:scale>
        <p:origin x="2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36D16-B364-45EC-954A-837EB1D30D4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1F7E9-D64E-477D-A587-B541B516D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30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微软雅黑" pitchFamily="34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44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18916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63777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58129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8296"/>
      </p:ext>
    </p:extLst>
  </p:cSld>
  <p:clrMapOvr>
    <a:masterClrMapping/>
  </p:clrMapOvr>
  <p:transition spd="med" advClick="0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409310"/>
      </p:ext>
    </p:extLst>
  </p:cSld>
  <p:clrMapOvr>
    <a:masterClrMapping/>
  </p:clrMapOvr>
  <p:transition spd="med" advClick="0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85257"/>
      </p:ext>
    </p:extLst>
  </p:cSld>
  <p:clrMapOvr>
    <a:masterClrMapping/>
  </p:clrMapOvr>
  <p:transition spd="med" advClick="0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06635"/>
      </p:ext>
    </p:extLst>
  </p:cSld>
  <p:clrMapOvr>
    <a:masterClrMapping/>
  </p:clrMapOvr>
  <p:transition spd="med" advClick="0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372621"/>
      </p:ext>
    </p:extLst>
  </p:cSld>
  <p:clrMapOvr>
    <a:masterClrMapping/>
  </p:clrMapOvr>
  <p:transition spd="med" advClick="0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487408"/>
      </p:ext>
    </p:extLst>
  </p:cSld>
  <p:clrMapOvr>
    <a:masterClrMapping/>
  </p:clrMapOvr>
  <p:transition spd="med" advClick="0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680767"/>
      </p:ext>
    </p:extLst>
  </p:cSld>
  <p:clrMapOvr>
    <a:masterClrMapping/>
  </p:clrMapOvr>
  <p:transition spd="med" advClick="0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044343"/>
      </p:ext>
    </p:extLst>
  </p:cSld>
  <p:clrMapOvr>
    <a:masterClrMapping/>
  </p:clrMapOvr>
  <p:transition spd="med" advClick="0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2826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150730"/>
      </p:ext>
    </p:extLst>
  </p:cSld>
  <p:clrMapOvr>
    <a:masterClrMapping/>
  </p:clrMapOvr>
  <p:transition spd="med" advClick="0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751970"/>
      </p:ext>
    </p:extLst>
  </p:cSld>
  <p:clrMapOvr>
    <a:masterClrMapping/>
  </p:clrMapOvr>
  <p:transition spd="med" advClick="0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76977"/>
      </p:ext>
    </p:extLst>
  </p:cSld>
  <p:clrMapOvr>
    <a:masterClrMapping/>
  </p:clrMapOvr>
  <p:transition spd="med" advClick="0" advTm="400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3646" y="26377"/>
            <a:ext cx="2743200" cy="365125"/>
          </a:xfrm>
        </p:spPr>
        <p:txBody>
          <a:bodyPr/>
          <a:lstStyle>
            <a:lvl1pPr>
              <a:defRPr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954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5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0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5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4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6555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1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298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02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328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61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637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43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5479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0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962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837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22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164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636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2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61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72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6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60083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50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47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926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315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8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5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7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45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9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5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9918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618843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1323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91323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7836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15896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56328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00186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3811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39933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95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11970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5661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60364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13/04/2025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0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3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ECFEB75-E9B1-4C7E-A2DF-ECD952BB36F6}"/>
              </a:ext>
            </a:extLst>
          </p:cNvPr>
          <p:cNvSpPr txBox="1">
            <a:spLocks/>
          </p:cNvSpPr>
          <p:nvPr userDrawn="1"/>
        </p:nvSpPr>
        <p:spPr>
          <a:xfrm>
            <a:off x="10492153" y="879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/>
              <a:t>Design by: </a:t>
            </a:r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860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3CFAE0-C3D5-4D12-9CF4-0A0D45992494}"/>
              </a:ext>
            </a:extLst>
          </p:cNvPr>
          <p:cNvSpPr txBox="1">
            <a:spLocks/>
          </p:cNvSpPr>
          <p:nvPr userDrawn="1"/>
        </p:nvSpPr>
        <p:spPr>
          <a:xfrm>
            <a:off x="10527323" y="4762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100" dirty="0"/>
              <a:t>Design by: </a:t>
            </a:r>
            <a:r>
              <a:rPr lang="en-US" altLang="zh-CN" sz="1100" dirty="0" err="1"/>
              <a:t>Hương</a:t>
            </a:r>
            <a:r>
              <a:rPr lang="en-US" altLang="zh-CN" sz="1100" dirty="0"/>
              <a:t> </a:t>
            </a:r>
            <a:r>
              <a:rPr lang="en-US" altLang="zh-CN" sz="1100" dirty="0" err="1"/>
              <a:t>Thảo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74672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448E554-7F01-40CE-BA25-672591426CA5}"/>
              </a:ext>
            </a:extLst>
          </p:cNvPr>
          <p:cNvSpPr txBox="1">
            <a:spLocks/>
          </p:cNvSpPr>
          <p:nvPr userDrawn="1"/>
        </p:nvSpPr>
        <p:spPr>
          <a:xfrm>
            <a:off x="10430607" y="31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2227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3FE20BBE-042D-4BFA-BC74-E73F8CD87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65776" y="65678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196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4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3.wmf"/><Relationship Id="rId4" Type="http://schemas.openxmlformats.org/officeDocument/2006/relationships/audio" Target="../media/audio1.wav"/><Relationship Id="rId9" Type="http://schemas.openxmlformats.org/officeDocument/2006/relationships/image" Target="../media/image10.jpe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87" y="62365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199" y="-168675"/>
            <a:ext cx="1103377" cy="1795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DA8576-49FA-4D54-AA34-DC31A10417E4}"/>
              </a:ext>
            </a:extLst>
          </p:cNvPr>
          <p:cNvSpPr txBox="1"/>
          <p:nvPr/>
        </p:nvSpPr>
        <p:spPr>
          <a:xfrm>
            <a:off x="4306900" y="606085"/>
            <a:ext cx="629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0BD08-D7B2-423C-889C-AD07CA113316}"/>
              </a:ext>
            </a:extLst>
          </p:cNvPr>
          <p:cNvSpPr txBox="1"/>
          <p:nvPr/>
        </p:nvSpPr>
        <p:spPr>
          <a:xfrm>
            <a:off x="727969" y="2221549"/>
            <a:ext cx="5380544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Khuôn mặt bầu bĩnh.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Mái tóc đen nhánh.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Vầng trán cao.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FC888A-EA2A-4BD6-B67C-0BAF25C35AE7}"/>
              </a:ext>
            </a:extLst>
          </p:cNvPr>
          <p:cNvSpPr txBox="1"/>
          <p:nvPr/>
        </p:nvSpPr>
        <p:spPr>
          <a:xfrm>
            <a:off x="6294393" y="2197047"/>
            <a:ext cx="5320557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Đôi mắt sáng.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Mái tóc mượt mà.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Khuôn mặt sáng.</a:t>
            </a:r>
          </a:p>
        </p:txBody>
      </p:sp>
    </p:spTree>
    <p:extLst>
      <p:ext uri="{BB962C8B-B14F-4D97-AF65-F5344CB8AC3E}">
        <p14:creationId xmlns:p14="http://schemas.microsoft.com/office/powerpoint/2010/main" val="2454555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941033" y="743590"/>
            <a:ext cx="9195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Đặt một câu nêu đặc điểm ngoại hình của một bạn trong lớp em.</a:t>
            </a:r>
            <a:endParaRPr lang="en-US" sz="3200" b="1" kern="0" dirty="0">
              <a:solidFill>
                <a:srgbClr val="BAE5E4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9DE0A9-3757-4183-B17A-1314B1AA66A2}"/>
              </a:ext>
            </a:extLst>
          </p:cNvPr>
          <p:cNvSpPr txBox="1"/>
          <p:nvPr/>
        </p:nvSpPr>
        <p:spPr>
          <a:xfrm>
            <a:off x="1114654" y="1820808"/>
            <a:ext cx="6219345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Bạn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An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có đôi mắt đen láy.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9F5A3-ACA4-4688-A2FA-B776F41A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86010">
            <a:off x="2793444" y="2850225"/>
            <a:ext cx="2428237" cy="3151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E4961-0D79-4838-A716-31BF0FFDF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67914">
            <a:off x="6906550" y="1562468"/>
            <a:ext cx="2242725" cy="29930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BFBB3EB-4FD9-49C2-969C-0FA78D6647DF}"/>
              </a:ext>
            </a:extLst>
          </p:cNvPr>
          <p:cNvSpPr txBox="1"/>
          <p:nvPr/>
        </p:nvSpPr>
        <p:spPr>
          <a:xfrm>
            <a:off x="5658084" y="5073219"/>
            <a:ext cx="641554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Bạn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có mái tóc mượt mà.</a:t>
            </a:r>
          </a:p>
        </p:txBody>
      </p:sp>
    </p:spTree>
    <p:extLst>
      <p:ext uri="{BB962C8B-B14F-4D97-AF65-F5344CB8AC3E}">
        <p14:creationId xmlns:p14="http://schemas.microsoft.com/office/powerpoint/2010/main" val="133505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 build="p"/>
      <p:bldP spid="2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1363"/>
            <a:ext cx="12223439" cy="6858000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6F5B0408-C0B2-4B54-9C0B-F0BDE7DA43DE}"/>
              </a:ext>
            </a:extLst>
          </p:cNvPr>
          <p:cNvSpPr/>
          <p:nvPr/>
        </p:nvSpPr>
        <p:spPr>
          <a:xfrm>
            <a:off x="2991007" y="31065"/>
            <a:ext cx="5941538" cy="5941538"/>
          </a:xfrm>
          <a:prstGeom prst="ellipse">
            <a:avLst/>
          </a:prstGeom>
          <a:solidFill>
            <a:schemeClr val="bg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FC34AEAD-F6C2-4514-AB92-865BE4C3E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b="66632"/>
          <a:stretch/>
        </p:blipFill>
        <p:spPr>
          <a:xfrm rot="20569274">
            <a:off x="8119079" y="292781"/>
            <a:ext cx="4281445" cy="3501784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FC34AEAD-F6C2-4514-AB92-865BE4C3EA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34" t="81450" r="31817" b="-2099"/>
          <a:stretch/>
        </p:blipFill>
        <p:spPr>
          <a:xfrm rot="7588637">
            <a:off x="10106578" y="3744456"/>
            <a:ext cx="1698171" cy="1097281"/>
          </a:xfrm>
          <a:prstGeom prst="round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8AC4453F-09A1-4F3B-9CB3-0B5E08578247}"/>
              </a:ext>
            </a:extLst>
          </p:cNvPr>
          <p:cNvGrpSpPr/>
          <p:nvPr/>
        </p:nvGrpSpPr>
        <p:grpSpPr>
          <a:xfrm>
            <a:off x="-598716" y="-261380"/>
            <a:ext cx="12790716" cy="7265009"/>
            <a:chOff x="-159866" y="-380578"/>
            <a:chExt cx="9593037" cy="544875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66A80DA-1E99-471E-A21C-773332FCA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8739" y="3366378"/>
              <a:ext cx="1764432" cy="1701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76F3AD7-2EFF-40E6-99C4-D7D277EDD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79245" y="386034"/>
              <a:ext cx="2820876" cy="220222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A958226-9C49-4460-B2E7-A319CB5A9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59866" y="-380578"/>
              <a:ext cx="2283500" cy="3009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9B98D1A-D28E-4F0A-A234-4E562D576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9057" y="2565400"/>
              <a:ext cx="1231294" cy="20701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A1662EB-58A1-4A91-A826-C0E6D2E8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81384" y="3979114"/>
              <a:ext cx="3762824" cy="94882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B1C182F-7EC2-47B5-8C7B-41F675567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87641" y="63922"/>
              <a:ext cx="2703769" cy="2120900"/>
            </a:xfrm>
            <a:prstGeom prst="rect">
              <a:avLst/>
            </a:prstGeom>
          </p:spPr>
        </p:pic>
      </p:grpSp>
      <p:pic>
        <p:nvPicPr>
          <p:cNvPr id="2" name="5d11cf6da86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655.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4871" y="-1138020"/>
            <a:ext cx="609600" cy="60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16437" y="2277662"/>
            <a:ext cx="56042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琥珀" pitchFamily="2" charset="-122"/>
                <a:cs typeface="Times New Roman" panose="02020603050405020304" pitchFamily="18" charset="0"/>
              </a:rPr>
              <a:t>Củng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琥珀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琥珀" pitchFamily="2" charset="-122"/>
                <a:cs typeface="Times New Roman" panose="02020603050405020304" pitchFamily="18" charset="0"/>
              </a:rPr>
              <a:t>cố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琥珀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琥珀" pitchFamily="2" charset="-122"/>
                <a:cs typeface="Times New Roman" panose="02020603050405020304" pitchFamily="18" charset="0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琥珀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1550" cmpd="sng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华文琥珀" pitchFamily="2" charset="-122"/>
                <a:cs typeface="Times New Roman" panose="02020603050405020304" pitchFamily="18" charset="0"/>
              </a:rPr>
              <a:t>dò</a:t>
            </a:r>
            <a:endParaRPr kumimoji="0" lang="zh-CN" altLang="en-US" sz="8800" b="1" i="0" u="none" strike="noStrike" kern="1200" cap="none" spc="0" normalizeH="0" baseline="0" noProof="0" dirty="0">
              <a:ln w="31550" cmpd="sng">
                <a:solidFill>
                  <a:srgbClr val="00B050"/>
                </a:solidFill>
                <a:prstDash val="solid"/>
              </a:ln>
              <a:solidFill>
                <a:srgbClr val="00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华文琥珀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0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q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y</a:t>
            </a: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p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796945" y="764249"/>
            <a:ext cx="45624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6C64EDF6-4926-4143-A85C-35E61DFBE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59604" y="27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numSld="999">
                <p:cTn id="1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969" y="-151717"/>
            <a:ext cx="2915770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x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r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722245" y="878246"/>
            <a:ext cx="52838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ét-sì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8DCFF64D-3345-4917-AE48-DDB7EE79D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9192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numSld="999">
                <p:cTn id="1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1149536" y="-38229"/>
            <a:ext cx="2893458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r</a:t>
            </a: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s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d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946400" y="738445"/>
            <a:ext cx="65836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rờ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ECCC352C-05DE-468B-94F9-5A32CD36B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41706" y="-67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numSld="999">
                <p:cTn id="1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15973"/>
            <a:ext cx="7992532" cy="600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5"/>
          <a:stretch/>
        </p:blipFill>
        <p:spPr>
          <a:xfrm flipH="1">
            <a:off x="6942667" y="4819102"/>
            <a:ext cx="5249333" cy="2021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18" y="4364568"/>
            <a:ext cx="3537583" cy="1931633"/>
          </a:xfrm>
          <a:prstGeom prst="rect">
            <a:avLst/>
          </a:prstGeom>
        </p:spPr>
      </p:pic>
      <p:sp>
        <p:nvSpPr>
          <p:cNvPr id="8" name="L 形 7"/>
          <p:cNvSpPr/>
          <p:nvPr/>
        </p:nvSpPr>
        <p:spPr>
          <a:xfrm flipV="1">
            <a:off x="5576856" y="1509035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22125" y="1417154"/>
            <a:ext cx="55473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E95417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E95417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L 形 15"/>
          <p:cNvSpPr/>
          <p:nvPr/>
        </p:nvSpPr>
        <p:spPr>
          <a:xfrm flipH="1">
            <a:off x="10988053" y="2760959"/>
            <a:ext cx="863600" cy="557740"/>
          </a:xfrm>
          <a:prstGeom prst="corner">
            <a:avLst>
              <a:gd name="adj1" fmla="val 27230"/>
              <a:gd name="adj2" fmla="val 29507"/>
            </a:avLst>
          </a:prstGeom>
          <a:solidFill>
            <a:srgbClr val="81C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446" y="-1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77" y="0"/>
            <a:ext cx="1103377" cy="1795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CC6C47-2F6D-44FD-BCBE-C9E0E61605D0}"/>
              </a:ext>
            </a:extLst>
          </p:cNvPr>
          <p:cNvSpPr txBox="1"/>
          <p:nvPr/>
        </p:nvSpPr>
        <p:spPr>
          <a:xfrm>
            <a:off x="2041864" y="1296140"/>
            <a:ext cx="7741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30" name="Title 4">
            <a:extLst>
              <a:ext uri="{FF2B5EF4-FFF2-40B4-BE49-F238E27FC236}">
                <a16:creationId xmlns:a16="http://schemas.microsoft.com/office/drawing/2014/main" id="{59095615-38AC-440B-8346-D16B4919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8418A5C-7583-4AC3-8594-59B4A2CC0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5205CA5-8638-4CE5-B10A-721F01497FFA}"/>
              </a:ext>
            </a:extLst>
          </p:cNvPr>
          <p:cNvSpPr/>
          <p:nvPr/>
        </p:nvSpPr>
        <p:spPr>
          <a:xfrm>
            <a:off x="2806995" y="1766665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997CF9A-1362-4B9A-898E-7047F7746F69}"/>
              </a:ext>
            </a:extLst>
          </p:cNvPr>
          <p:cNvSpPr/>
          <p:nvPr/>
        </p:nvSpPr>
        <p:spPr>
          <a:xfrm>
            <a:off x="7985051" y="18997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FF19C8-D3AF-439F-9C0C-835900837BAE}"/>
              </a:ext>
            </a:extLst>
          </p:cNvPr>
          <p:cNvSpPr/>
          <p:nvPr/>
        </p:nvSpPr>
        <p:spPr>
          <a:xfrm>
            <a:off x="6305107" y="2969920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2B87E2-C1DC-4906-B55A-3C95DE52B57E}"/>
              </a:ext>
            </a:extLst>
          </p:cNvPr>
          <p:cNvSpPr/>
          <p:nvPr/>
        </p:nvSpPr>
        <p:spPr>
          <a:xfrm>
            <a:off x="8771861" y="3271336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E7C586-A08E-43ED-A38F-578E67444B69}"/>
              </a:ext>
            </a:extLst>
          </p:cNvPr>
          <p:cNvSpPr/>
          <p:nvPr/>
        </p:nvSpPr>
        <p:spPr>
          <a:xfrm>
            <a:off x="2089297" y="4090043"/>
            <a:ext cx="2466754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2E7EE0-C1E0-4F43-9773-687E84064B9C}"/>
              </a:ext>
            </a:extLst>
          </p:cNvPr>
          <p:cNvSpPr/>
          <p:nvPr/>
        </p:nvSpPr>
        <p:spPr>
          <a:xfrm>
            <a:off x="8017318" y="1777595"/>
            <a:ext cx="3463481" cy="1683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593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346</Words>
  <Application>Microsoft Office PowerPoint</Application>
  <PresentationFormat>Widescreen</PresentationFormat>
  <Paragraphs>97</Paragraphs>
  <Slides>12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等线 Light</vt:lpstr>
      <vt:lpstr>微软雅黑</vt:lpstr>
      <vt:lpstr>.VnBlack</vt:lpstr>
      <vt:lpstr>Arial</vt:lpstr>
      <vt:lpstr>Arial-Rounded</vt:lpstr>
      <vt:lpstr>Calibri</vt:lpstr>
      <vt:lpstr>Calibri Light</vt:lpstr>
      <vt:lpstr>Kalam</vt:lpstr>
      <vt:lpstr>Montserrat</vt:lpstr>
      <vt:lpstr>Raleway</vt:lpstr>
      <vt:lpstr>Times New Roman</vt:lpstr>
      <vt:lpstr>Wingdings</vt:lpstr>
      <vt:lpstr>1_Tema de Office</vt:lpstr>
      <vt:lpstr>Office 主题​​</vt:lpstr>
      <vt:lpstr>1_Office 主题​​</vt:lpstr>
      <vt:lpstr>1_Office Theme</vt:lpstr>
      <vt:lpstr>2_Office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chỉ đặc điểm?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</cp:revision>
  <dcterms:created xsi:type="dcterms:W3CDTF">2021-07-25T03:16:49Z</dcterms:created>
  <dcterms:modified xsi:type="dcterms:W3CDTF">2025-04-13T09:57:12Z</dcterms:modified>
</cp:coreProperties>
</file>