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15" r:id="rId5"/>
  </p:sldMasterIdLst>
  <p:notesMasterIdLst>
    <p:notesMasterId r:id="rId15"/>
  </p:notesMasterIdLst>
  <p:sldIdLst>
    <p:sldId id="2908" r:id="rId6"/>
    <p:sldId id="2927" r:id="rId7"/>
    <p:sldId id="257" r:id="rId8"/>
    <p:sldId id="522" r:id="rId9"/>
    <p:sldId id="2926" r:id="rId10"/>
    <p:sldId id="2910" r:id="rId11"/>
    <p:sldId id="2920" r:id="rId12"/>
    <p:sldId id="267" r:id="rId13"/>
    <p:sldId id="292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724" autoAdjust="0"/>
    <p:restoredTop sz="94660"/>
  </p:normalViewPr>
  <p:slideViewPr>
    <p:cSldViewPr snapToGrid="0">
      <p:cViewPr varScale="1">
        <p:scale>
          <a:sx n="48" d="100"/>
          <a:sy n="48" d="100"/>
        </p:scale>
        <p:origin x="4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445FC-CCEC-4B34-9E55-AB4CC1B8C6A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35633-93AF-48FF-A8B3-D4462DDD8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9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1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7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9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81366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778809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004493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367508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5287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34893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186780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1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7895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253083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765170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182506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46234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44205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70821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40477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84770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32762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36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64421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80563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2218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77092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553001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911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06036873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18132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36915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5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60923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4/13/2025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09704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4/13/2025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3941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90880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303904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87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3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1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27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409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192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97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39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06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Quét Nhà  Nhạc Thiếu Nhi_480p">
            <a:hlinkClick r:id="" action="ppaction://media"/>
            <a:extLst>
              <a:ext uri="{FF2B5EF4-FFF2-40B4-BE49-F238E27FC236}">
                <a16:creationId xmlns:a16="http://schemas.microsoft.com/office/drawing/2014/main" id="{7BDD8E92-8F08-462F-826B-64EB40376A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23" y="106533"/>
            <a:ext cx="11667232" cy="65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112885" y="1118586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thơ, câu chuyện về trẻ em làm việc nhà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A8F6-9FE5-4695-A556-E0E789F7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45" y="2760539"/>
            <a:ext cx="38671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B8CBD-45CD-4F85-809E-0A184862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87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338769" y="1688582"/>
            <a:ext cx="75184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338769" y="3394891"/>
            <a:ext cx="7709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890" y="3334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86</Words>
  <Application>Microsoft Office PowerPoint</Application>
  <PresentationFormat>Widescreen</PresentationFormat>
  <Paragraphs>23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等线</vt:lpstr>
      <vt:lpstr>等线 Light</vt:lpstr>
      <vt:lpstr>微软雅黑</vt:lpstr>
      <vt:lpstr>.VnAvant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https://www.freeppt7.com</vt:lpstr>
      <vt:lpstr>千图网拥有20W+精美PPT模板 更多PPT模板下载至：www.58pic.com/office/ppt​​</vt:lpstr>
      <vt:lpstr>6_Office Theme</vt:lpstr>
      <vt:lpstr>Hoạt động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8</cp:revision>
  <dcterms:created xsi:type="dcterms:W3CDTF">2021-07-24T09:41:32Z</dcterms:created>
  <dcterms:modified xsi:type="dcterms:W3CDTF">2025-04-13T10:05:52Z</dcterms:modified>
</cp:coreProperties>
</file>