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  <p:sldMasterId id="2147483695" r:id="rId4"/>
    <p:sldMasterId id="2147483707" r:id="rId5"/>
    <p:sldMasterId id="2147483713" r:id="rId6"/>
  </p:sldMasterIdLst>
  <p:notesMasterIdLst>
    <p:notesMasterId r:id="rId18"/>
  </p:notesMasterIdLst>
  <p:sldIdLst>
    <p:sldId id="259" r:id="rId7"/>
    <p:sldId id="370" r:id="rId8"/>
    <p:sldId id="371" r:id="rId9"/>
    <p:sldId id="257" r:id="rId10"/>
    <p:sldId id="297" r:id="rId11"/>
    <p:sldId id="372" r:id="rId12"/>
    <p:sldId id="358" r:id="rId13"/>
    <p:sldId id="256" r:id="rId14"/>
    <p:sldId id="373" r:id="rId15"/>
    <p:sldId id="258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7729C-FB61-4457-88F0-85B73B740D9B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16A7C-6A41-4F49-AF5C-98C4453B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2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04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07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5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2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8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9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2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3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51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03392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92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123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847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963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306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822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840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120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246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1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6941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272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008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66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90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9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7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5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2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31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5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85006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8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59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9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5189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4/13/2025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25543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4/13/2025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17987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38492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1701093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71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8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210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54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49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84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35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45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511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77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84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9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2707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715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316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93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D5DB7-194E-4A45-833C-787C1694C717}"/>
              </a:ext>
            </a:extLst>
          </p:cNvPr>
          <p:cNvSpPr/>
          <p:nvPr userDrawn="1"/>
        </p:nvSpPr>
        <p:spPr>
          <a:xfrm>
            <a:off x="9331877" y="6500150"/>
            <a:ext cx="2752677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67" b="0" i="1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1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1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r>
              <a:rPr lang="en-US" sz="1067" b="0" i="1" dirty="0">
                <a:solidFill>
                  <a:srgbClr val="000000"/>
                </a:solidFill>
                <a:effectLst/>
                <a:latin typeface="+mn-lt"/>
              </a:rPr>
              <a:t>: tranthao121004@gmail.com</a:t>
            </a:r>
            <a:endParaRPr lang="vi-VN" sz="1067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3275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69757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39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02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31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4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1337399" y="3197422"/>
            <a:ext cx="69008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dê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iêu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F9CC8-BCC0-4876-919F-2296B2B78F50}"/>
              </a:ext>
            </a:extLst>
          </p:cNvPr>
          <p:cNvSpPr txBox="1"/>
          <p:nvPr/>
        </p:nvSpPr>
        <p:spPr>
          <a:xfrm>
            <a:off x="381000" y="537421"/>
            <a:ext cx="1153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</a:t>
            </a:r>
            <a:r>
              <a:rPr lang="vi-VN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Quan sát tranh, nói tên các nhân vật và sự việc được thể hiện trong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B14E0-D0E3-40D7-9A32-0D1AE63BD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6559" b="49610"/>
          <a:stretch/>
        </p:blipFill>
        <p:spPr>
          <a:xfrm>
            <a:off x="2596228" y="1137647"/>
            <a:ext cx="2840553" cy="2074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3A08D5-F518-4F1E-972F-569229D5D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671" t="-390" r="417" b="50000"/>
          <a:stretch/>
        </p:blipFill>
        <p:spPr>
          <a:xfrm>
            <a:off x="6675966" y="1200718"/>
            <a:ext cx="2440369" cy="2074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90B65F-B6E3-4A3A-91FD-58982B5F5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15" t="50000" r="47021" b="-390"/>
          <a:stretch/>
        </p:blipFill>
        <p:spPr>
          <a:xfrm>
            <a:off x="2871381" y="3797889"/>
            <a:ext cx="2565400" cy="2074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77BC35-F816-4EB5-B809-94CBD89BB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88" t="50000" b="-390"/>
          <a:stretch/>
        </p:blipFill>
        <p:spPr>
          <a:xfrm>
            <a:off x="6675966" y="3797889"/>
            <a:ext cx="2440369" cy="20748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3AF38F-EBC1-4F5A-A73B-A61F865723FD}"/>
              </a:ext>
            </a:extLst>
          </p:cNvPr>
          <p:cNvSpPr txBox="1"/>
          <p:nvPr/>
        </p:nvSpPr>
        <p:spPr>
          <a:xfrm>
            <a:off x="2062491" y="3080646"/>
            <a:ext cx="4183179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 hỏi voi anh: “Em có xinh không?”. Voi anh trả lời: “Em xinh lắm!”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6A792F9D-0A68-4153-A5E5-10F2553387C7}"/>
              </a:ext>
            </a:extLst>
          </p:cNvPr>
          <p:cNvSpPr/>
          <p:nvPr/>
        </p:nvSpPr>
        <p:spPr>
          <a:xfrm>
            <a:off x="2210533" y="2547749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2400" kern="0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F85FD5B0-0A32-4FA3-899E-03143E01803A}"/>
              </a:ext>
            </a:extLst>
          </p:cNvPr>
          <p:cNvSpPr/>
          <p:nvPr/>
        </p:nvSpPr>
        <p:spPr>
          <a:xfrm>
            <a:off x="6095998" y="4117154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anh</a:t>
            </a:r>
            <a:endParaRPr lang="en-US" sz="2400" kern="0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48FF0F2E-23DF-4956-B378-CD8DAA5B768E}"/>
              </a:ext>
            </a:extLst>
          </p:cNvPr>
          <p:cNvSpPr/>
          <p:nvPr/>
        </p:nvSpPr>
        <p:spPr>
          <a:xfrm>
            <a:off x="8676441" y="1980422"/>
            <a:ext cx="1027264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hươu</a:t>
            </a:r>
            <a:endParaRPr lang="en-US" sz="2400" kern="0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52E0D626-8E8C-46DF-8C12-70BA82FBB5B3}"/>
              </a:ext>
            </a:extLst>
          </p:cNvPr>
          <p:cNvSpPr/>
          <p:nvPr/>
        </p:nvSpPr>
        <p:spPr>
          <a:xfrm>
            <a:off x="5055714" y="4226040"/>
            <a:ext cx="750300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dê</a:t>
            </a:r>
            <a:endParaRPr lang="en-US" sz="2400" kern="0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B2CA4D9-A0F4-4A74-9EA1-C6CE5B016076}"/>
              </a:ext>
            </a:extLst>
          </p:cNvPr>
          <p:cNvSpPr/>
          <p:nvPr/>
        </p:nvSpPr>
        <p:spPr>
          <a:xfrm>
            <a:off x="6338821" y="1627529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2400" kern="0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B2EA4728-ACE5-4999-A3BE-3AD29FC31F85}"/>
              </a:ext>
            </a:extLst>
          </p:cNvPr>
          <p:cNvSpPr/>
          <p:nvPr/>
        </p:nvSpPr>
        <p:spPr>
          <a:xfrm>
            <a:off x="2119391" y="4391085"/>
            <a:ext cx="1269267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2400" kern="0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27EC5C5B-784A-4456-BF22-9381A06075A8}"/>
              </a:ext>
            </a:extLst>
          </p:cNvPr>
          <p:cNvSpPr/>
          <p:nvPr/>
        </p:nvSpPr>
        <p:spPr>
          <a:xfrm>
            <a:off x="8651309" y="4664370"/>
            <a:ext cx="1269267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2400" kern="0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DB646736-704B-42BD-9BBD-2751C82E39D3}"/>
              </a:ext>
            </a:extLst>
          </p:cNvPr>
          <p:cNvSpPr/>
          <p:nvPr/>
        </p:nvSpPr>
        <p:spPr>
          <a:xfrm>
            <a:off x="5008405" y="1981717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anh</a:t>
            </a:r>
            <a:endParaRPr lang="en-US" sz="2400" kern="0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E20F-8015-4674-B610-54879FF40BFD}"/>
              </a:ext>
            </a:extLst>
          </p:cNvPr>
          <p:cNvSpPr txBox="1"/>
          <p:nvPr/>
        </p:nvSpPr>
        <p:spPr>
          <a:xfrm>
            <a:off x="6006934" y="2885178"/>
            <a:ext cx="5667377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 hỏi chuyện hươu. Sau khi nói chuyện, voi em bẻ vài cành cây, gài lên đầu để có sừng giống hươu.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F4C1D-1ADF-42E3-8ECE-E9EF5C706214}"/>
              </a:ext>
            </a:extLst>
          </p:cNvPr>
          <p:cNvSpPr txBox="1"/>
          <p:nvPr/>
        </p:nvSpPr>
        <p:spPr>
          <a:xfrm>
            <a:off x="552451" y="5364269"/>
            <a:ext cx="5503924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 hỏi chuyện dê. Sau khi nói chuyện, voi em nhổ một khóm cỏ dại bên đường, dính vào cằm mình cho giống dê.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0E3697-748F-4EFB-9622-42D5A1D6E653}"/>
              </a:ext>
            </a:extLst>
          </p:cNvPr>
          <p:cNvSpPr txBox="1"/>
          <p:nvPr/>
        </p:nvSpPr>
        <p:spPr>
          <a:xfrm>
            <a:off x="6166923" y="5380307"/>
            <a:ext cx="4863027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anh ngỡ ngàng trước việc em có sừng và râu. Voi em nhận ra mình chỉ xinh đẹp khi đúng là voi.</a:t>
            </a:r>
          </a:p>
        </p:txBody>
      </p:sp>
    </p:spTree>
    <p:extLst>
      <p:ext uri="{BB962C8B-B14F-4D97-AF65-F5344CB8AC3E}">
        <p14:creationId xmlns:p14="http://schemas.microsoft.com/office/powerpoint/2010/main" val="14681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8CC205-A822-48D6-A9C7-90F62BA03B76}"/>
              </a:ext>
            </a:extLst>
          </p:cNvPr>
          <p:cNvSpPr txBox="1"/>
          <p:nvPr/>
        </p:nvSpPr>
        <p:spPr>
          <a:xfrm>
            <a:off x="2414464" y="232297"/>
            <a:ext cx="7770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vi-VN" sz="2800" kern="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Chọn kể lại 1-2 đoạn của câu chuyện theo tranh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31C74-D193-4B71-B40E-B2007B6B7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" r="227" b="-76"/>
          <a:stretch/>
        </p:blipFill>
        <p:spPr>
          <a:xfrm>
            <a:off x="2414464" y="984800"/>
            <a:ext cx="6983537" cy="54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7460197" y="1602658"/>
            <a:ext cx="3896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000">
        <p15:prstTrans prst="origami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7609656" y="3490499"/>
            <a:ext cx="4488720" cy="3367501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116058" y="397388"/>
            <a:ext cx="79560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Ý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08BD39-EF6D-4A71-A883-1549C0C9817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474" y="3290099"/>
            <a:ext cx="7348693" cy="28797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E79DCBB-0034-4022-8504-1C1B97498C83}"/>
              </a:ext>
            </a:extLst>
          </p:cNvPr>
          <p:cNvGrpSpPr/>
          <p:nvPr/>
        </p:nvGrpSpPr>
        <p:grpSpPr>
          <a:xfrm>
            <a:off x="1115434" y="1597717"/>
            <a:ext cx="9505107" cy="2060682"/>
            <a:chOff x="743710" y="1514475"/>
            <a:chExt cx="5370580" cy="1200150"/>
          </a:xfrm>
        </p:grpSpPr>
        <p:sp>
          <p:nvSpPr>
            <p:cNvPr id="17" name="Scroll: Horizontal 16">
              <a:extLst>
                <a:ext uri="{FF2B5EF4-FFF2-40B4-BE49-F238E27FC236}">
                  <a16:creationId xmlns:a16="http://schemas.microsoft.com/office/drawing/2014/main" id="{E7ECFFC4-38BE-4C61-9971-8468BC3DEA20}"/>
                </a:ext>
              </a:extLst>
            </p:cNvPr>
            <p:cNvSpPr/>
            <p:nvPr/>
          </p:nvSpPr>
          <p:spPr>
            <a:xfrm>
              <a:off x="743710" y="1514475"/>
              <a:ext cx="5370580" cy="1200150"/>
            </a:xfrm>
            <a:prstGeom prst="horizontalScroll">
              <a:avLst/>
            </a:prstGeom>
            <a:solidFill>
              <a:srgbClr val="FAFDD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1867" kern="0">
                <a:solidFill>
                  <a:srgbClr val="BAE5E4"/>
                </a:solidFill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02FE05-959F-489A-AD27-16F5CDA1B53F}"/>
                </a:ext>
              </a:extLst>
            </p:cNvPr>
            <p:cNvSpPr txBox="1"/>
            <p:nvPr/>
          </p:nvSpPr>
          <p:spPr>
            <a:xfrm>
              <a:off x="968981" y="1593330"/>
              <a:ext cx="5060977" cy="862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200" b="1" kern="0" dirty="0">
                  <a:solidFill>
                    <a:srgbClr val="FF000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Mình chỉ xinh đẹp khi là chính mình. Hãy tự tin vào vẻ đẹp của bản thân.</a:t>
              </a:r>
              <a:endParaRPr lang="vi-VN" sz="3200" b="1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C4A268-2CFB-4BE4-9ADD-3176B227D6C2}"/>
              </a:ext>
            </a:extLst>
          </p:cNvPr>
          <p:cNvGrpSpPr/>
          <p:nvPr/>
        </p:nvGrpSpPr>
        <p:grpSpPr>
          <a:xfrm>
            <a:off x="1638300" y="331569"/>
            <a:ext cx="8153403" cy="1358183"/>
            <a:chOff x="511811" y="527283"/>
            <a:chExt cx="5834378" cy="877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AA87D9-8E5B-4C45-A1A4-C04B73E0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811" y="527283"/>
              <a:ext cx="5834378" cy="877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7B54FEF-35F4-4CC7-91C6-94A6D2AA8D40}"/>
                </a:ext>
              </a:extLst>
            </p:cNvPr>
            <p:cNvSpPr txBox="1"/>
            <p:nvPr/>
          </p:nvSpPr>
          <p:spPr>
            <a:xfrm>
              <a:off x="1196865" y="711756"/>
              <a:ext cx="4975336" cy="616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2800" kern="0" dirty="0">
                  <a:solidFill>
                    <a:srgbClr val="213054">
                      <a:lumMod val="50000"/>
                    </a:srgb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Kể cho người thân về nhân vật voi em trong câu chuyện.</a:t>
              </a:r>
              <a:endParaRPr lang="en-US" sz="2800" kern="0" dirty="0">
                <a:solidFill>
                  <a:srgbClr val="213054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471DA8E-357E-43C8-B15A-F2DD539329D7}"/>
              </a:ext>
            </a:extLst>
          </p:cNvPr>
          <p:cNvSpPr txBox="1"/>
          <p:nvPr/>
        </p:nvSpPr>
        <p:spPr>
          <a:xfrm>
            <a:off x="6096000" y="1925150"/>
            <a:ext cx="5591175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Quan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sát và kể lại theo tranh minh họa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Kể về những hành động và cảm xúc của voi em sau khi nói chuyện với hươu và dê.</a:t>
            </a:r>
          </a:p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Rút ra bài học.</a:t>
            </a:r>
          </a:p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Lắng nghe ý kiến của người thân sau khi nghe em kể. 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E09D3A-D9BE-46B0-84F8-BD2FD8E700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" r="227" b="-76"/>
          <a:stretch/>
        </p:blipFill>
        <p:spPr>
          <a:xfrm>
            <a:off x="1341742" y="1925150"/>
            <a:ext cx="4643687" cy="360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 chơi củng cố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bùi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chia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379</Words>
  <Application>Microsoft Office PowerPoint</Application>
  <PresentationFormat>Widescreen</PresentationFormat>
  <Paragraphs>50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等线</vt:lpstr>
      <vt:lpstr>等线 Light</vt:lpstr>
      <vt:lpstr>Arial</vt:lpstr>
      <vt:lpstr>Arial-Rounded</vt:lpstr>
      <vt:lpstr>Calibri</vt:lpstr>
      <vt:lpstr>Calibri Light</vt:lpstr>
      <vt:lpstr>Kalam</vt:lpstr>
      <vt:lpstr>Montserrat</vt:lpstr>
      <vt:lpstr>Times New Roman</vt:lpstr>
      <vt:lpstr>华康少女文字W5(P)</vt:lpstr>
      <vt:lpstr>Doodle Sketchbook by Slidesgo</vt:lpstr>
      <vt:lpstr>1_Office 主题​​</vt:lpstr>
      <vt:lpstr>2_Office 主题​​</vt:lpstr>
      <vt:lpstr>Office 主题​​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7</cp:revision>
  <dcterms:created xsi:type="dcterms:W3CDTF">2021-07-24T10:55:38Z</dcterms:created>
  <dcterms:modified xsi:type="dcterms:W3CDTF">2025-04-13T09:48:00Z</dcterms:modified>
</cp:coreProperties>
</file>