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15" r:id="rId5"/>
    <p:sldMasterId id="2147483733" r:id="rId6"/>
  </p:sldMasterIdLst>
  <p:notesMasterIdLst>
    <p:notesMasterId r:id="rId19"/>
  </p:notesMasterIdLst>
  <p:sldIdLst>
    <p:sldId id="2908" r:id="rId7"/>
    <p:sldId id="256" r:id="rId8"/>
    <p:sldId id="2925" r:id="rId9"/>
    <p:sldId id="258" r:id="rId10"/>
    <p:sldId id="259" r:id="rId11"/>
    <p:sldId id="260" r:id="rId12"/>
    <p:sldId id="257" r:id="rId13"/>
    <p:sldId id="522" r:id="rId14"/>
    <p:sldId id="2910" r:id="rId15"/>
    <p:sldId id="2920" r:id="rId16"/>
    <p:sldId id="267" r:id="rId17"/>
    <p:sldId id="29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046" autoAdjust="0"/>
    <p:restoredTop sz="94660"/>
  </p:normalViewPr>
  <p:slideViewPr>
    <p:cSldViewPr snapToGrid="0">
      <p:cViewPr varScale="1">
        <p:scale>
          <a:sx n="32" d="100"/>
          <a:sy n="32" d="100"/>
        </p:scale>
        <p:origin x="1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1366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7880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044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675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528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8678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7895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53083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5170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8250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092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4/13/2025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970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4/13/2025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394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088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039047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0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4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6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6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9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8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5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9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23.png"/><Relationship Id="rId7" Type="http://schemas.openxmlformats.org/officeDocument/2006/relationships/slide" Target="slide6.xml"/><Relationship Id="rId12" Type="http://schemas.microsoft.com/office/2007/relationships/hdphoto" Target="../media/hdphoto2.wdp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45.xml"/><Relationship Id="rId15" Type="http://schemas.openxmlformats.org/officeDocument/2006/relationships/slide" Target="slide5.xml"/><Relationship Id="rId10" Type="http://schemas.openxmlformats.org/officeDocument/2006/relationships/slide" Target="slide4.xml"/><Relationship Id="rId19" Type="http://schemas.openxmlformats.org/officeDocument/2006/relationships/image" Target="../media/image22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sách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chia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Khổ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Quả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trứng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kì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diệu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Xin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chào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tất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!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8320" y="310896"/>
            <a:ext cx="9595104" cy="27157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Con gì mào đỏ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Gáy ò ó o…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Từ sáng tinh mơ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048" y="3164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Con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gà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trống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6352" y="173736"/>
            <a:ext cx="7324344" cy="247802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Hoa gì nho nhỏ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Cánh màu hồng tươi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Hề thấy hoa cười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Đúng là Tết đến?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6352" y="33680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Hoa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đào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30136" y="172670"/>
            <a:ext cx="8966447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nằm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ở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trong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Nhìn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lên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mặt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ngay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giờ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-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1966" y="3371738"/>
            <a:ext cx="7513320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Cái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đồng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hồ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DA8F6-9FE5-4695-A556-E0E789F70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45" y="2760539"/>
            <a:ext cx="3867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305106" y="1688582"/>
            <a:ext cx="7585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301792" y="3365486"/>
            <a:ext cx="7164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182</Words>
  <Application>Microsoft Office PowerPoint</Application>
  <PresentationFormat>Widescreen</PresentationFormat>
  <Paragraphs>40</Paragraphs>
  <Slides>12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等线</vt:lpstr>
      <vt:lpstr>等线 Light</vt:lpstr>
      <vt:lpstr>微软雅黑</vt:lpstr>
      <vt:lpstr>.VnAvant</vt:lpstr>
      <vt:lpstr>Arial</vt:lpstr>
      <vt:lpstr>Arial-Rounded</vt:lpstr>
      <vt:lpstr>Averta Std CY Bold</vt:lpstr>
      <vt:lpstr>Calibri</vt:lpstr>
      <vt:lpstr>Calibri Light</vt:lpstr>
      <vt:lpstr>Coiny</vt:lpstr>
      <vt:lpstr>Quicksand Medium</vt:lpstr>
      <vt:lpstr>SVN-Fiolex Girls</vt:lpstr>
      <vt:lpstr>Times New Roman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6</cp:revision>
  <dcterms:created xsi:type="dcterms:W3CDTF">2021-07-24T09:41:32Z</dcterms:created>
  <dcterms:modified xsi:type="dcterms:W3CDTF">2025-04-13T08:16:21Z</dcterms:modified>
</cp:coreProperties>
</file>