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2" r:id="rId2"/>
  </p:sldMasterIdLst>
  <p:notesMasterIdLst>
    <p:notesMasterId r:id="rId25"/>
  </p:notesMasterIdLst>
  <p:sldIdLst>
    <p:sldId id="437" r:id="rId3"/>
    <p:sldId id="438" r:id="rId4"/>
    <p:sldId id="300" r:id="rId5"/>
    <p:sldId id="440" r:id="rId6"/>
    <p:sldId id="439" r:id="rId7"/>
    <p:sldId id="301" r:id="rId8"/>
    <p:sldId id="302" r:id="rId9"/>
    <p:sldId id="441" r:id="rId10"/>
    <p:sldId id="319" r:id="rId11"/>
    <p:sldId id="442" r:id="rId12"/>
    <p:sldId id="306" r:id="rId13"/>
    <p:sldId id="269" r:id="rId14"/>
    <p:sldId id="443" r:id="rId15"/>
    <p:sldId id="444" r:id="rId16"/>
    <p:sldId id="445" r:id="rId17"/>
    <p:sldId id="310" r:id="rId18"/>
    <p:sldId id="311" r:id="rId19"/>
    <p:sldId id="312" r:id="rId20"/>
    <p:sldId id="313" r:id="rId21"/>
    <p:sldId id="314" r:id="rId22"/>
    <p:sldId id="315" r:id="rId23"/>
    <p:sldId id="32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6E4EF"/>
    <a:srgbClr val="FDF988"/>
    <a:srgbClr val="F48FBB"/>
    <a:srgbClr val="F0F0F0"/>
    <a:srgbClr val="052E67"/>
    <a:srgbClr val="FFCCFF"/>
    <a:srgbClr val="062863"/>
    <a:srgbClr val="062963"/>
    <a:srgbClr val="0242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0144" autoAdjust="0"/>
  </p:normalViewPr>
  <p:slideViewPr>
    <p:cSldViewPr snapToGrid="0">
      <p:cViewPr varScale="1">
        <p:scale>
          <a:sx n="72" d="100"/>
          <a:sy n="72" d="100"/>
        </p:scale>
        <p:origin x="9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CD1418-1E68-449D-B20A-97908FF4E71E}" type="datetimeFigureOut">
              <a:rPr lang="en-US" smtClean="0"/>
              <a:t>4/12/2025</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8045F-57FC-49CF-AC97-4E0443826792}" type="slidenum">
              <a:rPr lang="en-US" smtClean="0"/>
              <a:t>‹#›</a:t>
            </a:fld>
            <a:endParaRPr lang="en-US"/>
          </a:p>
        </p:txBody>
      </p:sp>
    </p:spTree>
    <p:extLst>
      <p:ext uri="{BB962C8B-B14F-4D97-AF65-F5344CB8AC3E}">
        <p14:creationId xmlns:p14="http://schemas.microsoft.com/office/powerpoint/2010/main" val="1386432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00000"/>
                </a:solidFill>
                <a:effectLst/>
                <a:latin typeface="Times New Roman" panose="02020603050405020304" pitchFamily="18" charset="0"/>
                <a:ea typeface="Calibri" panose="020F0502020204030204" pitchFamily="34" charset="0"/>
              </a:rPr>
              <a:t>Mỗi người trên thế giới này tuy có những màu da khác nhau, đến từ những nơi khác nhau nhưng tất cả đều có chung một tấm lòng, ai cũng xứng đáng được nhận quyền bình đẳng. Bài học hôm nay cô và các em cùng tìm hiểu về các chủng tộc trên thế giới, họ có đặc điểm ngoại hình như thế nào và ở đâu nhé!</a:t>
            </a:r>
            <a:endParaRPr lang="en-US" dirty="0"/>
          </a:p>
          <a:p>
            <a:endParaRPr lang="en-US" dirty="0"/>
          </a:p>
        </p:txBody>
      </p:sp>
      <p:sp>
        <p:nvSpPr>
          <p:cNvPr id="4" name="Slide Number Placeholder 3"/>
          <p:cNvSpPr>
            <a:spLocks noGrp="1"/>
          </p:cNvSpPr>
          <p:nvPr>
            <p:ph type="sldNum" sz="quarter" idx="5"/>
          </p:nvPr>
        </p:nvSpPr>
        <p:spPr/>
        <p:txBody>
          <a:bodyPr/>
          <a:lstStyle/>
          <a:p>
            <a:fld id="{EB68045F-57FC-49CF-AC97-4E0443826792}" type="slidenum">
              <a:rPr lang="en-US" smtClean="0"/>
              <a:t>4</a:t>
            </a:fld>
            <a:endParaRPr lang="en-US"/>
          </a:p>
        </p:txBody>
      </p:sp>
    </p:spTree>
    <p:extLst>
      <p:ext uri="{BB962C8B-B14F-4D97-AF65-F5344CB8AC3E}">
        <p14:creationId xmlns:p14="http://schemas.microsoft.com/office/powerpoint/2010/main" val="2004547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B5DE8-7EC8-EBFC-542B-7B3661D79E3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43DC9E-1F21-F6C1-765D-0415BF184E9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400BEB-B472-9C5A-BB63-2349AAB33B52}"/>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4/12/2025</a:t>
            </a:fld>
            <a:endParaRPr lang="en-US"/>
          </a:p>
        </p:txBody>
      </p:sp>
      <p:sp>
        <p:nvSpPr>
          <p:cNvPr id="5" name="Footer Placeholder 4">
            <a:extLst>
              <a:ext uri="{FF2B5EF4-FFF2-40B4-BE49-F238E27FC236}">
                <a16:creationId xmlns:a16="http://schemas.microsoft.com/office/drawing/2014/main" id="{3395DE78-7A97-2541-509E-96C4DD7350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7B85EA-610C-E093-0B95-3A360DBB7DB0}"/>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996934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907A-A7EA-E2B9-9912-15584677639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8499DF-157C-E014-5DD4-D546E702FBD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67AC87-D520-7B84-2512-D6669FDA1452}"/>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4/12/2025</a:t>
            </a:fld>
            <a:endParaRPr lang="en-US"/>
          </a:p>
        </p:txBody>
      </p:sp>
      <p:sp>
        <p:nvSpPr>
          <p:cNvPr id="5" name="Footer Placeholder 4">
            <a:extLst>
              <a:ext uri="{FF2B5EF4-FFF2-40B4-BE49-F238E27FC236}">
                <a16:creationId xmlns:a16="http://schemas.microsoft.com/office/drawing/2014/main" id="{4536D1EE-C387-53A8-DC9B-96E37FE4FB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1D0FB8-6CA8-4565-F381-78E8DF326A99}"/>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179795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AFD799-B4CF-8EE7-FCAE-C8A7281731C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541F77-DA55-3620-7C1D-7BAD33042E0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53428-2720-EFF6-C980-D452CE342FA9}"/>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4/12/2025</a:t>
            </a:fld>
            <a:endParaRPr lang="en-US"/>
          </a:p>
        </p:txBody>
      </p:sp>
      <p:sp>
        <p:nvSpPr>
          <p:cNvPr id="5" name="Footer Placeholder 4">
            <a:extLst>
              <a:ext uri="{FF2B5EF4-FFF2-40B4-BE49-F238E27FC236}">
                <a16:creationId xmlns:a16="http://schemas.microsoft.com/office/drawing/2014/main" id="{B16E1422-08B3-A448-7391-029BFB2D70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5FB7BDA-4A79-8F67-2D22-7F0400543991}"/>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941030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3493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4051" y="-213245"/>
            <a:ext cx="11863777" cy="7274445"/>
          </a:xfrm>
          <a:prstGeom prst="rect">
            <a:avLst/>
          </a:prstGeom>
        </p:spPr>
      </p:pic>
      <p:pic>
        <p:nvPicPr>
          <p:cNvPr id="3" name="图片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10822" y="4210665"/>
            <a:ext cx="9329989" cy="2020817"/>
          </a:xfrm>
          <a:prstGeom prst="rect">
            <a:avLst/>
          </a:prstGeom>
        </p:spPr>
      </p:pic>
    </p:spTree>
    <p:extLst>
      <p:ext uri="{BB962C8B-B14F-4D97-AF65-F5344CB8AC3E}">
        <p14:creationId xmlns:p14="http://schemas.microsoft.com/office/powerpoint/2010/main" val="87312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壹</a:t>
              </a:r>
            </a:p>
          </p:txBody>
        </p:sp>
      </p:grpSp>
    </p:spTree>
    <p:extLst>
      <p:ext uri="{BB962C8B-B14F-4D97-AF65-F5344CB8AC3E}">
        <p14:creationId xmlns:p14="http://schemas.microsoft.com/office/powerpoint/2010/main" val="342351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贰</a:t>
              </a:r>
            </a:p>
          </p:txBody>
        </p:sp>
      </p:grpSp>
    </p:spTree>
    <p:extLst>
      <p:ext uri="{BB962C8B-B14F-4D97-AF65-F5344CB8AC3E}">
        <p14:creationId xmlns:p14="http://schemas.microsoft.com/office/powerpoint/2010/main" val="49022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叁</a:t>
              </a:r>
            </a:p>
          </p:txBody>
        </p:sp>
      </p:grpSp>
    </p:spTree>
    <p:extLst>
      <p:ext uri="{BB962C8B-B14F-4D97-AF65-F5344CB8AC3E}">
        <p14:creationId xmlns:p14="http://schemas.microsoft.com/office/powerpoint/2010/main" val="271712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肆</a:t>
              </a:r>
            </a:p>
          </p:txBody>
        </p:sp>
      </p:grpSp>
    </p:spTree>
    <p:extLst>
      <p:ext uri="{BB962C8B-B14F-4D97-AF65-F5344CB8AC3E}">
        <p14:creationId xmlns:p14="http://schemas.microsoft.com/office/powerpoint/2010/main" val="382279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390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4051" y="-213245"/>
            <a:ext cx="11863777" cy="7274445"/>
          </a:xfrm>
          <a:prstGeom prst="rect">
            <a:avLst/>
          </a:prstGeom>
        </p:spPr>
      </p:pic>
      <p:pic>
        <p:nvPicPr>
          <p:cNvPr id="3" name="图片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10822" y="4210665"/>
            <a:ext cx="9329989" cy="2020817"/>
          </a:xfrm>
          <a:prstGeom prst="rect">
            <a:avLst/>
          </a:prstGeom>
        </p:spPr>
      </p:pic>
    </p:spTree>
    <p:extLst>
      <p:ext uri="{BB962C8B-B14F-4D97-AF65-F5344CB8AC3E}">
        <p14:creationId xmlns:p14="http://schemas.microsoft.com/office/powerpoint/2010/main" val="305269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3BE6C-6A7D-88C1-43FE-45FC20892CB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5A36F12-9E15-D379-E802-4674D2287CC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8DD888-A5D3-26AC-020F-8529B96A4EF4}"/>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4/12/2025</a:t>
            </a:fld>
            <a:endParaRPr lang="en-US"/>
          </a:p>
        </p:txBody>
      </p:sp>
      <p:sp>
        <p:nvSpPr>
          <p:cNvPr id="5" name="Footer Placeholder 4">
            <a:extLst>
              <a:ext uri="{FF2B5EF4-FFF2-40B4-BE49-F238E27FC236}">
                <a16:creationId xmlns:a16="http://schemas.microsoft.com/office/drawing/2014/main" id="{26F3B332-4107-A985-0B75-E900E91443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E369D2-03E7-E8C5-3EA1-2D4092DFC6AF}"/>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504783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壹</a:t>
              </a:r>
            </a:p>
          </p:txBody>
        </p:sp>
      </p:grpSp>
    </p:spTree>
    <p:extLst>
      <p:ext uri="{BB962C8B-B14F-4D97-AF65-F5344CB8AC3E}">
        <p14:creationId xmlns:p14="http://schemas.microsoft.com/office/powerpoint/2010/main" val="347165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贰</a:t>
              </a:r>
            </a:p>
          </p:txBody>
        </p:sp>
      </p:grpSp>
    </p:spTree>
    <p:extLst>
      <p:ext uri="{BB962C8B-B14F-4D97-AF65-F5344CB8AC3E}">
        <p14:creationId xmlns:p14="http://schemas.microsoft.com/office/powerpoint/2010/main" val="222001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叁</a:t>
              </a:r>
            </a:p>
          </p:txBody>
        </p:sp>
      </p:grpSp>
    </p:spTree>
    <p:extLst>
      <p:ext uri="{BB962C8B-B14F-4D97-AF65-F5344CB8AC3E}">
        <p14:creationId xmlns:p14="http://schemas.microsoft.com/office/powerpoint/2010/main" val="343282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肆</a:t>
              </a:r>
            </a:p>
          </p:txBody>
        </p:sp>
      </p:grpSp>
    </p:spTree>
    <p:extLst>
      <p:ext uri="{BB962C8B-B14F-4D97-AF65-F5344CB8AC3E}">
        <p14:creationId xmlns:p14="http://schemas.microsoft.com/office/powerpoint/2010/main" val="89696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6BF-6640-BC28-F5EC-EF01515E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A23A0-6F4F-5AAB-70B2-30272A1B062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AD2A7-E983-FB4E-988C-B76F0C2800E2}"/>
              </a:ext>
            </a:extLst>
          </p:cNvPr>
          <p:cNvSpPr>
            <a:spLocks noGrp="1"/>
          </p:cNvSpPr>
          <p:nvPr>
            <p:ph type="dt" sz="half" idx="10"/>
          </p:nvPr>
        </p:nvSpPr>
        <p:spPr/>
        <p:txBody>
          <a:bodyPr/>
          <a:lstStyle/>
          <a:p>
            <a:fld id="{22C5AE06-28D5-4F22-973B-2A07B6E547CE}" type="datetimeFigureOut">
              <a:rPr lang="en-US" smtClean="0"/>
              <a:t>4/12/2025</a:t>
            </a:fld>
            <a:endParaRPr lang="en-US"/>
          </a:p>
        </p:txBody>
      </p:sp>
      <p:sp>
        <p:nvSpPr>
          <p:cNvPr id="5" name="Footer Placeholder 4">
            <a:extLst>
              <a:ext uri="{FF2B5EF4-FFF2-40B4-BE49-F238E27FC236}">
                <a16:creationId xmlns:a16="http://schemas.microsoft.com/office/drawing/2014/main"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250895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A7BF-7782-9377-A4A5-DFCFE03B6650}"/>
              </a:ext>
            </a:extLst>
          </p:cNvPr>
          <p:cNvSpPr>
            <a:spLocks noGrp="1"/>
          </p:cNvSpPr>
          <p:nvPr>
            <p:ph type="dt" sz="half" idx="10"/>
          </p:nvPr>
        </p:nvSpPr>
        <p:spPr/>
        <p:txBody>
          <a:bodyPr/>
          <a:lstStyle/>
          <a:p>
            <a:fld id="{22C5AE06-28D5-4F22-973B-2A07B6E547CE}" type="datetimeFigureOut">
              <a:rPr lang="en-US" smtClean="0"/>
              <a:t>4/12/2025</a:t>
            </a:fld>
            <a:endParaRPr lang="en-US"/>
          </a:p>
        </p:txBody>
      </p:sp>
      <p:sp>
        <p:nvSpPr>
          <p:cNvPr id="5" name="Footer Placeholder 4">
            <a:extLst>
              <a:ext uri="{FF2B5EF4-FFF2-40B4-BE49-F238E27FC236}">
                <a16:creationId xmlns:a16="http://schemas.microsoft.com/office/drawing/2014/main"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676552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EA4-7ACF-A48F-3624-56F9FFE432F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DB19A1-8BC2-4536-2ED2-FAD9733A7F1F}"/>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6304-B197-E91D-96AA-9E4C0C48CC07}"/>
              </a:ext>
            </a:extLst>
          </p:cNvPr>
          <p:cNvSpPr>
            <a:spLocks noGrp="1"/>
          </p:cNvSpPr>
          <p:nvPr>
            <p:ph type="dt" sz="half" idx="10"/>
          </p:nvPr>
        </p:nvSpPr>
        <p:spPr/>
        <p:txBody>
          <a:bodyPr/>
          <a:lstStyle/>
          <a:p>
            <a:fld id="{22C5AE06-28D5-4F22-973B-2A07B6E547CE}" type="datetimeFigureOut">
              <a:rPr lang="en-US" smtClean="0"/>
              <a:t>4/12/2025</a:t>
            </a:fld>
            <a:endParaRPr lang="en-US"/>
          </a:p>
        </p:txBody>
      </p:sp>
      <p:sp>
        <p:nvSpPr>
          <p:cNvPr id="5" name="Footer Placeholder 4">
            <a:extLst>
              <a:ext uri="{FF2B5EF4-FFF2-40B4-BE49-F238E27FC236}">
                <a16:creationId xmlns:a16="http://schemas.microsoft.com/office/drawing/2014/main"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689037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58BC9-1913-A28E-AB7F-66821912A2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A3E2-B14B-21D4-0590-A4A2F958EE5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2F11C-BFC4-9B51-4BF9-C48D87ECCEA4}"/>
              </a:ext>
            </a:extLst>
          </p:cNvPr>
          <p:cNvSpPr>
            <a:spLocks noGrp="1"/>
          </p:cNvSpPr>
          <p:nvPr>
            <p:ph type="dt" sz="half" idx="10"/>
          </p:nvPr>
        </p:nvSpPr>
        <p:spPr/>
        <p:txBody>
          <a:bodyPr/>
          <a:lstStyle/>
          <a:p>
            <a:fld id="{22C5AE06-28D5-4F22-973B-2A07B6E547CE}" type="datetimeFigureOut">
              <a:rPr lang="en-US" smtClean="0"/>
              <a:t>4/12/2025</a:t>
            </a:fld>
            <a:endParaRPr lang="en-US"/>
          </a:p>
        </p:txBody>
      </p:sp>
      <p:sp>
        <p:nvSpPr>
          <p:cNvPr id="6" name="Footer Placeholder 5">
            <a:extLst>
              <a:ext uri="{FF2B5EF4-FFF2-40B4-BE49-F238E27FC236}">
                <a16:creationId xmlns:a16="http://schemas.microsoft.com/office/drawing/2014/main"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368313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2FB5-ACEA-23D3-F5FA-5E5AB5EF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DB29F8-2C6F-5A87-F37D-03783C939FE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E7CF6-DB36-3194-8357-AC79DEC5167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75393-9048-94BE-6F55-1CA186CA2A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B38E7-CCE6-11AF-EC14-8231E8BF5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880D7-DD5B-24E3-FEFB-51306CA9DA3F}"/>
              </a:ext>
            </a:extLst>
          </p:cNvPr>
          <p:cNvSpPr>
            <a:spLocks noGrp="1"/>
          </p:cNvSpPr>
          <p:nvPr>
            <p:ph type="dt" sz="half" idx="10"/>
          </p:nvPr>
        </p:nvSpPr>
        <p:spPr/>
        <p:txBody>
          <a:bodyPr/>
          <a:lstStyle/>
          <a:p>
            <a:fld id="{22C5AE06-28D5-4F22-973B-2A07B6E547CE}" type="datetimeFigureOut">
              <a:rPr lang="en-US" smtClean="0"/>
              <a:t>4/12/2025</a:t>
            </a:fld>
            <a:endParaRPr lang="en-US"/>
          </a:p>
        </p:txBody>
      </p:sp>
      <p:sp>
        <p:nvSpPr>
          <p:cNvPr id="8" name="Footer Placeholder 7">
            <a:extLst>
              <a:ext uri="{FF2B5EF4-FFF2-40B4-BE49-F238E27FC236}">
                <a16:creationId xmlns:a16="http://schemas.microsoft.com/office/drawing/2014/main"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1141696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7C8D8-2B59-BBE8-0F0C-0E4262C20B51}"/>
              </a:ext>
            </a:extLst>
          </p:cNvPr>
          <p:cNvSpPr>
            <a:spLocks noGrp="1"/>
          </p:cNvSpPr>
          <p:nvPr>
            <p:ph type="dt" sz="half" idx="10"/>
          </p:nvPr>
        </p:nvSpPr>
        <p:spPr/>
        <p:txBody>
          <a:bodyPr/>
          <a:lstStyle/>
          <a:p>
            <a:fld id="{22C5AE06-28D5-4F22-973B-2A07B6E547CE}" type="datetimeFigureOut">
              <a:rPr lang="en-US" smtClean="0"/>
              <a:t>4/12/2025</a:t>
            </a:fld>
            <a:endParaRPr lang="en-US"/>
          </a:p>
        </p:txBody>
      </p:sp>
      <p:sp>
        <p:nvSpPr>
          <p:cNvPr id="4" name="Footer Placeholder 3">
            <a:extLst>
              <a:ext uri="{FF2B5EF4-FFF2-40B4-BE49-F238E27FC236}">
                <a16:creationId xmlns:a16="http://schemas.microsoft.com/office/drawing/2014/main"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3570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819A0-D493-9968-72A8-82C55C50071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748485-2CEB-25E5-7620-232670B4CBC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FFD28B-CDF2-85A8-5CEE-713ADC2641BF}"/>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4/12/2025</a:t>
            </a:fld>
            <a:endParaRPr lang="en-US"/>
          </a:p>
        </p:txBody>
      </p:sp>
      <p:sp>
        <p:nvSpPr>
          <p:cNvPr id="5" name="Footer Placeholder 4">
            <a:extLst>
              <a:ext uri="{FF2B5EF4-FFF2-40B4-BE49-F238E27FC236}">
                <a16:creationId xmlns:a16="http://schemas.microsoft.com/office/drawing/2014/main" id="{3760668D-5765-B3FD-AB66-9D09CB66B1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4B81107-8E4B-97E8-C35E-F3175BE43D06}"/>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657308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2A2A-2AFB-4757-E0EE-45095BF83E71}"/>
              </a:ext>
            </a:extLst>
          </p:cNvPr>
          <p:cNvSpPr>
            <a:spLocks noGrp="1"/>
          </p:cNvSpPr>
          <p:nvPr>
            <p:ph type="dt" sz="half" idx="10"/>
          </p:nvPr>
        </p:nvSpPr>
        <p:spPr/>
        <p:txBody>
          <a:bodyPr/>
          <a:lstStyle/>
          <a:p>
            <a:fld id="{22C5AE06-28D5-4F22-973B-2A07B6E547CE}" type="datetimeFigureOut">
              <a:rPr lang="en-US" smtClean="0"/>
              <a:t>4/12/2025</a:t>
            </a:fld>
            <a:endParaRPr lang="en-US"/>
          </a:p>
        </p:txBody>
      </p:sp>
      <p:sp>
        <p:nvSpPr>
          <p:cNvPr id="3" name="Footer Placeholder 2">
            <a:extLst>
              <a:ext uri="{FF2B5EF4-FFF2-40B4-BE49-F238E27FC236}">
                <a16:creationId xmlns:a16="http://schemas.microsoft.com/office/drawing/2014/main"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250847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4E4-B489-9A64-80F7-03520B8D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575035-56CA-D083-DF9F-003B64ABBA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A20DF-FDBA-F59C-23D4-3D8CFC80BFF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9766B-51DB-424E-968B-B4B8C6E70286}"/>
              </a:ext>
            </a:extLst>
          </p:cNvPr>
          <p:cNvSpPr>
            <a:spLocks noGrp="1"/>
          </p:cNvSpPr>
          <p:nvPr>
            <p:ph type="dt" sz="half" idx="10"/>
          </p:nvPr>
        </p:nvSpPr>
        <p:spPr/>
        <p:txBody>
          <a:bodyPr/>
          <a:lstStyle/>
          <a:p>
            <a:fld id="{22C5AE06-28D5-4F22-973B-2A07B6E547CE}" type="datetimeFigureOut">
              <a:rPr lang="en-US" smtClean="0"/>
              <a:t>4/12/2025</a:t>
            </a:fld>
            <a:endParaRPr lang="en-US"/>
          </a:p>
        </p:txBody>
      </p:sp>
      <p:sp>
        <p:nvSpPr>
          <p:cNvPr id="6" name="Footer Placeholder 5">
            <a:extLst>
              <a:ext uri="{FF2B5EF4-FFF2-40B4-BE49-F238E27FC236}">
                <a16:creationId xmlns:a16="http://schemas.microsoft.com/office/drawing/2014/main"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683277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9467-FE29-CA2A-E01C-5CA7178D2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99E53-0DBF-52F4-052B-BFE84C8A5D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C5F3B43-A0F5-DB27-CE27-BCABB178D21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0FEC5-9C73-4178-F814-FC670B8C8ED3}"/>
              </a:ext>
            </a:extLst>
          </p:cNvPr>
          <p:cNvSpPr>
            <a:spLocks noGrp="1"/>
          </p:cNvSpPr>
          <p:nvPr>
            <p:ph type="dt" sz="half" idx="10"/>
          </p:nvPr>
        </p:nvSpPr>
        <p:spPr/>
        <p:txBody>
          <a:bodyPr/>
          <a:lstStyle/>
          <a:p>
            <a:fld id="{22C5AE06-28D5-4F22-973B-2A07B6E547CE}" type="datetimeFigureOut">
              <a:rPr lang="en-US" smtClean="0"/>
              <a:t>4/12/2025</a:t>
            </a:fld>
            <a:endParaRPr lang="en-US"/>
          </a:p>
        </p:txBody>
      </p:sp>
      <p:sp>
        <p:nvSpPr>
          <p:cNvPr id="6" name="Footer Placeholder 5">
            <a:extLst>
              <a:ext uri="{FF2B5EF4-FFF2-40B4-BE49-F238E27FC236}">
                <a16:creationId xmlns:a16="http://schemas.microsoft.com/office/drawing/2014/main"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4322376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F9A4A-320E-D258-1401-7F3646B0CA9E}"/>
              </a:ext>
            </a:extLst>
          </p:cNvPr>
          <p:cNvSpPr>
            <a:spLocks noGrp="1"/>
          </p:cNvSpPr>
          <p:nvPr>
            <p:ph type="dt" sz="half" idx="10"/>
          </p:nvPr>
        </p:nvSpPr>
        <p:spPr/>
        <p:txBody>
          <a:bodyPr/>
          <a:lstStyle/>
          <a:p>
            <a:fld id="{22C5AE06-28D5-4F22-973B-2A07B6E547CE}" type="datetimeFigureOut">
              <a:rPr lang="en-US" smtClean="0"/>
              <a:t>4/12/2025</a:t>
            </a:fld>
            <a:endParaRPr lang="en-US"/>
          </a:p>
        </p:txBody>
      </p:sp>
      <p:sp>
        <p:nvSpPr>
          <p:cNvPr id="5" name="Footer Placeholder 4">
            <a:extLst>
              <a:ext uri="{FF2B5EF4-FFF2-40B4-BE49-F238E27FC236}">
                <a16:creationId xmlns:a16="http://schemas.microsoft.com/office/drawing/2014/main"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0544116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BA1F-C4C2-FF94-86DD-C20E376D570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BCCC9-ADD3-FED2-D398-30B04D6A6A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DF85-DC5C-8E9D-A517-1D64E1400DDC}"/>
              </a:ext>
            </a:extLst>
          </p:cNvPr>
          <p:cNvSpPr>
            <a:spLocks noGrp="1"/>
          </p:cNvSpPr>
          <p:nvPr>
            <p:ph type="dt" sz="half" idx="10"/>
          </p:nvPr>
        </p:nvSpPr>
        <p:spPr/>
        <p:txBody>
          <a:bodyPr/>
          <a:lstStyle/>
          <a:p>
            <a:fld id="{22C5AE06-28D5-4F22-973B-2A07B6E547CE}" type="datetimeFigureOut">
              <a:rPr lang="en-US" smtClean="0"/>
              <a:t>4/12/2025</a:t>
            </a:fld>
            <a:endParaRPr lang="en-US"/>
          </a:p>
        </p:txBody>
      </p:sp>
      <p:sp>
        <p:nvSpPr>
          <p:cNvPr id="5" name="Footer Placeholder 4">
            <a:extLst>
              <a:ext uri="{FF2B5EF4-FFF2-40B4-BE49-F238E27FC236}">
                <a16:creationId xmlns:a16="http://schemas.microsoft.com/office/drawing/2014/main"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1070609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011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A4D57-1CB4-5DF2-F29E-8E84F29E74A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5980EC7-D1D1-628B-DCDF-58C680AF606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4E85F9-6D7E-C95F-6C18-388AC6A72DB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7AED1D-3022-AA02-71CD-BDFEA3189751}"/>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4/12/2025</a:t>
            </a:fld>
            <a:endParaRPr lang="en-US"/>
          </a:p>
        </p:txBody>
      </p:sp>
      <p:sp>
        <p:nvSpPr>
          <p:cNvPr id="6" name="Footer Placeholder 5">
            <a:extLst>
              <a:ext uri="{FF2B5EF4-FFF2-40B4-BE49-F238E27FC236}">
                <a16:creationId xmlns:a16="http://schemas.microsoft.com/office/drawing/2014/main" id="{1B0977CF-A765-090A-9211-4E91365A46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C9EA9E4-9806-6F62-F52E-7B102126C61C}"/>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1680858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C643D-C08B-DF76-DF56-FFE92AEEA4F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79DC8E9-BBBB-8E8D-2D8B-50C1F868639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8E1134-FBE5-187C-3510-8263E6ED1DD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2B51CD-837E-0B39-142A-13A72E733BC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1A2E16-CC06-9B3F-063C-143D54EB321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9DDF14-E0BB-0417-B37A-60E04500B37C}"/>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4/12/2025</a:t>
            </a:fld>
            <a:endParaRPr lang="en-US"/>
          </a:p>
        </p:txBody>
      </p:sp>
      <p:sp>
        <p:nvSpPr>
          <p:cNvPr id="8" name="Footer Placeholder 7">
            <a:extLst>
              <a:ext uri="{FF2B5EF4-FFF2-40B4-BE49-F238E27FC236}">
                <a16:creationId xmlns:a16="http://schemas.microsoft.com/office/drawing/2014/main" id="{0996EC59-9123-363D-B7EB-9EF6CBEE9E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EF1E074-85C8-E8BF-EA4C-F8253AB5DD2D}"/>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574411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AEA81-CEA3-150C-C771-4483F4E3117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7A6E4FE-7C4B-B432-6542-D2D2FA00533C}"/>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4/12/2025</a:t>
            </a:fld>
            <a:endParaRPr lang="en-US"/>
          </a:p>
        </p:txBody>
      </p:sp>
      <p:sp>
        <p:nvSpPr>
          <p:cNvPr id="4" name="Footer Placeholder 3">
            <a:extLst>
              <a:ext uri="{FF2B5EF4-FFF2-40B4-BE49-F238E27FC236}">
                <a16:creationId xmlns:a16="http://schemas.microsoft.com/office/drawing/2014/main" id="{AA79F77F-526F-00F7-EE7D-8C184B76CC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256F25E-D92A-32C1-59CE-2D51EF2CC0B0}"/>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8273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D93F8C-95D5-4681-FBF5-9CAC0E6673CE}"/>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4/12/2025</a:t>
            </a:fld>
            <a:endParaRPr lang="en-US"/>
          </a:p>
        </p:txBody>
      </p:sp>
      <p:sp>
        <p:nvSpPr>
          <p:cNvPr id="3" name="Footer Placeholder 2">
            <a:extLst>
              <a:ext uri="{FF2B5EF4-FFF2-40B4-BE49-F238E27FC236}">
                <a16:creationId xmlns:a16="http://schemas.microsoft.com/office/drawing/2014/main" id="{DED4EE61-707A-B2AF-3440-28E44FBA3B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DADAC6E-42D5-61E1-D5BC-081E90EC2B4C}"/>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865572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AD0D3-EAE0-D562-5C13-E324E86CDAD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E8D4DF-4E4F-0705-7305-6DA89C523EB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6A9868-B1CC-40CF-AC1B-EE26ABEC204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07B208-385A-F16A-2673-5319857095B6}"/>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4/12/2025</a:t>
            </a:fld>
            <a:endParaRPr lang="en-US"/>
          </a:p>
        </p:txBody>
      </p:sp>
      <p:sp>
        <p:nvSpPr>
          <p:cNvPr id="6" name="Footer Placeholder 5">
            <a:extLst>
              <a:ext uri="{FF2B5EF4-FFF2-40B4-BE49-F238E27FC236}">
                <a16:creationId xmlns:a16="http://schemas.microsoft.com/office/drawing/2014/main" id="{69D36544-B118-22F3-D972-0BD2B3383D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28647D2-170A-BBB9-C874-2928054C4115}"/>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873470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911F7-354E-6927-6B79-1D61090E5F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F7DB17-3D0F-83B5-C254-F49B278C90A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8A5475-B32B-3EC7-DF28-B9031CEDEC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0942C1-08E6-AB73-8313-21BF9597CC14}"/>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4/12/2025</a:t>
            </a:fld>
            <a:endParaRPr lang="en-US"/>
          </a:p>
        </p:txBody>
      </p:sp>
      <p:sp>
        <p:nvSpPr>
          <p:cNvPr id="6" name="Footer Placeholder 5">
            <a:extLst>
              <a:ext uri="{FF2B5EF4-FFF2-40B4-BE49-F238E27FC236}">
                <a16:creationId xmlns:a16="http://schemas.microsoft.com/office/drawing/2014/main" id="{FBD2861E-3599-F756-08E1-A00E57CC85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7217DB4-DA6F-8150-693F-217AAC62F4E1}"/>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212550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Picture background">
            <a:extLst>
              <a:ext uri="{FF2B5EF4-FFF2-40B4-BE49-F238E27FC236}">
                <a16:creationId xmlns:a16="http://schemas.microsoft.com/office/drawing/2014/main" id="{2E500BBC-9DAC-9F71-B27D-58741853F3DD}"/>
              </a:ext>
            </a:extLst>
          </p:cNvPr>
          <p:cNvPicPr>
            <a:picLocks noChangeAspect="1" noChangeArrowheads="1"/>
          </p:cNvPicPr>
          <p:nvPr userDrawn="1"/>
        </p:nvPicPr>
        <p:blipFill rotWithShape="1">
          <a:blip r:embed="rId25">
            <a:alphaModFix amt="70000"/>
            <a:extLst>
              <a:ext uri="{28A0092B-C50C-407E-A947-70E740481C1C}">
                <a14:useLocalDpi xmlns:a14="http://schemas.microsoft.com/office/drawing/2010/main" val="0"/>
              </a:ext>
            </a:extLst>
          </a:blip>
          <a:srcRect b="1291"/>
          <a:stretch/>
        </p:blipFill>
        <p:spPr bwMode="auto">
          <a:xfrm>
            <a:off x="0" y="0"/>
            <a:ext cx="12192000" cy="75216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round pink circle with white text and a black background&#10;&#10;Description automatically generated">
            <a:extLst>
              <a:ext uri="{FF2B5EF4-FFF2-40B4-BE49-F238E27FC236}">
                <a16:creationId xmlns:a16="http://schemas.microsoft.com/office/drawing/2014/main" id="{4A6490FA-2601-495B-6730-90D5823F8F5A}"/>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Tree>
    <p:extLst>
      <p:ext uri="{BB962C8B-B14F-4D97-AF65-F5344CB8AC3E}">
        <p14:creationId xmlns:p14="http://schemas.microsoft.com/office/powerpoint/2010/main" val="1191843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 id="2147483690" r:id="rId13"/>
    <p:sldLayoutId id="2147483691" r:id="rId14"/>
    <p:sldLayoutId id="2147483692" r:id="rId15"/>
    <p:sldLayoutId id="2147483693" r:id="rId16"/>
    <p:sldLayoutId id="2147483694" r:id="rId17"/>
    <p:sldLayoutId id="2147483696" r:id="rId18"/>
    <p:sldLayoutId id="2147483697" r:id="rId19"/>
    <p:sldLayoutId id="2147483698" r:id="rId20"/>
    <p:sldLayoutId id="2147483699" r:id="rId21"/>
    <p:sldLayoutId id="2147483700" r:id="rId22"/>
    <p:sldLayoutId id="214748370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106724A9-F091-6A53-8533-BE8A6C1C0F6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B1F35BC-FFC4-3130-BFC6-379BC31C3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FC8303-A8B5-07DE-6D52-2103E2AFC22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EDD5A-2F3F-F56C-A720-D57C4798009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t>4/12/2025</a:t>
            </a:fld>
            <a:endParaRPr lang="en-US"/>
          </a:p>
        </p:txBody>
      </p:sp>
      <p:sp>
        <p:nvSpPr>
          <p:cNvPr id="5" name="Footer Placeholder 4">
            <a:extLst>
              <a:ext uri="{FF2B5EF4-FFF2-40B4-BE49-F238E27FC236}">
                <a16:creationId xmlns:a16="http://schemas.microsoft.com/office/drawing/2014/main" id="{873E3AD6-5A13-B96C-974D-152D1272FF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54A2CD-8830-B48C-AB38-18EC092D74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round pink circle with white text and a black background&#10;&#10;Description automatically generated">
            <a:extLst>
              <a:ext uri="{FF2B5EF4-FFF2-40B4-BE49-F238E27FC236}">
                <a16:creationId xmlns:a16="http://schemas.microsoft.com/office/drawing/2014/main" id="{92E140AF-7766-1F83-237B-F23EEB4B0A7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Tree>
    <p:extLst>
      <p:ext uri="{BB962C8B-B14F-4D97-AF65-F5344CB8AC3E}">
        <p14:creationId xmlns:p14="http://schemas.microsoft.com/office/powerpoint/2010/main" val="400546129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1">
            <a:extLst>
              <a:ext uri="{FF2B5EF4-FFF2-40B4-BE49-F238E27FC236}">
                <a16:creationId xmlns:a16="http://schemas.microsoft.com/office/drawing/2014/main" id="{B66499FD-BA9F-7EE6-0B51-14DF0EB1ED80}"/>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4" name="Picture 3" descr="A green and red text with white border&#10;&#10;Description automatically generated">
            <a:extLst>
              <a:ext uri="{FF2B5EF4-FFF2-40B4-BE49-F238E27FC236}">
                <a16:creationId xmlns:a16="http://schemas.microsoft.com/office/drawing/2014/main" id="{32A5B80E-80DA-AF26-521B-17C8DA617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041" y="521622"/>
            <a:ext cx="9402084" cy="2707871"/>
          </a:xfrm>
          <a:prstGeom prst="rect">
            <a:avLst/>
          </a:prstGeom>
        </p:spPr>
      </p:pic>
    </p:spTree>
    <p:extLst>
      <p:ext uri="{BB962C8B-B14F-4D97-AF65-F5344CB8AC3E}">
        <p14:creationId xmlns:p14="http://schemas.microsoft.com/office/powerpoint/2010/main" val="302377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074" name="Picture 2" descr="Six happy cartoon children of different races wearing traditional clothing  from around the world and holding their flags | Premium AI-generated vector">
            <a:extLst>
              <a:ext uri="{FF2B5EF4-FFF2-40B4-BE49-F238E27FC236}">
                <a16:creationId xmlns:a16="http://schemas.microsoft.com/office/drawing/2014/main" id="{F2939BC4-C58A-0C8F-0CC1-806DB16C1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11" y="1251856"/>
            <a:ext cx="4857009" cy="48570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ình ảnh Giấy Ghi Chú Minh Họa PNG , Ghi Chú, Giấy, Ghi Nhớ PNG trong suốt  và Vector để tải xuống miễn phí">
            <a:extLst>
              <a:ext uri="{FF2B5EF4-FFF2-40B4-BE49-F238E27FC236}">
                <a16:creationId xmlns:a16="http://schemas.microsoft.com/office/drawing/2014/main" id="{2D7CB270-3E7C-B21E-4A61-71AAE067E9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11" t="19285" r="8056" b="18216"/>
          <a:stretch/>
        </p:blipFill>
        <p:spPr bwMode="auto">
          <a:xfrm>
            <a:off x="5262828" y="1140031"/>
            <a:ext cx="6384886" cy="46491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1B9416-85CB-8749-3CAF-FDED6DB87EE6}"/>
              </a:ext>
            </a:extLst>
          </p:cNvPr>
          <p:cNvSpPr txBox="1"/>
          <p:nvPr/>
        </p:nvSpPr>
        <p:spPr>
          <a:xfrm>
            <a:off x="6092042" y="2030681"/>
            <a:ext cx="4845131" cy="3046988"/>
          </a:xfrm>
          <a:prstGeom prst="rect">
            <a:avLst/>
          </a:prstGeom>
          <a:noFill/>
        </p:spPr>
        <p:txBody>
          <a:bodyPr wrap="square" rtlCol="0">
            <a:spAutoFit/>
          </a:bodyPr>
          <a:lstStyle/>
          <a:p>
            <a:pPr lvl="0" algn="ctr"/>
            <a:r>
              <a:rPr lang="en-US" sz="4800" b="1" dirty="0" err="1">
                <a:solidFill>
                  <a:prstClr val="black"/>
                </a:solidFill>
                <a:latin typeface="Cambria" panose="02040503050406030204" pitchFamily="18" charset="0"/>
                <a:ea typeface="Cambria" panose="02040503050406030204" pitchFamily="18" charset="0"/>
              </a:rPr>
              <a:t>Hoạt</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động</a:t>
            </a:r>
            <a:r>
              <a:rPr lang="en-US" sz="4800" b="1" dirty="0">
                <a:solidFill>
                  <a:prstClr val="black"/>
                </a:solidFill>
                <a:latin typeface="Cambria" panose="02040503050406030204" pitchFamily="18" charset="0"/>
                <a:ea typeface="Cambria" panose="02040503050406030204" pitchFamily="18" charset="0"/>
              </a:rPr>
              <a:t> 2. </a:t>
            </a:r>
            <a:r>
              <a:rPr lang="en-US" sz="4800" dirty="0" err="1">
                <a:solidFill>
                  <a:prstClr val="black"/>
                </a:solidFill>
                <a:latin typeface="Cambria" panose="02040503050406030204" pitchFamily="18" charset="0"/>
                <a:ea typeface="Cambria" panose="02040503050406030204" pitchFamily="18" charset="0"/>
              </a:rPr>
              <a:t>Tìm</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hiểu</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về</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các</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chủng</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tộc</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trên</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thế</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giới</a:t>
            </a:r>
            <a:endParaRPr kumimoji="0" lang="en-US" sz="4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560321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4">
            <a:extLst>
              <a:ext uri="{FF2B5EF4-FFF2-40B4-BE49-F238E27FC236}">
                <a16:creationId xmlns:a16="http://schemas.microsoft.com/office/drawing/2014/main" id="{5F19ABB9-330F-93CA-F98F-6C8675544FF1}"/>
              </a:ext>
            </a:extLst>
          </p:cNvPr>
          <p:cNvSpPr/>
          <p:nvPr/>
        </p:nvSpPr>
        <p:spPr>
          <a:xfrm>
            <a:off x="168676" y="240990"/>
            <a:ext cx="11854650" cy="6488283"/>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30" name="Hình chữ nhật: Góc Tròn 29">
            <a:extLst>
              <a:ext uri="{FF2B5EF4-FFF2-40B4-BE49-F238E27FC236}">
                <a16:creationId xmlns:a16="http://schemas.microsoft.com/office/drawing/2014/main" id="{D34C6FC7-62F6-4592-AFD5-C8B95989A656}"/>
              </a:ext>
            </a:extLst>
          </p:cNvPr>
          <p:cNvSpPr/>
          <p:nvPr/>
        </p:nvSpPr>
        <p:spPr>
          <a:xfrm>
            <a:off x="395582" y="1100868"/>
            <a:ext cx="4972065" cy="4397408"/>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ộp Văn bản 6">
            <a:extLst>
              <a:ext uri="{FF2B5EF4-FFF2-40B4-BE49-F238E27FC236}">
                <a16:creationId xmlns:a16="http://schemas.microsoft.com/office/drawing/2014/main" id="{A4AA8ED1-DCB6-2758-7117-70F795272C70}"/>
              </a:ext>
            </a:extLst>
          </p:cNvPr>
          <p:cNvSpPr txBox="1"/>
          <p:nvPr/>
        </p:nvSpPr>
        <p:spPr>
          <a:xfrm>
            <a:off x="638106" y="1298767"/>
            <a:ext cx="4385155" cy="4031873"/>
          </a:xfrm>
          <a:prstGeom prst="rect">
            <a:avLst/>
          </a:prstGeom>
          <a:noFill/>
        </p:spPr>
        <p:txBody>
          <a:bodyPr wrap="square">
            <a:spAutoFit/>
          </a:bodyPr>
          <a:lstStyle/>
          <a:p>
            <a:pPr algn="just"/>
            <a:r>
              <a:rPr lang="vi-VN" sz="3200" b="1" dirty="0">
                <a:latin typeface="Calibri" panose="020F0502020204030204" pitchFamily="34" charset="0"/>
                <a:cs typeface="Calibri" panose="020F0502020204030204" pitchFamily="34" charset="0"/>
              </a:rPr>
              <a:t>Đọc thông tin và quan sát hình 1, em hãy:</a:t>
            </a:r>
          </a:p>
          <a:p>
            <a:pPr algn="just"/>
            <a:r>
              <a:rPr lang="vi-VN" sz="3200" dirty="0">
                <a:latin typeface="Calibri" panose="020F0502020204030204" pitchFamily="34" charset="0"/>
                <a:cs typeface="Calibri" panose="020F0502020204030204" pitchFamily="34" charset="0"/>
              </a:rPr>
              <a:t>- Kể tên các chủng tộc chính trên thế giới.</a:t>
            </a:r>
          </a:p>
          <a:p>
            <a:pPr algn="just"/>
            <a:r>
              <a:rPr lang="vi-VN" sz="3200" dirty="0">
                <a:latin typeface="Calibri" panose="020F0502020204030204" pitchFamily="34" charset="0"/>
                <a:cs typeface="Calibri" panose="020F0502020204030204" pitchFamily="34" charset="0"/>
              </a:rPr>
              <a:t>- Mô tả những nét chính về ngoại hình của các chủng tộc trên thế giới (màu da, tóc, mắt,...).</a:t>
            </a:r>
            <a:endParaRPr lang="pt-BR" sz="3200" dirty="0">
              <a:latin typeface="Calibri" panose="020F0502020204030204" pitchFamily="34" charset="0"/>
              <a:cs typeface="Calibri" panose="020F0502020204030204" pitchFamily="34" charset="0"/>
            </a:endParaRPr>
          </a:p>
        </p:txBody>
      </p:sp>
      <p:pic>
        <p:nvPicPr>
          <p:cNvPr id="13" name="Picture 4">
            <a:extLst>
              <a:ext uri="{FF2B5EF4-FFF2-40B4-BE49-F238E27FC236}">
                <a16:creationId xmlns:a16="http://schemas.microsoft.com/office/drawing/2014/main" id="{4A448942-8990-A1EC-D608-9261ECF1B164}"/>
              </a:ext>
            </a:extLst>
          </p:cNvPr>
          <p:cNvPicPr>
            <a:picLocks noChangeAspect="1"/>
          </p:cNvPicPr>
          <p:nvPr/>
        </p:nvPicPr>
        <p:blipFill>
          <a:blip r:embed="rId2"/>
          <a:stretch>
            <a:fillRect/>
          </a:stretch>
        </p:blipFill>
        <p:spPr>
          <a:xfrm>
            <a:off x="0" y="1378566"/>
            <a:ext cx="810628" cy="1046042"/>
          </a:xfrm>
          <a:prstGeom prst="rect">
            <a:avLst/>
          </a:prstGeom>
        </p:spPr>
      </p:pic>
      <p:pic>
        <p:nvPicPr>
          <p:cNvPr id="3" name="Picture 2">
            <a:extLst>
              <a:ext uri="{FF2B5EF4-FFF2-40B4-BE49-F238E27FC236}">
                <a16:creationId xmlns:a16="http://schemas.microsoft.com/office/drawing/2014/main" id="{8D7CFBCB-0FAF-0671-0CF4-C25B2C429274}"/>
              </a:ext>
            </a:extLst>
          </p:cNvPr>
          <p:cNvPicPr>
            <a:picLocks noChangeAspect="1"/>
          </p:cNvPicPr>
          <p:nvPr/>
        </p:nvPicPr>
        <p:blipFill>
          <a:blip r:embed="rId3"/>
          <a:stretch>
            <a:fillRect/>
          </a:stretch>
        </p:blipFill>
        <p:spPr>
          <a:xfrm>
            <a:off x="5543833" y="1306286"/>
            <a:ext cx="6415607" cy="4586596"/>
          </a:xfrm>
          <a:prstGeom prst="rect">
            <a:avLst/>
          </a:prstGeom>
        </p:spPr>
      </p:pic>
    </p:spTree>
    <p:extLst>
      <p:ext uri="{BB962C8B-B14F-4D97-AF65-F5344CB8AC3E}">
        <p14:creationId xmlns:p14="http://schemas.microsoft.com/office/powerpoint/2010/main" val="5572818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Rounded Corners 4">
            <a:extLst>
              <a:ext uri="{FF2B5EF4-FFF2-40B4-BE49-F238E27FC236}">
                <a16:creationId xmlns:a16="http://schemas.microsoft.com/office/drawing/2014/main" id="{C83E4855-D2EE-31FE-AB29-1560688A3489}"/>
              </a:ext>
            </a:extLst>
          </p:cNvPr>
          <p:cNvSpPr/>
          <p:nvPr/>
        </p:nvSpPr>
        <p:spPr>
          <a:xfrm>
            <a:off x="168676" y="112542"/>
            <a:ext cx="11854650" cy="6616731"/>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nvGrpSpPr>
          <p:cNvPr id="2" name="Group 1">
            <a:extLst>
              <a:ext uri="{FF2B5EF4-FFF2-40B4-BE49-F238E27FC236}">
                <a16:creationId xmlns:a16="http://schemas.microsoft.com/office/drawing/2014/main" id="{BF84516B-967B-7600-3C89-6FD9DB960DCF}"/>
              </a:ext>
            </a:extLst>
          </p:cNvPr>
          <p:cNvGrpSpPr/>
          <p:nvPr/>
        </p:nvGrpSpPr>
        <p:grpSpPr>
          <a:xfrm>
            <a:off x="1596865" y="0"/>
            <a:ext cx="9507506" cy="1170657"/>
            <a:chOff x="1159321" y="1481377"/>
            <a:chExt cx="9507506" cy="1170657"/>
          </a:xfrm>
        </p:grpSpPr>
        <p:grpSp>
          <p:nvGrpSpPr>
            <p:cNvPr id="4" name="Group 3">
              <a:extLst>
                <a:ext uri="{FF2B5EF4-FFF2-40B4-BE49-F238E27FC236}">
                  <a16:creationId xmlns:a16="http://schemas.microsoft.com/office/drawing/2014/main" id="{21C91A92-6B5E-9F6C-3479-B2768D7A6FAD}"/>
                </a:ext>
              </a:extLst>
            </p:cNvPr>
            <p:cNvGrpSpPr/>
            <p:nvPr/>
          </p:nvGrpSpPr>
          <p:grpSpPr>
            <a:xfrm>
              <a:off x="1159321" y="1651755"/>
              <a:ext cx="9507506" cy="945903"/>
              <a:chOff x="271200" y="232396"/>
              <a:chExt cx="10223158" cy="1130697"/>
            </a:xfrm>
          </p:grpSpPr>
          <p:sp>
            <p:nvSpPr>
              <p:cNvPr id="7" name="Hình chữ nhật: Góc Tròn 38">
                <a:extLst>
                  <a:ext uri="{FF2B5EF4-FFF2-40B4-BE49-F238E27FC236}">
                    <a16:creationId xmlns:a16="http://schemas.microsoft.com/office/drawing/2014/main" id="{40EFC70A-7D7B-C444-FC7B-0E6873C9C36F}"/>
                  </a:ext>
                </a:extLst>
              </p:cNvPr>
              <p:cNvSpPr/>
              <p:nvPr/>
            </p:nvSpPr>
            <p:spPr>
              <a:xfrm>
                <a:off x="1350592" y="232396"/>
                <a:ext cx="7699833" cy="1130697"/>
              </a:xfrm>
              <a:custGeom>
                <a:avLst/>
                <a:gdLst>
                  <a:gd name="connsiteX0" fmla="*/ 0 w 7160821"/>
                  <a:gd name="connsiteY0" fmla="*/ 157654 h 945903"/>
                  <a:gd name="connsiteX1" fmla="*/ 99627 w 7160821"/>
                  <a:gd name="connsiteY1" fmla="*/ 0 h 945903"/>
                  <a:gd name="connsiteX2" fmla="*/ 668425 w 7160821"/>
                  <a:gd name="connsiteY2" fmla="*/ 0 h 945903"/>
                  <a:gd name="connsiteX3" fmla="*/ 1193470 w 7160821"/>
                  <a:gd name="connsiteY3" fmla="*/ 0 h 945903"/>
                  <a:gd name="connsiteX4" fmla="*/ 1193470 w 7160821"/>
                  <a:gd name="connsiteY4" fmla="*/ 0 h 945903"/>
                  <a:gd name="connsiteX5" fmla="*/ 1736498 w 7160821"/>
                  <a:gd name="connsiteY5" fmla="*/ 0 h 945903"/>
                  <a:gd name="connsiteX6" fmla="*/ 2297429 w 7160821"/>
                  <a:gd name="connsiteY6" fmla="*/ 0 h 945903"/>
                  <a:gd name="connsiteX7" fmla="*/ 2983675 w 7160821"/>
                  <a:gd name="connsiteY7" fmla="*/ 0 h 945903"/>
                  <a:gd name="connsiteX8" fmla="*/ 3443851 w 7160821"/>
                  <a:gd name="connsiteY8" fmla="*/ 0 h 945903"/>
                  <a:gd name="connsiteX9" fmla="*/ 4107905 w 7160821"/>
                  <a:gd name="connsiteY9" fmla="*/ 0 h 945903"/>
                  <a:gd name="connsiteX10" fmla="*/ 4649632 w 7160821"/>
                  <a:gd name="connsiteY10" fmla="*/ 0 h 945903"/>
                  <a:gd name="connsiteX11" fmla="*/ 5191360 w 7160821"/>
                  <a:gd name="connsiteY11" fmla="*/ 0 h 945903"/>
                  <a:gd name="connsiteX12" fmla="*/ 5855413 w 7160821"/>
                  <a:gd name="connsiteY12" fmla="*/ 0 h 945903"/>
                  <a:gd name="connsiteX13" fmla="*/ 6315590 w 7160821"/>
                  <a:gd name="connsiteY13" fmla="*/ 0 h 945903"/>
                  <a:gd name="connsiteX14" fmla="*/ 7061193 w 7160821"/>
                  <a:gd name="connsiteY14" fmla="*/ 0 h 945903"/>
                  <a:gd name="connsiteX15" fmla="*/ 7160821 w 7160821"/>
                  <a:gd name="connsiteY15" fmla="*/ 157654 h 945903"/>
                  <a:gd name="connsiteX16" fmla="*/ 7160821 w 7160821"/>
                  <a:gd name="connsiteY16" fmla="*/ 157651 h 945903"/>
                  <a:gd name="connsiteX17" fmla="*/ 7160821 w 7160821"/>
                  <a:gd name="connsiteY17" fmla="*/ 157651 h 945903"/>
                  <a:gd name="connsiteX18" fmla="*/ 7160821 w 7160821"/>
                  <a:gd name="connsiteY18" fmla="*/ 394126 h 945903"/>
                  <a:gd name="connsiteX19" fmla="*/ 7160821 w 7160821"/>
                  <a:gd name="connsiteY19" fmla="*/ 788248 h 945903"/>
                  <a:gd name="connsiteX20" fmla="*/ 7061193 w 7160821"/>
                  <a:gd name="connsiteY20" fmla="*/ 945903 h 945903"/>
                  <a:gd name="connsiteX21" fmla="*/ 6397140 w 7160821"/>
                  <a:gd name="connsiteY21" fmla="*/ 945903 h 945903"/>
                  <a:gd name="connsiteX22" fmla="*/ 5733087 w 7160821"/>
                  <a:gd name="connsiteY22" fmla="*/ 945903 h 945903"/>
                  <a:gd name="connsiteX23" fmla="*/ 5150584 w 7160821"/>
                  <a:gd name="connsiteY23" fmla="*/ 945903 h 945903"/>
                  <a:gd name="connsiteX24" fmla="*/ 4527307 w 7160821"/>
                  <a:gd name="connsiteY24" fmla="*/ 945903 h 945903"/>
                  <a:gd name="connsiteX25" fmla="*/ 3863253 w 7160821"/>
                  <a:gd name="connsiteY25" fmla="*/ 945903 h 945903"/>
                  <a:gd name="connsiteX26" fmla="*/ 2983675 w 7160821"/>
                  <a:gd name="connsiteY26" fmla="*/ 945903 h 945903"/>
                  <a:gd name="connsiteX27" fmla="*/ 2351135 w 7160821"/>
                  <a:gd name="connsiteY27" fmla="*/ 945903 h 945903"/>
                  <a:gd name="connsiteX28" fmla="*/ 1718596 w 7160821"/>
                  <a:gd name="connsiteY28" fmla="*/ 945903 h 945903"/>
                  <a:gd name="connsiteX29" fmla="*/ 1193470 w 7160821"/>
                  <a:gd name="connsiteY29" fmla="*/ 945903 h 945903"/>
                  <a:gd name="connsiteX30" fmla="*/ 1193470 w 7160821"/>
                  <a:gd name="connsiteY30" fmla="*/ 945903 h 945903"/>
                  <a:gd name="connsiteX31" fmla="*/ 679364 w 7160821"/>
                  <a:gd name="connsiteY31" fmla="*/ 945903 h 945903"/>
                  <a:gd name="connsiteX32" fmla="*/ 99627 w 7160821"/>
                  <a:gd name="connsiteY32" fmla="*/ 945903 h 945903"/>
                  <a:gd name="connsiteX33" fmla="*/ 0 w 7160821"/>
                  <a:gd name="connsiteY33" fmla="*/ 788248 h 945903"/>
                  <a:gd name="connsiteX34" fmla="*/ 0 w 7160821"/>
                  <a:gd name="connsiteY34" fmla="*/ 394126 h 945903"/>
                  <a:gd name="connsiteX35" fmla="*/ 0 w 7160821"/>
                  <a:gd name="connsiteY35" fmla="*/ 305450 h 945903"/>
                  <a:gd name="connsiteX36" fmla="*/ 0 w 7160821"/>
                  <a:gd name="connsiteY36" fmla="*/ 157651 h 945903"/>
                  <a:gd name="connsiteX37" fmla="*/ 0 w 7160821"/>
                  <a:gd name="connsiteY37" fmla="*/ 157654 h 945903"/>
                  <a:gd name="connsiteX0" fmla="*/ 0 w 7160821"/>
                  <a:gd name="connsiteY0" fmla="*/ 157654 h 945903"/>
                  <a:gd name="connsiteX1" fmla="*/ 99627 w 7160821"/>
                  <a:gd name="connsiteY1" fmla="*/ 0 h 945903"/>
                  <a:gd name="connsiteX2" fmla="*/ 635609 w 7160821"/>
                  <a:gd name="connsiteY2" fmla="*/ 0 h 945903"/>
                  <a:gd name="connsiteX3" fmla="*/ 1193470 w 7160821"/>
                  <a:gd name="connsiteY3" fmla="*/ 0 h 945903"/>
                  <a:gd name="connsiteX4" fmla="*/ 1193470 w 7160821"/>
                  <a:gd name="connsiteY4" fmla="*/ 0 h 945903"/>
                  <a:gd name="connsiteX5" fmla="*/ 1754400 w 7160821"/>
                  <a:gd name="connsiteY5" fmla="*/ 0 h 945903"/>
                  <a:gd name="connsiteX6" fmla="*/ 2369037 w 7160821"/>
                  <a:gd name="connsiteY6" fmla="*/ 0 h 945903"/>
                  <a:gd name="connsiteX7" fmla="*/ 2983675 w 7160821"/>
                  <a:gd name="connsiteY7" fmla="*/ 0 h 945903"/>
                  <a:gd name="connsiteX8" fmla="*/ 3525402 w 7160821"/>
                  <a:gd name="connsiteY8" fmla="*/ 0 h 945903"/>
                  <a:gd name="connsiteX9" fmla="*/ 4107905 w 7160821"/>
                  <a:gd name="connsiteY9" fmla="*/ 0 h 945903"/>
                  <a:gd name="connsiteX10" fmla="*/ 4608857 w 7160821"/>
                  <a:gd name="connsiteY10" fmla="*/ 0 h 945903"/>
                  <a:gd name="connsiteX11" fmla="*/ 5109810 w 7160821"/>
                  <a:gd name="connsiteY11" fmla="*/ 0 h 945903"/>
                  <a:gd name="connsiteX12" fmla="*/ 5569986 w 7160821"/>
                  <a:gd name="connsiteY12" fmla="*/ 0 h 945903"/>
                  <a:gd name="connsiteX13" fmla="*/ 6030164 w 7160821"/>
                  <a:gd name="connsiteY13" fmla="*/ 0 h 945903"/>
                  <a:gd name="connsiteX14" fmla="*/ 6531116 w 7160821"/>
                  <a:gd name="connsiteY14" fmla="*/ 0 h 945903"/>
                  <a:gd name="connsiteX15" fmla="*/ 7061193 w 7160821"/>
                  <a:gd name="connsiteY15" fmla="*/ 0 h 945903"/>
                  <a:gd name="connsiteX16" fmla="*/ 7160821 w 7160821"/>
                  <a:gd name="connsiteY16" fmla="*/ 157654 h 945903"/>
                  <a:gd name="connsiteX17" fmla="*/ 7160821 w 7160821"/>
                  <a:gd name="connsiteY17" fmla="*/ 157651 h 945903"/>
                  <a:gd name="connsiteX18" fmla="*/ 7160821 w 7160821"/>
                  <a:gd name="connsiteY18" fmla="*/ 157651 h 945903"/>
                  <a:gd name="connsiteX19" fmla="*/ 7160821 w 7160821"/>
                  <a:gd name="connsiteY19" fmla="*/ 394126 h 945903"/>
                  <a:gd name="connsiteX20" fmla="*/ 7160821 w 7160821"/>
                  <a:gd name="connsiteY20" fmla="*/ 788248 h 945903"/>
                  <a:gd name="connsiteX21" fmla="*/ 7061193 w 7160821"/>
                  <a:gd name="connsiteY21" fmla="*/ 945903 h 945903"/>
                  <a:gd name="connsiteX22" fmla="*/ 6478690 w 7160821"/>
                  <a:gd name="connsiteY22" fmla="*/ 945903 h 945903"/>
                  <a:gd name="connsiteX23" fmla="*/ 6018514 w 7160821"/>
                  <a:gd name="connsiteY23" fmla="*/ 945903 h 945903"/>
                  <a:gd name="connsiteX24" fmla="*/ 5476786 w 7160821"/>
                  <a:gd name="connsiteY24" fmla="*/ 945903 h 945903"/>
                  <a:gd name="connsiteX25" fmla="*/ 4812733 w 7160821"/>
                  <a:gd name="connsiteY25" fmla="*/ 945903 h 945903"/>
                  <a:gd name="connsiteX26" fmla="*/ 4148679 w 7160821"/>
                  <a:gd name="connsiteY26" fmla="*/ 945903 h 945903"/>
                  <a:gd name="connsiteX27" fmla="*/ 3566177 w 7160821"/>
                  <a:gd name="connsiteY27" fmla="*/ 945903 h 945903"/>
                  <a:gd name="connsiteX28" fmla="*/ 2983675 w 7160821"/>
                  <a:gd name="connsiteY28" fmla="*/ 945903 h 945903"/>
                  <a:gd name="connsiteX29" fmla="*/ 2440646 w 7160821"/>
                  <a:gd name="connsiteY29" fmla="*/ 945903 h 945903"/>
                  <a:gd name="connsiteX30" fmla="*/ 1861813 w 7160821"/>
                  <a:gd name="connsiteY30" fmla="*/ 945903 h 945903"/>
                  <a:gd name="connsiteX31" fmla="*/ 1193470 w 7160821"/>
                  <a:gd name="connsiteY31" fmla="*/ 945903 h 945903"/>
                  <a:gd name="connsiteX32" fmla="*/ 1193470 w 7160821"/>
                  <a:gd name="connsiteY32" fmla="*/ 945903 h 945903"/>
                  <a:gd name="connsiteX33" fmla="*/ 668425 w 7160821"/>
                  <a:gd name="connsiteY33" fmla="*/ 945903 h 945903"/>
                  <a:gd name="connsiteX34" fmla="*/ 99627 w 7160821"/>
                  <a:gd name="connsiteY34" fmla="*/ 945903 h 945903"/>
                  <a:gd name="connsiteX35" fmla="*/ 0 w 7160821"/>
                  <a:gd name="connsiteY35" fmla="*/ 788248 h 945903"/>
                  <a:gd name="connsiteX36" fmla="*/ 0 w 7160821"/>
                  <a:gd name="connsiteY36" fmla="*/ 394126 h 945903"/>
                  <a:gd name="connsiteX37" fmla="*/ 0 w 7160821"/>
                  <a:gd name="connsiteY37" fmla="*/ 305450 h 945903"/>
                  <a:gd name="connsiteX38" fmla="*/ 0 w 7160821"/>
                  <a:gd name="connsiteY38" fmla="*/ 157651 h 945903"/>
                  <a:gd name="connsiteX39" fmla="*/ 0 w 7160821"/>
                  <a:gd name="connsiteY39" fmla="*/ 157654 h 94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160821" h="945903" fill="none" extrusionOk="0">
                    <a:moveTo>
                      <a:pt x="0" y="157654"/>
                    </a:moveTo>
                    <a:cubicBezTo>
                      <a:pt x="7210" y="71232"/>
                      <a:pt x="30243" y="-3591"/>
                      <a:pt x="99627" y="0"/>
                    </a:cubicBezTo>
                    <a:cubicBezTo>
                      <a:pt x="218185" y="-48271"/>
                      <a:pt x="449000" y="71456"/>
                      <a:pt x="668425" y="0"/>
                    </a:cubicBezTo>
                    <a:cubicBezTo>
                      <a:pt x="871977" y="-51451"/>
                      <a:pt x="1086383" y="9512"/>
                      <a:pt x="1193470" y="0"/>
                    </a:cubicBezTo>
                    <a:lnTo>
                      <a:pt x="1193470" y="0"/>
                    </a:lnTo>
                    <a:cubicBezTo>
                      <a:pt x="1369701" y="-4956"/>
                      <a:pt x="1579498" y="-58418"/>
                      <a:pt x="1736498" y="0"/>
                    </a:cubicBezTo>
                    <a:cubicBezTo>
                      <a:pt x="1899157" y="31399"/>
                      <a:pt x="2056024" y="3013"/>
                      <a:pt x="2297429" y="0"/>
                    </a:cubicBezTo>
                    <a:cubicBezTo>
                      <a:pt x="2514889" y="-60304"/>
                      <a:pt x="2750816" y="-69711"/>
                      <a:pt x="2983675" y="0"/>
                    </a:cubicBezTo>
                    <a:cubicBezTo>
                      <a:pt x="3144548" y="-30610"/>
                      <a:pt x="3336357" y="-27472"/>
                      <a:pt x="3443851" y="0"/>
                    </a:cubicBezTo>
                    <a:cubicBezTo>
                      <a:pt x="3550415" y="-2716"/>
                      <a:pt x="3898647" y="-26396"/>
                      <a:pt x="4107905" y="0"/>
                    </a:cubicBezTo>
                    <a:cubicBezTo>
                      <a:pt x="4364576" y="-4641"/>
                      <a:pt x="4506413" y="-22735"/>
                      <a:pt x="4649632" y="0"/>
                    </a:cubicBezTo>
                    <a:cubicBezTo>
                      <a:pt x="4798879" y="27267"/>
                      <a:pt x="5004252" y="36286"/>
                      <a:pt x="5191360" y="0"/>
                    </a:cubicBezTo>
                    <a:cubicBezTo>
                      <a:pt x="5413297" y="-39884"/>
                      <a:pt x="5641617" y="46610"/>
                      <a:pt x="5855413" y="0"/>
                    </a:cubicBezTo>
                    <a:cubicBezTo>
                      <a:pt x="6075853" y="-36029"/>
                      <a:pt x="6137373" y="-33052"/>
                      <a:pt x="6315590" y="0"/>
                    </a:cubicBezTo>
                    <a:cubicBezTo>
                      <a:pt x="6531464" y="37340"/>
                      <a:pt x="6739802" y="14053"/>
                      <a:pt x="7061193" y="0"/>
                    </a:cubicBezTo>
                    <a:cubicBezTo>
                      <a:pt x="7120415" y="-5662"/>
                      <a:pt x="7184258" y="59392"/>
                      <a:pt x="7160821" y="157654"/>
                    </a:cubicBezTo>
                    <a:lnTo>
                      <a:pt x="7160821" y="157651"/>
                    </a:lnTo>
                    <a:lnTo>
                      <a:pt x="7160821" y="157651"/>
                    </a:lnTo>
                    <a:cubicBezTo>
                      <a:pt x="7142032" y="254368"/>
                      <a:pt x="7149395" y="327734"/>
                      <a:pt x="7160821" y="394126"/>
                    </a:cubicBezTo>
                    <a:cubicBezTo>
                      <a:pt x="7161945" y="590309"/>
                      <a:pt x="7164099" y="635136"/>
                      <a:pt x="7160821" y="788248"/>
                    </a:cubicBezTo>
                    <a:cubicBezTo>
                      <a:pt x="7152972" y="879106"/>
                      <a:pt x="7118231" y="942274"/>
                      <a:pt x="7061193" y="945903"/>
                    </a:cubicBezTo>
                    <a:cubicBezTo>
                      <a:pt x="6785500" y="1000879"/>
                      <a:pt x="6594626" y="952425"/>
                      <a:pt x="6397140" y="945903"/>
                    </a:cubicBezTo>
                    <a:cubicBezTo>
                      <a:pt x="6225717" y="944895"/>
                      <a:pt x="5904696" y="879401"/>
                      <a:pt x="5733087" y="945903"/>
                    </a:cubicBezTo>
                    <a:cubicBezTo>
                      <a:pt x="5616899" y="973309"/>
                      <a:pt x="5381321" y="973348"/>
                      <a:pt x="5150584" y="945903"/>
                    </a:cubicBezTo>
                    <a:cubicBezTo>
                      <a:pt x="4920835" y="902631"/>
                      <a:pt x="4658473" y="977797"/>
                      <a:pt x="4527307" y="945903"/>
                    </a:cubicBezTo>
                    <a:cubicBezTo>
                      <a:pt x="4395902" y="976278"/>
                      <a:pt x="4070169" y="959175"/>
                      <a:pt x="3863253" y="945903"/>
                    </a:cubicBezTo>
                    <a:cubicBezTo>
                      <a:pt x="3641664" y="871491"/>
                      <a:pt x="3323506" y="926633"/>
                      <a:pt x="2983675" y="945903"/>
                    </a:cubicBezTo>
                    <a:cubicBezTo>
                      <a:pt x="2765791" y="971758"/>
                      <a:pt x="2648414" y="977942"/>
                      <a:pt x="2351135" y="945903"/>
                    </a:cubicBezTo>
                    <a:cubicBezTo>
                      <a:pt x="2088492" y="914373"/>
                      <a:pt x="1979066" y="1003469"/>
                      <a:pt x="1718596" y="945903"/>
                    </a:cubicBezTo>
                    <a:cubicBezTo>
                      <a:pt x="1470203" y="902716"/>
                      <a:pt x="1435276" y="986959"/>
                      <a:pt x="1193470" y="945903"/>
                    </a:cubicBezTo>
                    <a:lnTo>
                      <a:pt x="1193470" y="945903"/>
                    </a:lnTo>
                    <a:cubicBezTo>
                      <a:pt x="1084214" y="981589"/>
                      <a:pt x="948723" y="955621"/>
                      <a:pt x="679364" y="945903"/>
                    </a:cubicBezTo>
                    <a:cubicBezTo>
                      <a:pt x="430432" y="930409"/>
                      <a:pt x="267143" y="983456"/>
                      <a:pt x="99627" y="945903"/>
                    </a:cubicBezTo>
                    <a:cubicBezTo>
                      <a:pt x="43654" y="936407"/>
                      <a:pt x="-443" y="862016"/>
                      <a:pt x="0" y="788248"/>
                    </a:cubicBezTo>
                    <a:cubicBezTo>
                      <a:pt x="-22736" y="612378"/>
                      <a:pt x="536" y="510831"/>
                      <a:pt x="0" y="394126"/>
                    </a:cubicBezTo>
                    <a:cubicBezTo>
                      <a:pt x="4984" y="363224"/>
                      <a:pt x="1066" y="331862"/>
                      <a:pt x="0" y="305450"/>
                    </a:cubicBezTo>
                    <a:cubicBezTo>
                      <a:pt x="3788" y="286015"/>
                      <a:pt x="14954" y="216578"/>
                      <a:pt x="0" y="157651"/>
                    </a:cubicBezTo>
                    <a:lnTo>
                      <a:pt x="0" y="157654"/>
                    </a:lnTo>
                    <a:close/>
                  </a:path>
                  <a:path w="7160821" h="945903" stroke="0" extrusionOk="0">
                    <a:moveTo>
                      <a:pt x="0" y="157654"/>
                    </a:moveTo>
                    <a:cubicBezTo>
                      <a:pt x="4458" y="59277"/>
                      <a:pt x="44082" y="-10577"/>
                      <a:pt x="99627" y="0"/>
                    </a:cubicBezTo>
                    <a:cubicBezTo>
                      <a:pt x="263192" y="16633"/>
                      <a:pt x="465783" y="-7165"/>
                      <a:pt x="635609" y="0"/>
                    </a:cubicBezTo>
                    <a:cubicBezTo>
                      <a:pt x="827631" y="18101"/>
                      <a:pt x="910159" y="18289"/>
                      <a:pt x="1193470" y="0"/>
                    </a:cubicBezTo>
                    <a:lnTo>
                      <a:pt x="1193470" y="0"/>
                    </a:lnTo>
                    <a:cubicBezTo>
                      <a:pt x="1426583" y="-22011"/>
                      <a:pt x="1540827" y="3058"/>
                      <a:pt x="1754400" y="0"/>
                    </a:cubicBezTo>
                    <a:cubicBezTo>
                      <a:pt x="1989206" y="-1181"/>
                      <a:pt x="2071198" y="36812"/>
                      <a:pt x="2369037" y="0"/>
                    </a:cubicBezTo>
                    <a:cubicBezTo>
                      <a:pt x="2666024" y="-26443"/>
                      <a:pt x="2793392" y="27613"/>
                      <a:pt x="2983675" y="0"/>
                    </a:cubicBezTo>
                    <a:cubicBezTo>
                      <a:pt x="3074968" y="-35812"/>
                      <a:pt x="3282028" y="8806"/>
                      <a:pt x="3525402" y="0"/>
                    </a:cubicBezTo>
                    <a:cubicBezTo>
                      <a:pt x="3723603" y="-43087"/>
                      <a:pt x="3974010" y="-34171"/>
                      <a:pt x="4107905" y="0"/>
                    </a:cubicBezTo>
                    <a:cubicBezTo>
                      <a:pt x="4228047" y="20444"/>
                      <a:pt x="4515428" y="34828"/>
                      <a:pt x="4608857" y="0"/>
                    </a:cubicBezTo>
                    <a:cubicBezTo>
                      <a:pt x="4722176" y="-11738"/>
                      <a:pt x="4986499" y="-18490"/>
                      <a:pt x="5109810" y="0"/>
                    </a:cubicBezTo>
                    <a:cubicBezTo>
                      <a:pt x="5236625" y="26347"/>
                      <a:pt x="5350033" y="-23363"/>
                      <a:pt x="5569986" y="0"/>
                    </a:cubicBezTo>
                    <a:cubicBezTo>
                      <a:pt x="5778767" y="21681"/>
                      <a:pt x="5854294" y="-28190"/>
                      <a:pt x="6030164" y="0"/>
                    </a:cubicBezTo>
                    <a:cubicBezTo>
                      <a:pt x="6185869" y="16005"/>
                      <a:pt x="6284384" y="-9729"/>
                      <a:pt x="6531116" y="0"/>
                    </a:cubicBezTo>
                    <a:cubicBezTo>
                      <a:pt x="6781589" y="-4744"/>
                      <a:pt x="6841507" y="-36720"/>
                      <a:pt x="7061193" y="0"/>
                    </a:cubicBezTo>
                    <a:cubicBezTo>
                      <a:pt x="7123200" y="-1574"/>
                      <a:pt x="7146201" y="63685"/>
                      <a:pt x="7160821" y="157654"/>
                    </a:cubicBezTo>
                    <a:lnTo>
                      <a:pt x="7160821" y="157651"/>
                    </a:lnTo>
                    <a:lnTo>
                      <a:pt x="7160821" y="157651"/>
                    </a:lnTo>
                    <a:cubicBezTo>
                      <a:pt x="7166288" y="255242"/>
                      <a:pt x="7167082" y="279129"/>
                      <a:pt x="7160821" y="394126"/>
                    </a:cubicBezTo>
                    <a:cubicBezTo>
                      <a:pt x="7182727" y="467494"/>
                      <a:pt x="7162603" y="656582"/>
                      <a:pt x="7160821" y="788248"/>
                    </a:cubicBezTo>
                    <a:cubicBezTo>
                      <a:pt x="7156482" y="876007"/>
                      <a:pt x="7113388" y="938857"/>
                      <a:pt x="7061193" y="945903"/>
                    </a:cubicBezTo>
                    <a:cubicBezTo>
                      <a:pt x="6797484" y="926331"/>
                      <a:pt x="6666862" y="948894"/>
                      <a:pt x="6478690" y="945903"/>
                    </a:cubicBezTo>
                    <a:cubicBezTo>
                      <a:pt x="6276146" y="935026"/>
                      <a:pt x="6109290" y="933735"/>
                      <a:pt x="6018514" y="945903"/>
                    </a:cubicBezTo>
                    <a:cubicBezTo>
                      <a:pt x="5936376" y="987415"/>
                      <a:pt x="5684295" y="937715"/>
                      <a:pt x="5476786" y="945903"/>
                    </a:cubicBezTo>
                    <a:cubicBezTo>
                      <a:pt x="5238122" y="962953"/>
                      <a:pt x="5110312" y="950641"/>
                      <a:pt x="4812733" y="945903"/>
                    </a:cubicBezTo>
                    <a:cubicBezTo>
                      <a:pt x="4529891" y="950953"/>
                      <a:pt x="4318644" y="1008705"/>
                      <a:pt x="4148679" y="945903"/>
                    </a:cubicBezTo>
                    <a:cubicBezTo>
                      <a:pt x="3955084" y="915401"/>
                      <a:pt x="3754155" y="1004738"/>
                      <a:pt x="3566177" y="945903"/>
                    </a:cubicBezTo>
                    <a:cubicBezTo>
                      <a:pt x="3387713" y="909411"/>
                      <a:pt x="3177965" y="908784"/>
                      <a:pt x="2983675" y="945903"/>
                    </a:cubicBezTo>
                    <a:cubicBezTo>
                      <a:pt x="2780025" y="954690"/>
                      <a:pt x="2567157" y="958030"/>
                      <a:pt x="2440646" y="945903"/>
                    </a:cubicBezTo>
                    <a:cubicBezTo>
                      <a:pt x="2303581" y="961989"/>
                      <a:pt x="2021895" y="982070"/>
                      <a:pt x="1861813" y="945903"/>
                    </a:cubicBezTo>
                    <a:cubicBezTo>
                      <a:pt x="1702162" y="923719"/>
                      <a:pt x="1490109" y="919324"/>
                      <a:pt x="1193470" y="945903"/>
                    </a:cubicBezTo>
                    <a:lnTo>
                      <a:pt x="1193470" y="945903"/>
                    </a:lnTo>
                    <a:cubicBezTo>
                      <a:pt x="951535" y="969601"/>
                      <a:pt x="874688" y="941340"/>
                      <a:pt x="668425" y="945903"/>
                    </a:cubicBezTo>
                    <a:cubicBezTo>
                      <a:pt x="492032" y="975796"/>
                      <a:pt x="296087" y="928629"/>
                      <a:pt x="99627" y="945903"/>
                    </a:cubicBezTo>
                    <a:cubicBezTo>
                      <a:pt x="48507" y="930998"/>
                      <a:pt x="806" y="866738"/>
                      <a:pt x="0" y="788248"/>
                    </a:cubicBezTo>
                    <a:cubicBezTo>
                      <a:pt x="18504" y="600126"/>
                      <a:pt x="18609" y="517525"/>
                      <a:pt x="0" y="394126"/>
                    </a:cubicBezTo>
                    <a:cubicBezTo>
                      <a:pt x="1723" y="348283"/>
                      <a:pt x="2966" y="327208"/>
                      <a:pt x="0" y="305450"/>
                    </a:cubicBezTo>
                    <a:cubicBezTo>
                      <a:pt x="336" y="244285"/>
                      <a:pt x="-6832" y="218706"/>
                      <a:pt x="0" y="157651"/>
                    </a:cubicBezTo>
                    <a:lnTo>
                      <a:pt x="0" y="157654"/>
                    </a:lnTo>
                    <a:close/>
                  </a:path>
                  <a:path w="7160821" h="945903" fill="none" stroke="0" extrusionOk="0">
                    <a:moveTo>
                      <a:pt x="0" y="157654"/>
                    </a:moveTo>
                    <a:cubicBezTo>
                      <a:pt x="4400" y="63795"/>
                      <a:pt x="44290" y="-9984"/>
                      <a:pt x="99627" y="0"/>
                    </a:cubicBezTo>
                    <a:cubicBezTo>
                      <a:pt x="178802" y="-42621"/>
                      <a:pt x="517342" y="36606"/>
                      <a:pt x="668425" y="0"/>
                    </a:cubicBezTo>
                    <a:cubicBezTo>
                      <a:pt x="855548" y="-28719"/>
                      <a:pt x="1066372" y="43880"/>
                      <a:pt x="1193470" y="0"/>
                    </a:cubicBezTo>
                    <a:lnTo>
                      <a:pt x="1193470" y="0"/>
                    </a:lnTo>
                    <a:cubicBezTo>
                      <a:pt x="1398047" y="-34890"/>
                      <a:pt x="1588513" y="-12736"/>
                      <a:pt x="1736498" y="0"/>
                    </a:cubicBezTo>
                    <a:cubicBezTo>
                      <a:pt x="1911970" y="47774"/>
                      <a:pt x="2111479" y="13508"/>
                      <a:pt x="2297429" y="0"/>
                    </a:cubicBezTo>
                    <a:cubicBezTo>
                      <a:pt x="2513474" y="-32470"/>
                      <a:pt x="2733465" y="-57933"/>
                      <a:pt x="2983675" y="0"/>
                    </a:cubicBezTo>
                    <a:cubicBezTo>
                      <a:pt x="3150707" y="-28326"/>
                      <a:pt x="3351264" y="-23273"/>
                      <a:pt x="3443851" y="0"/>
                    </a:cubicBezTo>
                    <a:cubicBezTo>
                      <a:pt x="3549217" y="-38663"/>
                      <a:pt x="3861498" y="-15458"/>
                      <a:pt x="4107905" y="0"/>
                    </a:cubicBezTo>
                    <a:cubicBezTo>
                      <a:pt x="4329557" y="2042"/>
                      <a:pt x="4476921" y="-14107"/>
                      <a:pt x="4649632" y="0"/>
                    </a:cubicBezTo>
                    <a:cubicBezTo>
                      <a:pt x="4788144" y="-29635"/>
                      <a:pt x="4987224" y="14532"/>
                      <a:pt x="5191360" y="0"/>
                    </a:cubicBezTo>
                    <a:cubicBezTo>
                      <a:pt x="5420571" y="3145"/>
                      <a:pt x="5598258" y="4330"/>
                      <a:pt x="5855413" y="0"/>
                    </a:cubicBezTo>
                    <a:cubicBezTo>
                      <a:pt x="6084741" y="-35876"/>
                      <a:pt x="6140612" y="-34005"/>
                      <a:pt x="6315590" y="0"/>
                    </a:cubicBezTo>
                    <a:cubicBezTo>
                      <a:pt x="6475593" y="6687"/>
                      <a:pt x="6697268" y="12861"/>
                      <a:pt x="7061193" y="0"/>
                    </a:cubicBezTo>
                    <a:cubicBezTo>
                      <a:pt x="7122314" y="6757"/>
                      <a:pt x="7178885" y="68941"/>
                      <a:pt x="7160821" y="157654"/>
                    </a:cubicBezTo>
                    <a:lnTo>
                      <a:pt x="7160821" y="157651"/>
                    </a:lnTo>
                    <a:lnTo>
                      <a:pt x="7160821" y="157651"/>
                    </a:lnTo>
                    <a:cubicBezTo>
                      <a:pt x="7152343" y="253792"/>
                      <a:pt x="7163000" y="324506"/>
                      <a:pt x="7160821" y="394126"/>
                    </a:cubicBezTo>
                    <a:cubicBezTo>
                      <a:pt x="7171163" y="582951"/>
                      <a:pt x="7168530" y="651843"/>
                      <a:pt x="7160821" y="788248"/>
                    </a:cubicBezTo>
                    <a:cubicBezTo>
                      <a:pt x="7152221" y="871043"/>
                      <a:pt x="7101376" y="933178"/>
                      <a:pt x="7061193" y="945903"/>
                    </a:cubicBezTo>
                    <a:cubicBezTo>
                      <a:pt x="6774954" y="973409"/>
                      <a:pt x="6548385" y="930000"/>
                      <a:pt x="6397140" y="945903"/>
                    </a:cubicBezTo>
                    <a:cubicBezTo>
                      <a:pt x="6196032" y="948050"/>
                      <a:pt x="5888090" y="874953"/>
                      <a:pt x="5733087" y="945903"/>
                    </a:cubicBezTo>
                    <a:cubicBezTo>
                      <a:pt x="5557698" y="938063"/>
                      <a:pt x="5362927" y="985582"/>
                      <a:pt x="5150584" y="945903"/>
                    </a:cubicBezTo>
                    <a:cubicBezTo>
                      <a:pt x="4961826" y="916549"/>
                      <a:pt x="4676874" y="972167"/>
                      <a:pt x="4527307" y="945903"/>
                    </a:cubicBezTo>
                    <a:cubicBezTo>
                      <a:pt x="4406968" y="904955"/>
                      <a:pt x="4073065" y="1028986"/>
                      <a:pt x="3863253" y="945903"/>
                    </a:cubicBezTo>
                    <a:cubicBezTo>
                      <a:pt x="3631320" y="921315"/>
                      <a:pt x="3321373" y="929337"/>
                      <a:pt x="2983675" y="945903"/>
                    </a:cubicBezTo>
                    <a:cubicBezTo>
                      <a:pt x="2761099" y="950671"/>
                      <a:pt x="2635037" y="988531"/>
                      <a:pt x="2351135" y="945903"/>
                    </a:cubicBezTo>
                    <a:cubicBezTo>
                      <a:pt x="2095963" y="907361"/>
                      <a:pt x="1968642" y="994746"/>
                      <a:pt x="1718596" y="945903"/>
                    </a:cubicBezTo>
                    <a:cubicBezTo>
                      <a:pt x="1475111" y="893537"/>
                      <a:pt x="1427737" y="963340"/>
                      <a:pt x="1193470" y="945903"/>
                    </a:cubicBezTo>
                    <a:lnTo>
                      <a:pt x="1193470" y="945903"/>
                    </a:lnTo>
                    <a:cubicBezTo>
                      <a:pt x="1078721" y="979509"/>
                      <a:pt x="906569" y="920773"/>
                      <a:pt x="679364" y="945903"/>
                    </a:cubicBezTo>
                    <a:cubicBezTo>
                      <a:pt x="459696" y="962326"/>
                      <a:pt x="251313" y="967472"/>
                      <a:pt x="99627" y="945903"/>
                    </a:cubicBezTo>
                    <a:cubicBezTo>
                      <a:pt x="37058" y="962198"/>
                      <a:pt x="-3024" y="873554"/>
                      <a:pt x="0" y="788248"/>
                    </a:cubicBezTo>
                    <a:cubicBezTo>
                      <a:pt x="13195" y="612956"/>
                      <a:pt x="5521" y="486500"/>
                      <a:pt x="0" y="394126"/>
                    </a:cubicBezTo>
                    <a:cubicBezTo>
                      <a:pt x="6794" y="371906"/>
                      <a:pt x="1302" y="331823"/>
                      <a:pt x="0" y="305450"/>
                    </a:cubicBezTo>
                    <a:cubicBezTo>
                      <a:pt x="4374" y="278671"/>
                      <a:pt x="-8121" y="221307"/>
                      <a:pt x="0" y="157651"/>
                    </a:cubicBezTo>
                    <a:lnTo>
                      <a:pt x="0" y="157654"/>
                    </a:lnTo>
                    <a:close/>
                  </a:path>
                </a:pathLst>
              </a:custGeom>
              <a:solidFill>
                <a:srgbClr val="FFEFFF"/>
              </a:solidFill>
              <a:ln w="38100" cap="rnd" cmpd="thinThick">
                <a:solidFill>
                  <a:srgbClr val="FF0066"/>
                </a:solidFill>
                <a:prstDash val="lgDashDot"/>
                <a:round/>
                <a:extLst>
                  <a:ext uri="{C807C97D-BFC1-408E-A445-0C87EB9F89A2}">
                    <ask:lineSketchStyleProps xmlns:ask="http://schemas.microsoft.com/office/drawing/2018/sketchyshapes" xmlns="" sd="440031243">
                      <a:custGeom>
                        <a:avLst/>
                        <a:gdLst>
                          <a:gd name="connsiteX0" fmla="*/ 0 w 7427977"/>
                          <a:gd name="connsiteY0" fmla="*/ 103344 h 620049"/>
                          <a:gd name="connsiteX1" fmla="*/ 103344 w 7427977"/>
                          <a:gd name="connsiteY1" fmla="*/ 0 h 620049"/>
                          <a:gd name="connsiteX2" fmla="*/ 693363 w 7427977"/>
                          <a:gd name="connsiteY2" fmla="*/ 0 h 620049"/>
                          <a:gd name="connsiteX3" fmla="*/ 1237996 w 7427977"/>
                          <a:gd name="connsiteY3" fmla="*/ 0 h 620049"/>
                          <a:gd name="connsiteX4" fmla="*/ 1237996 w 7427977"/>
                          <a:gd name="connsiteY4" fmla="*/ 0 h 620049"/>
                          <a:gd name="connsiteX5" fmla="*/ 1801284 w 7427977"/>
                          <a:gd name="connsiteY5" fmla="*/ 0 h 620049"/>
                          <a:gd name="connsiteX6" fmla="*/ 2383142 w 7427977"/>
                          <a:gd name="connsiteY6" fmla="*/ 0 h 620049"/>
                          <a:gd name="connsiteX7" fmla="*/ 3094990 w 7427977"/>
                          <a:gd name="connsiteY7" fmla="*/ 0 h 620049"/>
                          <a:gd name="connsiteX8" fmla="*/ 3572335 w 7427977"/>
                          <a:gd name="connsiteY8" fmla="*/ 0 h 620049"/>
                          <a:gd name="connsiteX9" fmla="*/ 4261163 w 7427977"/>
                          <a:gd name="connsiteY9" fmla="*/ 0 h 620049"/>
                          <a:gd name="connsiteX10" fmla="*/ 4823101 w 7427977"/>
                          <a:gd name="connsiteY10" fmla="*/ 0 h 620049"/>
                          <a:gd name="connsiteX11" fmla="*/ 5385040 w 7427977"/>
                          <a:gd name="connsiteY11" fmla="*/ 0 h 620049"/>
                          <a:gd name="connsiteX12" fmla="*/ 6073867 w 7427977"/>
                          <a:gd name="connsiteY12" fmla="*/ 0 h 620049"/>
                          <a:gd name="connsiteX13" fmla="*/ 6551213 w 7427977"/>
                          <a:gd name="connsiteY13" fmla="*/ 0 h 620049"/>
                          <a:gd name="connsiteX14" fmla="*/ 7324633 w 7427977"/>
                          <a:gd name="connsiteY14" fmla="*/ 0 h 620049"/>
                          <a:gd name="connsiteX15" fmla="*/ 7427977 w 7427977"/>
                          <a:gd name="connsiteY15" fmla="*/ 103344 h 620049"/>
                          <a:gd name="connsiteX16" fmla="*/ 7427977 w 7427977"/>
                          <a:gd name="connsiteY16" fmla="*/ 103342 h 620049"/>
                          <a:gd name="connsiteX17" fmla="*/ 7427977 w 7427977"/>
                          <a:gd name="connsiteY17" fmla="*/ 103342 h 620049"/>
                          <a:gd name="connsiteX18" fmla="*/ 7427977 w 7427977"/>
                          <a:gd name="connsiteY18" fmla="*/ 258354 h 620049"/>
                          <a:gd name="connsiteX19" fmla="*/ 7427977 w 7427977"/>
                          <a:gd name="connsiteY19" fmla="*/ 516705 h 620049"/>
                          <a:gd name="connsiteX20" fmla="*/ 7324633 w 7427977"/>
                          <a:gd name="connsiteY20" fmla="*/ 620049 h 620049"/>
                          <a:gd name="connsiteX21" fmla="*/ 6635805 w 7427977"/>
                          <a:gd name="connsiteY21" fmla="*/ 620049 h 620049"/>
                          <a:gd name="connsiteX22" fmla="*/ 5946978 w 7427977"/>
                          <a:gd name="connsiteY22" fmla="*/ 620049 h 620049"/>
                          <a:gd name="connsiteX23" fmla="*/ 5342743 w 7427977"/>
                          <a:gd name="connsiteY23" fmla="*/ 620049 h 620049"/>
                          <a:gd name="connsiteX24" fmla="*/ 4696212 w 7427977"/>
                          <a:gd name="connsiteY24" fmla="*/ 620049 h 620049"/>
                          <a:gd name="connsiteX25" fmla="*/ 4007384 w 7427977"/>
                          <a:gd name="connsiteY25" fmla="*/ 620049 h 620049"/>
                          <a:gd name="connsiteX26" fmla="*/ 3094990 w 7427977"/>
                          <a:gd name="connsiteY26" fmla="*/ 620049 h 620049"/>
                          <a:gd name="connsiteX27" fmla="*/ 2438852 w 7427977"/>
                          <a:gd name="connsiteY27" fmla="*/ 620049 h 620049"/>
                          <a:gd name="connsiteX28" fmla="*/ 1782714 w 7427977"/>
                          <a:gd name="connsiteY28" fmla="*/ 620049 h 620049"/>
                          <a:gd name="connsiteX29" fmla="*/ 1237996 w 7427977"/>
                          <a:gd name="connsiteY29" fmla="*/ 620049 h 620049"/>
                          <a:gd name="connsiteX30" fmla="*/ 1237996 w 7427977"/>
                          <a:gd name="connsiteY30" fmla="*/ 620049 h 620049"/>
                          <a:gd name="connsiteX31" fmla="*/ 704710 w 7427977"/>
                          <a:gd name="connsiteY31" fmla="*/ 620049 h 620049"/>
                          <a:gd name="connsiteX32" fmla="*/ 103344 w 7427977"/>
                          <a:gd name="connsiteY32" fmla="*/ 620049 h 620049"/>
                          <a:gd name="connsiteX33" fmla="*/ 0 w 7427977"/>
                          <a:gd name="connsiteY33" fmla="*/ 516705 h 620049"/>
                          <a:gd name="connsiteX34" fmla="*/ 0 w 7427977"/>
                          <a:gd name="connsiteY34" fmla="*/ 258354 h 620049"/>
                          <a:gd name="connsiteX35" fmla="*/ 0 w 7427977"/>
                          <a:gd name="connsiteY35" fmla="*/ 200226 h 620049"/>
                          <a:gd name="connsiteX36" fmla="*/ 0 w 7427977"/>
                          <a:gd name="connsiteY36" fmla="*/ 103342 h 620049"/>
                          <a:gd name="connsiteX37" fmla="*/ 0 w 7427977"/>
                          <a:gd name="connsiteY37" fmla="*/ 103344 h 62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427977" h="620049" fill="none" extrusionOk="0">
                            <a:moveTo>
                              <a:pt x="0" y="103344"/>
                            </a:moveTo>
                            <a:cubicBezTo>
                              <a:pt x="1719" y="46405"/>
                              <a:pt x="40595" y="-1161"/>
                              <a:pt x="103344" y="0"/>
                            </a:cubicBezTo>
                            <a:cubicBezTo>
                              <a:pt x="228019" y="-26699"/>
                              <a:pt x="498132" y="25424"/>
                              <a:pt x="693363" y="0"/>
                            </a:cubicBezTo>
                            <a:cubicBezTo>
                              <a:pt x="888594" y="-25424"/>
                              <a:pt x="1111161" y="11601"/>
                              <a:pt x="1237996" y="0"/>
                            </a:cubicBezTo>
                            <a:lnTo>
                              <a:pt x="1237996" y="0"/>
                            </a:lnTo>
                            <a:cubicBezTo>
                              <a:pt x="1444248" y="-18480"/>
                              <a:pt x="1636982" y="-14458"/>
                              <a:pt x="1801284" y="0"/>
                            </a:cubicBezTo>
                            <a:cubicBezTo>
                              <a:pt x="1965586" y="14458"/>
                              <a:pt x="2158564" y="17724"/>
                              <a:pt x="2383142" y="0"/>
                            </a:cubicBezTo>
                            <a:cubicBezTo>
                              <a:pt x="2607720" y="-17724"/>
                              <a:pt x="2813711" y="-26034"/>
                              <a:pt x="3094990" y="0"/>
                            </a:cubicBezTo>
                            <a:cubicBezTo>
                              <a:pt x="3259425" y="-15773"/>
                              <a:pt x="3469218" y="-6296"/>
                              <a:pt x="3572335" y="0"/>
                            </a:cubicBezTo>
                            <a:cubicBezTo>
                              <a:pt x="3675453" y="6296"/>
                              <a:pt x="4004548" y="-2533"/>
                              <a:pt x="4261163" y="0"/>
                            </a:cubicBezTo>
                            <a:cubicBezTo>
                              <a:pt x="4517778" y="2533"/>
                              <a:pt x="4662673" y="4666"/>
                              <a:pt x="4823101" y="0"/>
                            </a:cubicBezTo>
                            <a:cubicBezTo>
                              <a:pt x="4983529" y="-4666"/>
                              <a:pt x="5148641" y="21859"/>
                              <a:pt x="5385040" y="0"/>
                            </a:cubicBezTo>
                            <a:cubicBezTo>
                              <a:pt x="5621439" y="-21859"/>
                              <a:pt x="5833943" y="23790"/>
                              <a:pt x="6073867" y="0"/>
                            </a:cubicBezTo>
                            <a:cubicBezTo>
                              <a:pt x="6313791" y="-23790"/>
                              <a:pt x="6365130" y="-21352"/>
                              <a:pt x="6551213" y="0"/>
                            </a:cubicBezTo>
                            <a:cubicBezTo>
                              <a:pt x="6737296" y="21352"/>
                              <a:pt x="6994240" y="-5549"/>
                              <a:pt x="7324633" y="0"/>
                            </a:cubicBezTo>
                            <a:cubicBezTo>
                              <a:pt x="7388833" y="-2904"/>
                              <a:pt x="7439040" y="47714"/>
                              <a:pt x="7427977" y="103344"/>
                            </a:cubicBezTo>
                            <a:lnTo>
                              <a:pt x="7427977" y="103342"/>
                            </a:lnTo>
                            <a:lnTo>
                              <a:pt x="7427977" y="103342"/>
                            </a:lnTo>
                            <a:cubicBezTo>
                              <a:pt x="7420682" y="166751"/>
                              <a:pt x="7425494" y="207240"/>
                              <a:pt x="7427977" y="258354"/>
                            </a:cubicBezTo>
                            <a:cubicBezTo>
                              <a:pt x="7430593" y="386703"/>
                              <a:pt x="7440451" y="422096"/>
                              <a:pt x="7427977" y="516705"/>
                            </a:cubicBezTo>
                            <a:cubicBezTo>
                              <a:pt x="7417119" y="576758"/>
                              <a:pt x="7377731" y="616055"/>
                              <a:pt x="7324633" y="620049"/>
                            </a:cubicBezTo>
                            <a:cubicBezTo>
                              <a:pt x="7011664" y="653586"/>
                              <a:pt x="6817753" y="619825"/>
                              <a:pt x="6635805" y="620049"/>
                            </a:cubicBezTo>
                            <a:cubicBezTo>
                              <a:pt x="6453857" y="620273"/>
                              <a:pt x="6109227" y="595066"/>
                              <a:pt x="5946978" y="620049"/>
                            </a:cubicBezTo>
                            <a:cubicBezTo>
                              <a:pt x="5784729" y="645032"/>
                              <a:pt x="5565285" y="641888"/>
                              <a:pt x="5342743" y="620049"/>
                            </a:cubicBezTo>
                            <a:cubicBezTo>
                              <a:pt x="5120202" y="598210"/>
                              <a:pt x="4829086" y="629511"/>
                              <a:pt x="4696212" y="620049"/>
                            </a:cubicBezTo>
                            <a:cubicBezTo>
                              <a:pt x="4563338" y="610587"/>
                              <a:pt x="4239050" y="642801"/>
                              <a:pt x="4007384" y="620049"/>
                            </a:cubicBezTo>
                            <a:cubicBezTo>
                              <a:pt x="3775718" y="597297"/>
                              <a:pt x="3492909" y="611005"/>
                              <a:pt x="3094990" y="620049"/>
                            </a:cubicBezTo>
                            <a:cubicBezTo>
                              <a:pt x="2870612" y="639982"/>
                              <a:pt x="2737160" y="649186"/>
                              <a:pt x="2438852" y="620049"/>
                            </a:cubicBezTo>
                            <a:cubicBezTo>
                              <a:pt x="2140544" y="590912"/>
                              <a:pt x="2036182" y="649248"/>
                              <a:pt x="1782714" y="620049"/>
                            </a:cubicBezTo>
                            <a:cubicBezTo>
                              <a:pt x="1529246" y="590850"/>
                              <a:pt x="1470960" y="638627"/>
                              <a:pt x="1237996" y="620049"/>
                            </a:cubicBezTo>
                            <a:lnTo>
                              <a:pt x="1237996" y="620049"/>
                            </a:lnTo>
                            <a:cubicBezTo>
                              <a:pt x="1124183" y="626721"/>
                              <a:pt x="951737" y="614408"/>
                              <a:pt x="704710" y="620049"/>
                            </a:cubicBezTo>
                            <a:cubicBezTo>
                              <a:pt x="457683" y="625690"/>
                              <a:pt x="289878" y="647226"/>
                              <a:pt x="103344" y="620049"/>
                            </a:cubicBezTo>
                            <a:cubicBezTo>
                              <a:pt x="43008" y="619547"/>
                              <a:pt x="9587" y="564671"/>
                              <a:pt x="0" y="516705"/>
                            </a:cubicBezTo>
                            <a:cubicBezTo>
                              <a:pt x="-1924" y="410238"/>
                              <a:pt x="-6072" y="334153"/>
                              <a:pt x="0" y="258354"/>
                            </a:cubicBezTo>
                            <a:cubicBezTo>
                              <a:pt x="2157" y="241144"/>
                              <a:pt x="2045" y="217029"/>
                              <a:pt x="0" y="200226"/>
                            </a:cubicBezTo>
                            <a:cubicBezTo>
                              <a:pt x="747" y="180633"/>
                              <a:pt x="2519" y="143808"/>
                              <a:pt x="0" y="103342"/>
                            </a:cubicBezTo>
                            <a:lnTo>
                              <a:pt x="0" y="103344"/>
                            </a:lnTo>
                            <a:close/>
                          </a:path>
                          <a:path w="7427977" h="620049" stroke="0" extrusionOk="0">
                            <a:moveTo>
                              <a:pt x="0" y="103344"/>
                            </a:moveTo>
                            <a:cubicBezTo>
                              <a:pt x="2057" y="41022"/>
                              <a:pt x="50583" y="-6871"/>
                              <a:pt x="103344" y="0"/>
                            </a:cubicBezTo>
                            <a:cubicBezTo>
                              <a:pt x="243011" y="5799"/>
                              <a:pt x="466763" y="-23904"/>
                              <a:pt x="659323" y="0"/>
                            </a:cubicBezTo>
                            <a:cubicBezTo>
                              <a:pt x="851883" y="23904"/>
                              <a:pt x="957154" y="14730"/>
                              <a:pt x="1237996" y="0"/>
                            </a:cubicBezTo>
                            <a:lnTo>
                              <a:pt x="1237996" y="0"/>
                            </a:lnTo>
                            <a:cubicBezTo>
                              <a:pt x="1496368" y="-15224"/>
                              <a:pt x="1586478" y="-5921"/>
                              <a:pt x="1819854" y="0"/>
                            </a:cubicBezTo>
                            <a:cubicBezTo>
                              <a:pt x="2053230" y="5921"/>
                              <a:pt x="2144367" y="14264"/>
                              <a:pt x="2457422" y="0"/>
                            </a:cubicBezTo>
                            <a:cubicBezTo>
                              <a:pt x="2770477" y="-14264"/>
                              <a:pt x="2895585" y="12289"/>
                              <a:pt x="3094990" y="0"/>
                            </a:cubicBezTo>
                            <a:cubicBezTo>
                              <a:pt x="3215818" y="-11854"/>
                              <a:pt x="3427300" y="22973"/>
                              <a:pt x="3656928" y="0"/>
                            </a:cubicBezTo>
                            <a:cubicBezTo>
                              <a:pt x="3886556" y="-22973"/>
                              <a:pt x="4131593" y="-22887"/>
                              <a:pt x="4261163" y="0"/>
                            </a:cubicBezTo>
                            <a:cubicBezTo>
                              <a:pt x="4390733" y="22887"/>
                              <a:pt x="4654055" y="18413"/>
                              <a:pt x="4780805" y="0"/>
                            </a:cubicBezTo>
                            <a:cubicBezTo>
                              <a:pt x="4907555" y="-18413"/>
                              <a:pt x="5176204" y="-12602"/>
                              <a:pt x="5300447" y="0"/>
                            </a:cubicBezTo>
                            <a:cubicBezTo>
                              <a:pt x="5424690" y="12602"/>
                              <a:pt x="5548736" y="-23025"/>
                              <a:pt x="5777792" y="0"/>
                            </a:cubicBezTo>
                            <a:cubicBezTo>
                              <a:pt x="6006848" y="23025"/>
                              <a:pt x="6092464" y="-18518"/>
                              <a:pt x="6255138" y="0"/>
                            </a:cubicBezTo>
                            <a:cubicBezTo>
                              <a:pt x="6417812" y="18518"/>
                              <a:pt x="6521617" y="-3031"/>
                              <a:pt x="6774779" y="0"/>
                            </a:cubicBezTo>
                            <a:cubicBezTo>
                              <a:pt x="7027941" y="3031"/>
                              <a:pt x="7099658" y="-19349"/>
                              <a:pt x="7324633" y="0"/>
                            </a:cubicBezTo>
                            <a:cubicBezTo>
                              <a:pt x="7378241" y="-10012"/>
                              <a:pt x="7416077" y="44811"/>
                              <a:pt x="7427977" y="103344"/>
                            </a:cubicBezTo>
                            <a:lnTo>
                              <a:pt x="7427977" y="103342"/>
                            </a:lnTo>
                            <a:lnTo>
                              <a:pt x="7427977" y="103342"/>
                            </a:lnTo>
                            <a:cubicBezTo>
                              <a:pt x="7429392" y="165977"/>
                              <a:pt x="7433850" y="182869"/>
                              <a:pt x="7427977" y="258354"/>
                            </a:cubicBezTo>
                            <a:cubicBezTo>
                              <a:pt x="7418824" y="311284"/>
                              <a:pt x="7421792" y="431626"/>
                              <a:pt x="7427977" y="516705"/>
                            </a:cubicBezTo>
                            <a:cubicBezTo>
                              <a:pt x="7437649" y="574609"/>
                              <a:pt x="7381954" y="618657"/>
                              <a:pt x="7324633" y="620049"/>
                            </a:cubicBezTo>
                            <a:cubicBezTo>
                              <a:pt x="7081208" y="607514"/>
                              <a:pt x="6938245" y="623523"/>
                              <a:pt x="6720398" y="620049"/>
                            </a:cubicBezTo>
                            <a:cubicBezTo>
                              <a:pt x="6502552" y="616575"/>
                              <a:pt x="6340891" y="600570"/>
                              <a:pt x="6243053" y="620049"/>
                            </a:cubicBezTo>
                            <a:cubicBezTo>
                              <a:pt x="6145216" y="639528"/>
                              <a:pt x="5939568" y="610888"/>
                              <a:pt x="5681115" y="620049"/>
                            </a:cubicBezTo>
                            <a:cubicBezTo>
                              <a:pt x="5422662" y="629210"/>
                              <a:pt x="5294692" y="619608"/>
                              <a:pt x="4992287" y="620049"/>
                            </a:cubicBezTo>
                            <a:cubicBezTo>
                              <a:pt x="4689882" y="620490"/>
                              <a:pt x="4512155" y="645632"/>
                              <a:pt x="4303459" y="620049"/>
                            </a:cubicBezTo>
                            <a:cubicBezTo>
                              <a:pt x="4094763" y="594466"/>
                              <a:pt x="3896974" y="650133"/>
                              <a:pt x="3699225" y="620049"/>
                            </a:cubicBezTo>
                            <a:cubicBezTo>
                              <a:pt x="3501476" y="589965"/>
                              <a:pt x="3304709" y="606463"/>
                              <a:pt x="3094990" y="620049"/>
                            </a:cubicBezTo>
                            <a:cubicBezTo>
                              <a:pt x="2877689" y="608976"/>
                              <a:pt x="2672571" y="627962"/>
                              <a:pt x="2531702" y="620049"/>
                            </a:cubicBezTo>
                            <a:cubicBezTo>
                              <a:pt x="2390833" y="612136"/>
                              <a:pt x="2109720" y="642142"/>
                              <a:pt x="1931274" y="620049"/>
                            </a:cubicBezTo>
                            <a:cubicBezTo>
                              <a:pt x="1752828" y="597956"/>
                              <a:pt x="1532591" y="590036"/>
                              <a:pt x="1237996" y="620049"/>
                            </a:cubicBezTo>
                            <a:lnTo>
                              <a:pt x="1237996" y="620049"/>
                            </a:lnTo>
                            <a:cubicBezTo>
                              <a:pt x="992102" y="639937"/>
                              <a:pt x="912376" y="614925"/>
                              <a:pt x="693363" y="620049"/>
                            </a:cubicBezTo>
                            <a:cubicBezTo>
                              <a:pt x="474350" y="625173"/>
                              <a:pt x="281566" y="610225"/>
                              <a:pt x="103344" y="620049"/>
                            </a:cubicBezTo>
                            <a:cubicBezTo>
                              <a:pt x="48533" y="616134"/>
                              <a:pt x="11540" y="566582"/>
                              <a:pt x="0" y="516705"/>
                            </a:cubicBezTo>
                            <a:cubicBezTo>
                              <a:pt x="593" y="388535"/>
                              <a:pt x="9410" y="335451"/>
                              <a:pt x="0" y="258354"/>
                            </a:cubicBezTo>
                            <a:cubicBezTo>
                              <a:pt x="-253" y="230479"/>
                              <a:pt x="1022" y="216357"/>
                              <a:pt x="0" y="200226"/>
                            </a:cubicBezTo>
                            <a:cubicBezTo>
                              <a:pt x="-2588" y="161544"/>
                              <a:pt x="-4706" y="143976"/>
                              <a:pt x="0" y="103342"/>
                            </a:cubicBezTo>
                            <a:lnTo>
                              <a:pt x="0" y="103344"/>
                            </a:ln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1" i="0" u="none" strike="noStrike" kern="0" cap="none" spc="0" normalizeH="0" baseline="0" noProof="0">
                  <a:ln>
                    <a:noFill/>
                  </a:ln>
                  <a:solidFill>
                    <a:srgbClr val="002060"/>
                  </a:solidFill>
                  <a:effectLst/>
                  <a:uLnTx/>
                  <a:uFillTx/>
                  <a:latin typeface="Calibri" panose="020F0502020204030204"/>
                  <a:ea typeface="Roboto" panose="02000000000000000000" pitchFamily="2" charset="0"/>
                  <a:cs typeface="+mn-cs"/>
                  <a:sym typeface="Arial"/>
                </a:endParaRPr>
              </a:p>
            </p:txBody>
          </p:sp>
          <p:sp>
            <p:nvSpPr>
              <p:cNvPr id="13" name="TextBox 12">
                <a:extLst>
                  <a:ext uri="{FF2B5EF4-FFF2-40B4-BE49-F238E27FC236}">
                    <a16:creationId xmlns:a16="http://schemas.microsoft.com/office/drawing/2014/main" id="{16096D4F-C6D5-56F9-F6DC-FADDC92A0787}"/>
                  </a:ext>
                </a:extLst>
              </p:cNvPr>
              <p:cNvSpPr txBox="1"/>
              <p:nvPr/>
            </p:nvSpPr>
            <p:spPr>
              <a:xfrm>
                <a:off x="271200" y="342367"/>
                <a:ext cx="10223158" cy="91976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Hoàn </a:t>
                </a: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mn-cs"/>
                  </a:rPr>
                  <a:t>thành</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mn-cs"/>
                  </a:rPr>
                  <a:t>Phiếu</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mn-cs"/>
                  </a:rPr>
                  <a:t>tập</a:t>
                </a:r>
                <a:endParaRPr kumimoji="0" lang="vi-VN" sz="4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5" name="Picture 4">
              <a:extLst>
                <a:ext uri="{FF2B5EF4-FFF2-40B4-BE49-F238E27FC236}">
                  <a16:creationId xmlns:a16="http://schemas.microsoft.com/office/drawing/2014/main" id="{4C2EB9EF-5914-8E1D-83F9-A4F24906A9AB}"/>
                </a:ext>
              </a:extLst>
            </p:cNvPr>
            <p:cNvPicPr>
              <a:picLocks noChangeAspect="1"/>
            </p:cNvPicPr>
            <p:nvPr/>
          </p:nvPicPr>
          <p:blipFill>
            <a:blip r:embed="rId3"/>
            <a:stretch>
              <a:fillRect/>
            </a:stretch>
          </p:blipFill>
          <p:spPr>
            <a:xfrm>
              <a:off x="1824629" y="1481377"/>
              <a:ext cx="1170657" cy="1170657"/>
            </a:xfrm>
            <a:prstGeom prst="rect">
              <a:avLst/>
            </a:prstGeom>
          </p:spPr>
        </p:pic>
      </p:grpSp>
      <p:pic>
        <p:nvPicPr>
          <p:cNvPr id="18" name="Picture 17">
            <a:extLst>
              <a:ext uri="{FF2B5EF4-FFF2-40B4-BE49-F238E27FC236}">
                <a16:creationId xmlns:a16="http://schemas.microsoft.com/office/drawing/2014/main" id="{36461D1C-5B42-8366-0F7B-90CFBD34A074}"/>
              </a:ext>
            </a:extLst>
          </p:cNvPr>
          <p:cNvPicPr>
            <a:picLocks noChangeAspect="1"/>
          </p:cNvPicPr>
          <p:nvPr/>
        </p:nvPicPr>
        <p:blipFill>
          <a:blip r:embed="rId4"/>
          <a:stretch>
            <a:fillRect/>
          </a:stretch>
        </p:blipFill>
        <p:spPr>
          <a:xfrm>
            <a:off x="285317" y="1974952"/>
            <a:ext cx="11617148" cy="3107687"/>
          </a:xfrm>
          <a:prstGeom prst="rect">
            <a:avLst/>
          </a:prstGeom>
        </p:spPr>
      </p:pic>
      <p:pic>
        <p:nvPicPr>
          <p:cNvPr id="19" name="Picture 18" descr="A round pink circle with white text and a black background&#10;&#10;Description automatically generated">
            <a:extLst>
              <a:ext uri="{FF2B5EF4-FFF2-40B4-BE49-F238E27FC236}">
                <a16:creationId xmlns:a16="http://schemas.microsoft.com/office/drawing/2014/main" id="{45CE0E42-18BC-9308-52CD-1DCCBC3442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Tree>
    <p:extLst>
      <p:ext uri="{BB962C8B-B14F-4D97-AF65-F5344CB8AC3E}">
        <p14:creationId xmlns:p14="http://schemas.microsoft.com/office/powerpoint/2010/main" val="465641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Rounded Corners 4">
            <a:extLst>
              <a:ext uri="{FF2B5EF4-FFF2-40B4-BE49-F238E27FC236}">
                <a16:creationId xmlns:a16="http://schemas.microsoft.com/office/drawing/2014/main" id="{C83E4855-D2EE-31FE-AB29-1560688A3489}"/>
              </a:ext>
            </a:extLst>
          </p:cNvPr>
          <p:cNvSpPr/>
          <p:nvPr/>
        </p:nvSpPr>
        <p:spPr>
          <a:xfrm>
            <a:off x="168676" y="356260"/>
            <a:ext cx="11854650" cy="6234545"/>
          </a:xfrm>
          <a:prstGeom prst="roundRect">
            <a:avLst>
              <a:gd name="adj" fmla="val 994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5CE2A9B6-0B20-C0F5-397B-10CCABCFB95F}"/>
              </a:ext>
            </a:extLst>
          </p:cNvPr>
          <p:cNvPicPr>
            <a:picLocks noChangeAspect="1"/>
          </p:cNvPicPr>
          <p:nvPr/>
        </p:nvPicPr>
        <p:blipFill>
          <a:blip r:embed="rId3"/>
          <a:stretch>
            <a:fillRect/>
          </a:stretch>
        </p:blipFill>
        <p:spPr>
          <a:xfrm>
            <a:off x="366093" y="1402463"/>
            <a:ext cx="11471564" cy="3181412"/>
          </a:xfrm>
          <a:prstGeom prst="rect">
            <a:avLst/>
          </a:prstGeom>
        </p:spPr>
      </p:pic>
    </p:spTree>
    <p:extLst>
      <p:ext uri="{BB962C8B-B14F-4D97-AF65-F5344CB8AC3E}">
        <p14:creationId xmlns:p14="http://schemas.microsoft.com/office/powerpoint/2010/main" val="979916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B5111BF-4942-9C8E-E05E-D39538B11EBB}"/>
              </a:ext>
            </a:extLst>
          </p:cNvPr>
          <p:cNvGrpSpPr/>
          <p:nvPr/>
        </p:nvGrpSpPr>
        <p:grpSpPr>
          <a:xfrm>
            <a:off x="-257242" y="-219695"/>
            <a:ext cx="13165720" cy="7451767"/>
            <a:chOff x="-88264" y="3060203"/>
            <a:chExt cx="6443548" cy="3684988"/>
          </a:xfrm>
        </p:grpSpPr>
        <p:pic>
          <p:nvPicPr>
            <p:cNvPr id="4" name="Picture 5" descr="Shape, rectangle&#10;&#10;Description automatically generated">
              <a:extLst>
                <a:ext uri="{FF2B5EF4-FFF2-40B4-BE49-F238E27FC236}">
                  <a16:creationId xmlns:a16="http://schemas.microsoft.com/office/drawing/2014/main" id="{AB691E48-7F6F-1E95-FE65-3F1C7DAF7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64" y="3060203"/>
              <a:ext cx="6443548" cy="3684988"/>
            </a:xfrm>
            <a:prstGeom prst="rect">
              <a:avLst/>
            </a:prstGeom>
          </p:spPr>
        </p:pic>
        <p:sp>
          <p:nvSpPr>
            <p:cNvPr id="5" name="TextBox 4">
              <a:extLst>
                <a:ext uri="{FF2B5EF4-FFF2-40B4-BE49-F238E27FC236}">
                  <a16:creationId xmlns:a16="http://schemas.microsoft.com/office/drawing/2014/main" id="{E32958DE-D713-61A6-2C8D-A6F610D7953F}"/>
                </a:ext>
              </a:extLst>
            </p:cNvPr>
            <p:cNvSpPr txBox="1"/>
            <p:nvPr/>
          </p:nvSpPr>
          <p:spPr>
            <a:xfrm>
              <a:off x="642133" y="3937956"/>
              <a:ext cx="4753017" cy="2054689"/>
            </a:xfrm>
            <a:prstGeom prst="rect">
              <a:avLst/>
            </a:prstGeom>
            <a:noFill/>
          </p:spPr>
          <p:txBody>
            <a:bodyPr wrap="square">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Có 4 chủng tộc chính trên thế giới: Môn-gô-lô-it; Nê-grô-ít, Ơ-rô-pê-ô-ít và Ô-xtra-lô-it.</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Các chủng tộc có đặc điểm ngoại hình (màu da, tóc, mắt, mũi...) khác nhau rõ nét.</a:t>
              </a:r>
            </a:p>
          </p:txBody>
        </p:sp>
      </p:grpSp>
      <p:pic>
        <p:nvPicPr>
          <p:cNvPr id="7" name="Picture 6" descr="A close up of a logo&#10;&#10;Description automatically generated">
            <a:extLst>
              <a:ext uri="{FF2B5EF4-FFF2-40B4-BE49-F238E27FC236}">
                <a16:creationId xmlns:a16="http://schemas.microsoft.com/office/drawing/2014/main" id="{3FF15F57-02E8-E290-4453-1CCEBC2EF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7611" y="273133"/>
            <a:ext cx="4752733" cy="1369930"/>
          </a:xfrm>
          <a:prstGeom prst="rect">
            <a:avLst/>
          </a:prstGeom>
        </p:spPr>
      </p:pic>
    </p:spTree>
    <p:extLst>
      <p:ext uri="{BB962C8B-B14F-4D97-AF65-F5344CB8AC3E}">
        <p14:creationId xmlns:p14="http://schemas.microsoft.com/office/powerpoint/2010/main" val="128572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1">
            <a:extLst>
              <a:ext uri="{FF2B5EF4-FFF2-40B4-BE49-F238E27FC236}">
                <a16:creationId xmlns:a16="http://schemas.microsoft.com/office/drawing/2014/main" id="{B66499FD-BA9F-7EE6-0B51-14DF0EB1ED80}"/>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58F3C1F5-5824-E72C-73C3-66B60B195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4870" y="0"/>
            <a:ext cx="16472558" cy="3973021"/>
          </a:xfrm>
          <a:prstGeom prst="rect">
            <a:avLst/>
          </a:prstGeom>
        </p:spPr>
      </p:pic>
    </p:spTree>
    <p:extLst>
      <p:ext uri="{BB962C8B-B14F-4D97-AF65-F5344CB8AC3E}">
        <p14:creationId xmlns:p14="http://schemas.microsoft.com/office/powerpoint/2010/main" val="4205876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1">
            <a:extLst>
              <a:ext uri="{FF2B5EF4-FFF2-40B4-BE49-F238E27FC236}">
                <a16:creationId xmlns:a16="http://schemas.microsoft.com/office/drawing/2014/main" id="{82900B72-952F-F14E-A356-3648AA117ECB}"/>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2" name="Picture 1">
            <a:extLst>
              <a:ext uri="{FF2B5EF4-FFF2-40B4-BE49-F238E27FC236}">
                <a16:creationId xmlns:a16="http://schemas.microsoft.com/office/drawing/2014/main" id="{603DD267-F191-91D9-A082-67129CC53F68}"/>
              </a:ext>
            </a:extLst>
          </p:cNvPr>
          <p:cNvPicPr>
            <a:picLocks noChangeAspect="1"/>
          </p:cNvPicPr>
          <p:nvPr/>
        </p:nvPicPr>
        <p:blipFill>
          <a:blip r:embed="rId3"/>
          <a:stretch>
            <a:fillRect/>
          </a:stretch>
        </p:blipFill>
        <p:spPr>
          <a:xfrm>
            <a:off x="1325843" y="1323245"/>
            <a:ext cx="9967824" cy="1432684"/>
          </a:xfrm>
          <a:prstGeom prst="rect">
            <a:avLst/>
          </a:prstGeom>
        </p:spPr>
      </p:pic>
      <p:pic>
        <p:nvPicPr>
          <p:cNvPr id="3" name="Picture 2" descr="A round pink circle with white text and a black background&#10;&#10;Description automatically generated">
            <a:extLst>
              <a:ext uri="{FF2B5EF4-FFF2-40B4-BE49-F238E27FC236}">
                <a16:creationId xmlns:a16="http://schemas.microsoft.com/office/drawing/2014/main" id="{BD5600E2-B335-D7A6-B29A-BA2C9FDAB6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Tree>
    <p:extLst>
      <p:ext uri="{BB962C8B-B14F-4D97-AF65-F5344CB8AC3E}">
        <p14:creationId xmlns:p14="http://schemas.microsoft.com/office/powerpoint/2010/main" val="2349490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6D8D6B24-B776-A137-19B5-5375E891007A}"/>
              </a:ext>
            </a:extLst>
          </p:cNvPr>
          <p:cNvSpPr/>
          <p:nvPr/>
        </p:nvSpPr>
        <p:spPr>
          <a:xfrm>
            <a:off x="168676" y="112542"/>
            <a:ext cx="11854650" cy="6616731"/>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latin typeface="Cambria" panose="02040503050406030204" pitchFamily="18" charset="0"/>
              <a:ea typeface="Cambria" panose="02040503050406030204" pitchFamily="18" charset="0"/>
            </a:endParaRPr>
          </a:p>
        </p:txBody>
      </p:sp>
      <p:sp>
        <p:nvSpPr>
          <p:cNvPr id="3" name="Hình chữ nhật: Góc Tròn 29">
            <a:extLst>
              <a:ext uri="{FF2B5EF4-FFF2-40B4-BE49-F238E27FC236}">
                <a16:creationId xmlns:a16="http://schemas.microsoft.com/office/drawing/2014/main" id="{7B5B7E7E-4142-FB6C-65D4-FED800602EB0}"/>
              </a:ext>
            </a:extLst>
          </p:cNvPr>
          <p:cNvSpPr/>
          <p:nvPr/>
        </p:nvSpPr>
        <p:spPr>
          <a:xfrm>
            <a:off x="1060347" y="610965"/>
            <a:ext cx="10407753" cy="1707648"/>
          </a:xfrm>
          <a:prstGeom prst="roundRect">
            <a:avLst/>
          </a:prstGeom>
          <a:solidFill>
            <a:schemeClr val="accent4">
              <a:lumMod val="20000"/>
              <a:lumOff val="8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ambria" panose="02040503050406030204" pitchFamily="18" charset="0"/>
                <a:ea typeface="Cambria" panose="02040503050406030204" pitchFamily="18" charset="0"/>
              </a:rPr>
              <a:t>Châu </a:t>
            </a:r>
            <a:r>
              <a:rPr lang="en-US" sz="4400" b="1" dirty="0" err="1">
                <a:solidFill>
                  <a:schemeClr val="tx1"/>
                </a:solidFill>
                <a:latin typeface="Cambria" panose="02040503050406030204" pitchFamily="18" charset="0"/>
                <a:ea typeface="Cambria" panose="02040503050406030204" pitchFamily="18" charset="0"/>
              </a:rPr>
              <a:t>nào</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có</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số</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dân</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nhiều</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nhất</a:t>
            </a:r>
            <a:r>
              <a:rPr lang="en-US" sz="4400" b="1" dirty="0">
                <a:solidFill>
                  <a:schemeClr val="tx1"/>
                </a:solidFill>
                <a:latin typeface="Cambria" panose="02040503050406030204" pitchFamily="18" charset="0"/>
                <a:ea typeface="Cambria" panose="02040503050406030204" pitchFamily="18" charset="0"/>
              </a:rPr>
              <a:t>?</a:t>
            </a:r>
          </a:p>
        </p:txBody>
      </p:sp>
      <p:pic>
        <p:nvPicPr>
          <p:cNvPr id="4" name="Picture 17">
            <a:extLst>
              <a:ext uri="{FF2B5EF4-FFF2-40B4-BE49-F238E27FC236}">
                <a16:creationId xmlns:a16="http://schemas.microsoft.com/office/drawing/2014/main" id="{56870603-EDA5-75EF-075E-EEB7F9C0444E}"/>
              </a:ext>
            </a:extLst>
          </p:cNvPr>
          <p:cNvPicPr>
            <a:picLocks noChangeAspect="1"/>
          </p:cNvPicPr>
          <p:nvPr/>
        </p:nvPicPr>
        <p:blipFill>
          <a:blip r:embed="rId2"/>
          <a:stretch>
            <a:fillRect/>
          </a:stretch>
        </p:blipFill>
        <p:spPr>
          <a:xfrm rot="20229500" flipH="1">
            <a:off x="415663" y="476937"/>
            <a:ext cx="1594685" cy="1594685"/>
          </a:xfrm>
          <a:prstGeom prst="rect">
            <a:avLst/>
          </a:prstGeom>
        </p:spPr>
      </p:pic>
      <p:sp>
        <p:nvSpPr>
          <p:cNvPr id="5" name="Hình chữ nhật: Góc Tròn 29">
            <a:extLst>
              <a:ext uri="{FF2B5EF4-FFF2-40B4-BE49-F238E27FC236}">
                <a16:creationId xmlns:a16="http://schemas.microsoft.com/office/drawing/2014/main" id="{CD2874A0-6509-01AF-D247-075038BE8AA3}"/>
              </a:ext>
            </a:extLst>
          </p:cNvPr>
          <p:cNvSpPr/>
          <p:nvPr/>
        </p:nvSpPr>
        <p:spPr>
          <a:xfrm>
            <a:off x="3896580" y="3292512"/>
            <a:ext cx="4986163" cy="1707648"/>
          </a:xfrm>
          <a:prstGeom prst="roundRect">
            <a:avLst/>
          </a:prstGeom>
          <a:solidFill>
            <a:srgbClr val="FDF988"/>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Cambria" panose="02040503050406030204" pitchFamily="18" charset="0"/>
                <a:ea typeface="Cambria" panose="02040503050406030204" pitchFamily="18" charset="0"/>
              </a:rPr>
              <a:t>Châu Á</a:t>
            </a:r>
          </a:p>
        </p:txBody>
      </p:sp>
    </p:spTree>
    <p:extLst>
      <p:ext uri="{BB962C8B-B14F-4D97-AF65-F5344CB8AC3E}">
        <p14:creationId xmlns:p14="http://schemas.microsoft.com/office/powerpoint/2010/main" val="1242566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A25D4C5-FB15-26E6-513F-B53712B9D004}"/>
              </a:ext>
            </a:extLst>
          </p:cNvPr>
          <p:cNvSpPr/>
          <p:nvPr/>
        </p:nvSpPr>
        <p:spPr>
          <a:xfrm>
            <a:off x="168676" y="112542"/>
            <a:ext cx="11854650" cy="6616731"/>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latin typeface="Cambria" panose="02040503050406030204" pitchFamily="18" charset="0"/>
              <a:ea typeface="Cambria" panose="02040503050406030204" pitchFamily="18" charset="0"/>
            </a:endParaRPr>
          </a:p>
        </p:txBody>
      </p:sp>
      <p:sp>
        <p:nvSpPr>
          <p:cNvPr id="7" name="Hình chữ nhật: Góc Tròn 29">
            <a:extLst>
              <a:ext uri="{FF2B5EF4-FFF2-40B4-BE49-F238E27FC236}">
                <a16:creationId xmlns:a16="http://schemas.microsoft.com/office/drawing/2014/main" id="{617315FC-426E-F7B2-7DCA-825EEEECF727}"/>
              </a:ext>
            </a:extLst>
          </p:cNvPr>
          <p:cNvSpPr/>
          <p:nvPr/>
        </p:nvSpPr>
        <p:spPr>
          <a:xfrm>
            <a:off x="1060347" y="610965"/>
            <a:ext cx="10407753" cy="1707648"/>
          </a:xfrm>
          <a:prstGeom prst="roundRect">
            <a:avLst/>
          </a:prstGeom>
          <a:solidFill>
            <a:schemeClr val="accent4">
              <a:lumMod val="20000"/>
              <a:lumOff val="8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ambria" panose="02040503050406030204" pitchFamily="18" charset="0"/>
                <a:ea typeface="Cambria" panose="02040503050406030204" pitchFamily="18" charset="0"/>
              </a:rPr>
              <a:t>Châu </a:t>
            </a:r>
            <a:r>
              <a:rPr lang="en-US" sz="4400" b="1" dirty="0" err="1">
                <a:solidFill>
                  <a:schemeClr val="tx1"/>
                </a:solidFill>
                <a:latin typeface="Cambria" panose="02040503050406030204" pitchFamily="18" charset="0"/>
                <a:ea typeface="Cambria" panose="02040503050406030204" pitchFamily="18" charset="0"/>
              </a:rPr>
              <a:t>nào</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có</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số</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dân</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ít</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nhất</a:t>
            </a:r>
            <a:r>
              <a:rPr lang="en-US" sz="4400" b="1" dirty="0">
                <a:solidFill>
                  <a:schemeClr val="tx1"/>
                </a:solidFill>
                <a:latin typeface="Cambria" panose="02040503050406030204" pitchFamily="18" charset="0"/>
                <a:ea typeface="Cambria" panose="02040503050406030204" pitchFamily="18" charset="0"/>
              </a:rPr>
              <a:t>?</a:t>
            </a:r>
          </a:p>
        </p:txBody>
      </p:sp>
      <p:pic>
        <p:nvPicPr>
          <p:cNvPr id="8" name="Picture 17">
            <a:extLst>
              <a:ext uri="{FF2B5EF4-FFF2-40B4-BE49-F238E27FC236}">
                <a16:creationId xmlns:a16="http://schemas.microsoft.com/office/drawing/2014/main" id="{CBFB4E40-8407-A319-D1F7-C19BED35C340}"/>
              </a:ext>
            </a:extLst>
          </p:cNvPr>
          <p:cNvPicPr>
            <a:picLocks noChangeAspect="1"/>
          </p:cNvPicPr>
          <p:nvPr/>
        </p:nvPicPr>
        <p:blipFill>
          <a:blip r:embed="rId2"/>
          <a:stretch>
            <a:fillRect/>
          </a:stretch>
        </p:blipFill>
        <p:spPr>
          <a:xfrm rot="20229500" flipH="1">
            <a:off x="415663" y="476937"/>
            <a:ext cx="1594685" cy="1594685"/>
          </a:xfrm>
          <a:prstGeom prst="rect">
            <a:avLst/>
          </a:prstGeom>
        </p:spPr>
      </p:pic>
      <p:sp>
        <p:nvSpPr>
          <p:cNvPr id="9" name="Hình chữ nhật: Góc Tròn 29">
            <a:extLst>
              <a:ext uri="{FF2B5EF4-FFF2-40B4-BE49-F238E27FC236}">
                <a16:creationId xmlns:a16="http://schemas.microsoft.com/office/drawing/2014/main" id="{3A7109FA-4F01-B48B-2D04-84BDF1ECBCB2}"/>
              </a:ext>
            </a:extLst>
          </p:cNvPr>
          <p:cNvSpPr/>
          <p:nvPr/>
        </p:nvSpPr>
        <p:spPr>
          <a:xfrm>
            <a:off x="3206338" y="3292512"/>
            <a:ext cx="6151418" cy="1707648"/>
          </a:xfrm>
          <a:prstGeom prst="roundRect">
            <a:avLst/>
          </a:prstGeom>
          <a:solidFill>
            <a:srgbClr val="FDF988"/>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Cambria" panose="02040503050406030204" pitchFamily="18" charset="0"/>
                <a:ea typeface="Cambria" panose="02040503050406030204" pitchFamily="18" charset="0"/>
              </a:rPr>
              <a:t>Châu </a:t>
            </a:r>
            <a:r>
              <a:rPr lang="en-US" sz="6000" b="1" dirty="0" err="1">
                <a:solidFill>
                  <a:srgbClr val="FF0000"/>
                </a:solidFill>
                <a:latin typeface="Cambria" panose="02040503050406030204" pitchFamily="18" charset="0"/>
                <a:ea typeface="Cambria" panose="02040503050406030204" pitchFamily="18" charset="0"/>
              </a:rPr>
              <a:t>Đại</a:t>
            </a:r>
            <a:r>
              <a:rPr lang="en-US" sz="6000" b="1" dirty="0">
                <a:solidFill>
                  <a:srgbClr val="FF0000"/>
                </a:solidFill>
                <a:latin typeface="Cambria" panose="02040503050406030204" pitchFamily="18" charset="0"/>
                <a:ea typeface="Cambria" panose="02040503050406030204" pitchFamily="18" charset="0"/>
              </a:rPr>
              <a:t> </a:t>
            </a:r>
            <a:r>
              <a:rPr lang="en-US" sz="6000" b="1" dirty="0" err="1">
                <a:solidFill>
                  <a:srgbClr val="FF0000"/>
                </a:solidFill>
                <a:latin typeface="Cambria" panose="02040503050406030204" pitchFamily="18" charset="0"/>
                <a:ea typeface="Cambria" panose="02040503050406030204" pitchFamily="18" charset="0"/>
              </a:rPr>
              <a:t>Dương</a:t>
            </a:r>
            <a:endParaRPr lang="en-US" sz="6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90378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6D8D6B24-B776-A137-19B5-5375E891007A}"/>
              </a:ext>
            </a:extLst>
          </p:cNvPr>
          <p:cNvSpPr/>
          <p:nvPr/>
        </p:nvSpPr>
        <p:spPr>
          <a:xfrm>
            <a:off x="168676" y="112542"/>
            <a:ext cx="11854650" cy="6616731"/>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Hình chữ nhật: Góc Tròn 29">
            <a:extLst>
              <a:ext uri="{FF2B5EF4-FFF2-40B4-BE49-F238E27FC236}">
                <a16:creationId xmlns:a16="http://schemas.microsoft.com/office/drawing/2014/main" id="{7B5B7E7E-4142-FB6C-65D4-FED800602EB0}"/>
              </a:ext>
            </a:extLst>
          </p:cNvPr>
          <p:cNvSpPr/>
          <p:nvPr/>
        </p:nvSpPr>
        <p:spPr>
          <a:xfrm>
            <a:off x="1060347" y="610965"/>
            <a:ext cx="10407753" cy="1707648"/>
          </a:xfrm>
          <a:prstGeom prst="roundRect">
            <a:avLst/>
          </a:prstGeom>
          <a:solidFill>
            <a:schemeClr val="accent4">
              <a:lumMod val="20000"/>
              <a:lumOff val="8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400" b="1" dirty="0">
                <a:solidFill>
                  <a:prstClr val="black"/>
                </a:solidFill>
                <a:latin typeface="Cambria" panose="02040503050406030204" pitchFamily="18" charset="0"/>
                <a:ea typeface="Cambria" panose="02040503050406030204" pitchFamily="18" charset="0"/>
              </a:rPr>
              <a:t>Năm 2021, số dân thế giới</a:t>
            </a:r>
            <a:r>
              <a:rPr lang="en-US" sz="4400" b="1" dirty="0">
                <a:solidFill>
                  <a:prstClr val="black"/>
                </a:solidFill>
                <a:latin typeface="Cambria" panose="02040503050406030204" pitchFamily="18" charset="0"/>
                <a:ea typeface="Cambria" panose="02040503050406030204" pitchFamily="18" charset="0"/>
              </a:rPr>
              <a:t> </a:t>
            </a:r>
            <a:r>
              <a:rPr lang="en-US" sz="4400" b="1" dirty="0" err="1">
                <a:solidFill>
                  <a:prstClr val="black"/>
                </a:solidFill>
                <a:latin typeface="Cambria" panose="02040503050406030204" pitchFamily="18" charset="0"/>
                <a:ea typeface="Cambria" panose="02040503050406030204" pitchFamily="18" charset="0"/>
              </a:rPr>
              <a:t>là</a:t>
            </a:r>
            <a:r>
              <a:rPr lang="en-US" sz="4400" b="1" dirty="0">
                <a:solidFill>
                  <a:prstClr val="black"/>
                </a:solidFill>
                <a:latin typeface="Cambria" panose="02040503050406030204" pitchFamily="18" charset="0"/>
                <a:ea typeface="Cambria" panose="02040503050406030204" pitchFamily="18" charset="0"/>
              </a:rPr>
              <a:t>:</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17">
            <a:extLst>
              <a:ext uri="{FF2B5EF4-FFF2-40B4-BE49-F238E27FC236}">
                <a16:creationId xmlns:a16="http://schemas.microsoft.com/office/drawing/2014/main" id="{56870603-EDA5-75EF-075E-EEB7F9C0444E}"/>
              </a:ext>
            </a:extLst>
          </p:cNvPr>
          <p:cNvPicPr>
            <a:picLocks noChangeAspect="1"/>
          </p:cNvPicPr>
          <p:nvPr/>
        </p:nvPicPr>
        <p:blipFill>
          <a:blip r:embed="rId2"/>
          <a:stretch>
            <a:fillRect/>
          </a:stretch>
        </p:blipFill>
        <p:spPr>
          <a:xfrm rot="20229500" flipH="1">
            <a:off x="415663" y="476937"/>
            <a:ext cx="1594685" cy="1594685"/>
          </a:xfrm>
          <a:prstGeom prst="rect">
            <a:avLst/>
          </a:prstGeom>
        </p:spPr>
      </p:pic>
      <p:sp>
        <p:nvSpPr>
          <p:cNvPr id="6" name="Hình chữ nhật: Góc Tròn 29">
            <a:extLst>
              <a:ext uri="{FF2B5EF4-FFF2-40B4-BE49-F238E27FC236}">
                <a16:creationId xmlns:a16="http://schemas.microsoft.com/office/drawing/2014/main" id="{EEE31715-3931-2150-FD3B-61C34F6EF4D0}"/>
              </a:ext>
            </a:extLst>
          </p:cNvPr>
          <p:cNvSpPr/>
          <p:nvPr/>
        </p:nvSpPr>
        <p:spPr>
          <a:xfrm>
            <a:off x="1766809" y="3420907"/>
            <a:ext cx="8994827" cy="1707648"/>
          </a:xfrm>
          <a:prstGeom prst="roundRect">
            <a:avLst/>
          </a:prstGeom>
          <a:solidFill>
            <a:srgbClr val="FDF988"/>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8000" dirty="0">
                <a:solidFill>
                  <a:srgbClr val="FF0000"/>
                </a:solidFill>
                <a:latin typeface="Cambria" panose="02040503050406030204" pitchFamily="18" charset="0"/>
                <a:ea typeface="Cambria" panose="02040503050406030204" pitchFamily="18" charset="0"/>
              </a:rPr>
              <a:t>G</a:t>
            </a:r>
            <a:r>
              <a:rPr lang="vi-VN" sz="8000" dirty="0">
                <a:solidFill>
                  <a:srgbClr val="FF0000"/>
                </a:solidFill>
                <a:latin typeface="Cambria" panose="02040503050406030204" pitchFamily="18" charset="0"/>
                <a:ea typeface="Cambria" panose="02040503050406030204" pitchFamily="18" charset="0"/>
              </a:rPr>
              <a:t>ần 8 tỉ người </a:t>
            </a:r>
            <a:endPar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46043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1543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6D8D6B24-B776-A137-19B5-5375E891007A}"/>
              </a:ext>
            </a:extLst>
          </p:cNvPr>
          <p:cNvSpPr/>
          <p:nvPr/>
        </p:nvSpPr>
        <p:spPr>
          <a:xfrm>
            <a:off x="168676" y="112542"/>
            <a:ext cx="11854650" cy="6616731"/>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Hình chữ nhật: Góc Tròn 29">
            <a:extLst>
              <a:ext uri="{FF2B5EF4-FFF2-40B4-BE49-F238E27FC236}">
                <a16:creationId xmlns:a16="http://schemas.microsoft.com/office/drawing/2014/main" id="{7B5B7E7E-4142-FB6C-65D4-FED800602EB0}"/>
              </a:ext>
            </a:extLst>
          </p:cNvPr>
          <p:cNvSpPr/>
          <p:nvPr/>
        </p:nvSpPr>
        <p:spPr>
          <a:xfrm>
            <a:off x="1638794" y="610965"/>
            <a:ext cx="9829305" cy="1707648"/>
          </a:xfrm>
          <a:prstGeom prst="roundRect">
            <a:avLst/>
          </a:prstGeom>
          <a:solidFill>
            <a:schemeClr val="accent4">
              <a:lumMod val="20000"/>
              <a:lumOff val="8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400" dirty="0">
                <a:solidFill>
                  <a:prstClr val="black"/>
                </a:solidFill>
                <a:latin typeface="Cambria" panose="02040503050406030204" pitchFamily="18" charset="0"/>
                <a:ea typeface="Cambria" panose="02040503050406030204" pitchFamily="18" charset="0"/>
              </a:rPr>
              <a:t>Có </a:t>
            </a:r>
            <a:r>
              <a:rPr lang="en-US" sz="4400" dirty="0" err="1">
                <a:solidFill>
                  <a:prstClr val="black"/>
                </a:solidFill>
                <a:latin typeface="Cambria" panose="02040503050406030204" pitchFamily="18" charset="0"/>
                <a:ea typeface="Cambria" panose="02040503050406030204" pitchFamily="18" charset="0"/>
              </a:rPr>
              <a:t>mấy</a:t>
            </a:r>
            <a:r>
              <a:rPr lang="vi-VN" sz="4400" dirty="0">
                <a:solidFill>
                  <a:prstClr val="black"/>
                </a:solidFill>
                <a:latin typeface="Cambria" panose="02040503050406030204" pitchFamily="18" charset="0"/>
                <a:ea typeface="Cambria" panose="02040503050406030204" pitchFamily="18" charset="0"/>
              </a:rPr>
              <a:t> chủng tộc chính trên thế giới</a:t>
            </a:r>
            <a:r>
              <a:rPr lang="en-US" sz="4400" dirty="0">
                <a:solidFill>
                  <a:prstClr val="black"/>
                </a:solidFill>
                <a:latin typeface="Cambria" panose="02040503050406030204" pitchFamily="18" charset="0"/>
                <a:ea typeface="Cambria" panose="02040503050406030204" pitchFamily="18" charset="0"/>
              </a:rPr>
              <a:t>?</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17">
            <a:extLst>
              <a:ext uri="{FF2B5EF4-FFF2-40B4-BE49-F238E27FC236}">
                <a16:creationId xmlns:a16="http://schemas.microsoft.com/office/drawing/2014/main" id="{56870603-EDA5-75EF-075E-EEB7F9C0444E}"/>
              </a:ext>
            </a:extLst>
          </p:cNvPr>
          <p:cNvPicPr>
            <a:picLocks noChangeAspect="1"/>
          </p:cNvPicPr>
          <p:nvPr/>
        </p:nvPicPr>
        <p:blipFill>
          <a:blip r:embed="rId2"/>
          <a:stretch>
            <a:fillRect/>
          </a:stretch>
        </p:blipFill>
        <p:spPr>
          <a:xfrm rot="20229500" flipH="1">
            <a:off x="415663" y="476937"/>
            <a:ext cx="1594685" cy="1594685"/>
          </a:xfrm>
          <a:prstGeom prst="rect">
            <a:avLst/>
          </a:prstGeom>
        </p:spPr>
      </p:pic>
      <p:sp>
        <p:nvSpPr>
          <p:cNvPr id="6" name="Hình chữ nhật: Góc Tròn 29">
            <a:extLst>
              <a:ext uri="{FF2B5EF4-FFF2-40B4-BE49-F238E27FC236}">
                <a16:creationId xmlns:a16="http://schemas.microsoft.com/office/drawing/2014/main" id="{EEE31715-3931-2150-FD3B-61C34F6EF4D0}"/>
              </a:ext>
            </a:extLst>
          </p:cNvPr>
          <p:cNvSpPr/>
          <p:nvPr/>
        </p:nvSpPr>
        <p:spPr>
          <a:xfrm>
            <a:off x="2968825" y="3441918"/>
            <a:ext cx="6662063" cy="1569470"/>
          </a:xfrm>
          <a:prstGeom prst="roundRect">
            <a:avLst/>
          </a:prstGeom>
          <a:solidFill>
            <a:srgbClr val="FDF988"/>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6600" b="1" dirty="0">
                <a:solidFill>
                  <a:srgbClr val="FF0000"/>
                </a:solidFill>
                <a:latin typeface="Cambria" panose="02040503050406030204" pitchFamily="18" charset="0"/>
                <a:ea typeface="Cambria" panose="02040503050406030204" pitchFamily="18" charset="0"/>
              </a:rPr>
              <a:t>4 </a:t>
            </a:r>
            <a:r>
              <a:rPr lang="en-US" sz="6600" b="1" dirty="0" err="1">
                <a:solidFill>
                  <a:srgbClr val="FF0000"/>
                </a:solidFill>
                <a:latin typeface="Cambria" panose="02040503050406030204" pitchFamily="18" charset="0"/>
                <a:ea typeface="Cambria" panose="02040503050406030204" pitchFamily="18" charset="0"/>
              </a:rPr>
              <a:t>chủng</a:t>
            </a:r>
            <a:r>
              <a:rPr lang="en-US" sz="6600" b="1" dirty="0">
                <a:solidFill>
                  <a:srgbClr val="FF0000"/>
                </a:solidFill>
                <a:latin typeface="Cambria" panose="02040503050406030204" pitchFamily="18" charset="0"/>
                <a:ea typeface="Cambria" panose="02040503050406030204" pitchFamily="18" charset="0"/>
              </a:rPr>
              <a:t> </a:t>
            </a:r>
            <a:r>
              <a:rPr lang="en-US" sz="6600" b="1" dirty="0" err="1">
                <a:solidFill>
                  <a:srgbClr val="FF0000"/>
                </a:solidFill>
                <a:latin typeface="Cambria" panose="02040503050406030204" pitchFamily="18" charset="0"/>
                <a:ea typeface="Cambria" panose="02040503050406030204" pitchFamily="18" charset="0"/>
              </a:rPr>
              <a:t>tộc</a:t>
            </a:r>
            <a:endParaRPr kumimoji="0" lang="en-US"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306103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6D8D6B24-B776-A137-19B5-5375E891007A}"/>
              </a:ext>
            </a:extLst>
          </p:cNvPr>
          <p:cNvSpPr/>
          <p:nvPr/>
        </p:nvSpPr>
        <p:spPr>
          <a:xfrm>
            <a:off x="168676" y="112542"/>
            <a:ext cx="11854650" cy="6616731"/>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Hình chữ nhật: Góc Tròn 29">
            <a:extLst>
              <a:ext uri="{FF2B5EF4-FFF2-40B4-BE49-F238E27FC236}">
                <a16:creationId xmlns:a16="http://schemas.microsoft.com/office/drawing/2014/main" id="{7B5B7E7E-4142-FB6C-65D4-FED800602EB0}"/>
              </a:ext>
            </a:extLst>
          </p:cNvPr>
          <p:cNvSpPr/>
          <p:nvPr/>
        </p:nvSpPr>
        <p:spPr>
          <a:xfrm>
            <a:off x="1615044" y="610965"/>
            <a:ext cx="9853056" cy="1707648"/>
          </a:xfrm>
          <a:prstGeom prst="roundRect">
            <a:avLst/>
          </a:prstGeom>
          <a:solidFill>
            <a:schemeClr val="accent4">
              <a:lumMod val="20000"/>
              <a:lumOff val="8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400" dirty="0" err="1">
                <a:solidFill>
                  <a:prstClr val="black"/>
                </a:solidFill>
                <a:latin typeface="Cambria" panose="02040503050406030204" pitchFamily="18" charset="0"/>
                <a:ea typeface="Cambria" panose="02040503050406030204" pitchFamily="18" charset="0"/>
              </a:rPr>
              <a:t>Chủng</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tộc</a:t>
            </a:r>
            <a:r>
              <a:rPr lang="en-US" sz="4400" dirty="0">
                <a:solidFill>
                  <a:prstClr val="black"/>
                </a:solidFill>
                <a:latin typeface="Cambria" panose="02040503050406030204" pitchFamily="18" charset="0"/>
                <a:ea typeface="Cambria" panose="02040503050406030204" pitchFamily="18" charset="0"/>
              </a:rPr>
              <a:t> Môn-</a:t>
            </a:r>
            <a:r>
              <a:rPr lang="en-US" sz="4400" dirty="0" err="1">
                <a:solidFill>
                  <a:prstClr val="black"/>
                </a:solidFill>
                <a:latin typeface="Cambria" panose="02040503050406030204" pitchFamily="18" charset="0"/>
                <a:ea typeface="Cambria" panose="02040503050406030204" pitchFamily="18" charset="0"/>
              </a:rPr>
              <a:t>gô</a:t>
            </a:r>
            <a:r>
              <a:rPr lang="en-US" sz="4400" dirty="0">
                <a:solidFill>
                  <a:prstClr val="black"/>
                </a:solidFill>
                <a:latin typeface="Cambria" panose="02040503050406030204" pitchFamily="18" charset="0"/>
                <a:ea typeface="Cambria" panose="02040503050406030204" pitchFamily="18" charset="0"/>
              </a:rPr>
              <a:t>-</a:t>
            </a:r>
            <a:r>
              <a:rPr lang="en-US" sz="4400" dirty="0" err="1">
                <a:solidFill>
                  <a:prstClr val="black"/>
                </a:solidFill>
                <a:latin typeface="Cambria" panose="02040503050406030204" pitchFamily="18" charset="0"/>
                <a:ea typeface="Cambria" panose="02040503050406030204" pitchFamily="18" charset="0"/>
              </a:rPr>
              <a:t>lô</a:t>
            </a:r>
            <a:r>
              <a:rPr lang="en-US" sz="4400" dirty="0">
                <a:solidFill>
                  <a:prstClr val="black"/>
                </a:solidFill>
                <a:latin typeface="Cambria" panose="02040503050406030204" pitchFamily="18" charset="0"/>
                <a:ea typeface="Cambria" panose="02040503050406030204" pitchFamily="18" charset="0"/>
              </a:rPr>
              <a:t>-it </a:t>
            </a:r>
            <a:r>
              <a:rPr lang="en-US" sz="4400" dirty="0" err="1">
                <a:solidFill>
                  <a:prstClr val="black"/>
                </a:solidFill>
                <a:latin typeface="Cambria" panose="02040503050406030204" pitchFamily="18" charset="0"/>
                <a:ea typeface="Cambria" panose="02040503050406030204" pitchFamily="18" charset="0"/>
              </a:rPr>
              <a:t>có</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màu</a:t>
            </a:r>
            <a:r>
              <a:rPr lang="en-US" sz="4400" dirty="0">
                <a:solidFill>
                  <a:prstClr val="black"/>
                </a:solidFill>
                <a:latin typeface="Cambria" panose="02040503050406030204" pitchFamily="18" charset="0"/>
                <a:ea typeface="Cambria" panose="02040503050406030204" pitchFamily="18" charset="0"/>
              </a:rPr>
              <a:t> da </a:t>
            </a:r>
            <a:r>
              <a:rPr lang="en-US" sz="4400" dirty="0" err="1">
                <a:solidFill>
                  <a:prstClr val="black"/>
                </a:solidFill>
                <a:latin typeface="Cambria" panose="02040503050406030204" pitchFamily="18" charset="0"/>
                <a:ea typeface="Cambria" panose="02040503050406030204" pitchFamily="18" charset="0"/>
              </a:rPr>
              <a:t>gì</a:t>
            </a:r>
            <a:r>
              <a:rPr lang="en-US" sz="4400" dirty="0">
                <a:solidFill>
                  <a:prstClr val="black"/>
                </a:solidFill>
                <a:latin typeface="Cambria" panose="02040503050406030204" pitchFamily="18" charset="0"/>
                <a:ea typeface="Cambria" panose="02040503050406030204" pitchFamily="18" charset="0"/>
              </a:rPr>
              <a:t>?</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17">
            <a:extLst>
              <a:ext uri="{FF2B5EF4-FFF2-40B4-BE49-F238E27FC236}">
                <a16:creationId xmlns:a16="http://schemas.microsoft.com/office/drawing/2014/main" id="{56870603-EDA5-75EF-075E-EEB7F9C0444E}"/>
              </a:ext>
            </a:extLst>
          </p:cNvPr>
          <p:cNvPicPr>
            <a:picLocks noChangeAspect="1"/>
          </p:cNvPicPr>
          <p:nvPr/>
        </p:nvPicPr>
        <p:blipFill>
          <a:blip r:embed="rId2"/>
          <a:stretch>
            <a:fillRect/>
          </a:stretch>
        </p:blipFill>
        <p:spPr>
          <a:xfrm rot="20229500" flipH="1">
            <a:off x="415663" y="476937"/>
            <a:ext cx="1594685" cy="1594685"/>
          </a:xfrm>
          <a:prstGeom prst="rect">
            <a:avLst/>
          </a:prstGeom>
        </p:spPr>
      </p:pic>
      <p:sp>
        <p:nvSpPr>
          <p:cNvPr id="6" name="Hình chữ nhật: Góc Tròn 29">
            <a:extLst>
              <a:ext uri="{FF2B5EF4-FFF2-40B4-BE49-F238E27FC236}">
                <a16:creationId xmlns:a16="http://schemas.microsoft.com/office/drawing/2014/main" id="{EEE31715-3931-2150-FD3B-61C34F6EF4D0}"/>
              </a:ext>
            </a:extLst>
          </p:cNvPr>
          <p:cNvSpPr/>
          <p:nvPr/>
        </p:nvSpPr>
        <p:spPr>
          <a:xfrm>
            <a:off x="3886626" y="3210137"/>
            <a:ext cx="4663610" cy="1563743"/>
          </a:xfrm>
          <a:prstGeom prst="roundRect">
            <a:avLst/>
          </a:prstGeom>
          <a:solidFill>
            <a:srgbClr val="FDF988"/>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6600" b="1" dirty="0">
                <a:solidFill>
                  <a:srgbClr val="FF0000"/>
                </a:solidFill>
                <a:latin typeface="Cambria" panose="02040503050406030204" pitchFamily="18" charset="0"/>
                <a:ea typeface="Cambria" panose="02040503050406030204" pitchFamily="18" charset="0"/>
              </a:rPr>
              <a:t>Da </a:t>
            </a:r>
            <a:r>
              <a:rPr lang="en-US" sz="6600" b="1" dirty="0" err="1">
                <a:solidFill>
                  <a:srgbClr val="FF0000"/>
                </a:solidFill>
                <a:latin typeface="Cambria" panose="02040503050406030204" pitchFamily="18" charset="0"/>
                <a:ea typeface="Cambria" panose="02040503050406030204" pitchFamily="18" charset="0"/>
              </a:rPr>
              <a:t>vàng</a:t>
            </a:r>
            <a:endParaRPr kumimoji="0" lang="en-US"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336607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1">
            <a:extLst>
              <a:ext uri="{FF2B5EF4-FFF2-40B4-BE49-F238E27FC236}">
                <a16:creationId xmlns:a16="http://schemas.microsoft.com/office/drawing/2014/main" id="{70AAFDF6-2B02-F610-203D-989DFDC12923}"/>
              </a:ext>
            </a:extLst>
          </p:cNvPr>
          <p:cNvPicPr>
            <a:picLocks noChangeAspect="1"/>
          </p:cNvPicPr>
          <p:nvPr/>
        </p:nvPicPr>
        <p:blipFill rotWithShape="1">
          <a:blip r:embed="rId2"/>
          <a:srcRect t="-1" b="40569"/>
          <a:stretch/>
        </p:blipFill>
        <p:spPr>
          <a:xfrm flipH="1">
            <a:off x="966843" y="2970283"/>
            <a:ext cx="3569784" cy="3887717"/>
          </a:xfrm>
          <a:prstGeom prst="rect">
            <a:avLst/>
          </a:prstGeom>
        </p:spPr>
      </p:pic>
      <p:pic>
        <p:nvPicPr>
          <p:cNvPr id="2" name="Picture 1">
            <a:extLst>
              <a:ext uri="{FF2B5EF4-FFF2-40B4-BE49-F238E27FC236}">
                <a16:creationId xmlns:a16="http://schemas.microsoft.com/office/drawing/2014/main" id="{F7F79C1E-A2F9-029E-8099-FDECED0440C5}"/>
              </a:ext>
            </a:extLst>
          </p:cNvPr>
          <p:cNvPicPr>
            <a:picLocks noChangeAspect="1"/>
          </p:cNvPicPr>
          <p:nvPr/>
        </p:nvPicPr>
        <p:blipFill>
          <a:blip r:embed="rId3"/>
          <a:stretch>
            <a:fillRect/>
          </a:stretch>
        </p:blipFill>
        <p:spPr>
          <a:xfrm>
            <a:off x="3985265" y="479907"/>
            <a:ext cx="7340220" cy="3535986"/>
          </a:xfrm>
          <a:prstGeom prst="rect">
            <a:avLst/>
          </a:prstGeom>
        </p:spPr>
      </p:pic>
    </p:spTree>
    <p:extLst>
      <p:ext uri="{BB962C8B-B14F-4D97-AF65-F5344CB8AC3E}">
        <p14:creationId xmlns:p14="http://schemas.microsoft.com/office/powerpoint/2010/main" val="129280763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425670"/>
            <a:ext cx="11918730" cy="6085022"/>
          </a:xfrm>
          <a:prstGeom prst="roundRect">
            <a:avLst>
              <a:gd name="adj" fmla="val 12003"/>
            </a:avLst>
          </a:prstGeom>
          <a:solidFill>
            <a:schemeClr val="bg1">
              <a:alpha val="7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Nhóm 13">
            <a:extLst>
              <a:ext uri="{FF2B5EF4-FFF2-40B4-BE49-F238E27FC236}">
                <a16:creationId xmlns:a16="http://schemas.microsoft.com/office/drawing/2014/main" id="{0EE63A23-6E28-195E-EF87-CC3928A7F312}"/>
              </a:ext>
            </a:extLst>
          </p:cNvPr>
          <p:cNvGrpSpPr/>
          <p:nvPr/>
        </p:nvGrpSpPr>
        <p:grpSpPr>
          <a:xfrm>
            <a:off x="356381" y="904042"/>
            <a:ext cx="11479237" cy="1743465"/>
            <a:chOff x="1891864" y="468645"/>
            <a:chExt cx="9257830" cy="2757932"/>
          </a:xfrm>
        </p:grpSpPr>
        <p:sp>
          <p:nvSpPr>
            <p:cNvPr id="4" name="a">
              <a:extLst>
                <a:ext uri="{FF2B5EF4-FFF2-40B4-BE49-F238E27FC236}">
                  <a16:creationId xmlns:a16="http://schemas.microsoft.com/office/drawing/2014/main" id="{40F34B58-58B6-1224-9EF1-01D33A71DA4F}"/>
                </a:ext>
              </a:extLst>
            </p:cNvPr>
            <p:cNvSpPr/>
            <p:nvPr/>
          </p:nvSpPr>
          <p:spPr>
            <a:xfrm>
              <a:off x="1891864" y="468645"/>
              <a:ext cx="9257830" cy="2757932"/>
            </a:xfrm>
            <a:prstGeom prst="roundRect">
              <a:avLst>
                <a:gd name="adj" fmla="val 9449"/>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sz="6000" b="1" dirty="0">
                <a:solidFill>
                  <a:schemeClr val="accent2">
                    <a:lumMod val="50000"/>
                  </a:schemeClr>
                </a:solidFill>
                <a:latin typeface="Calibri" panose="020F0502020204030204"/>
              </a:endParaRPr>
            </a:p>
          </p:txBody>
        </p:sp>
        <p:sp>
          <p:nvSpPr>
            <p:cNvPr id="7" name="Hộp Văn bản 6">
              <a:extLst>
                <a:ext uri="{FF2B5EF4-FFF2-40B4-BE49-F238E27FC236}">
                  <a16:creationId xmlns:a16="http://schemas.microsoft.com/office/drawing/2014/main" id="{05FAA1CE-39A2-243A-3E79-7EDB4596217E}"/>
                </a:ext>
              </a:extLst>
            </p:cNvPr>
            <p:cNvSpPr txBox="1"/>
            <p:nvPr/>
          </p:nvSpPr>
          <p:spPr>
            <a:xfrm>
              <a:off x="2038131" y="700381"/>
              <a:ext cx="8756559" cy="1770272"/>
            </a:xfrm>
            <a:prstGeom prst="rect">
              <a:avLst/>
            </a:prstGeom>
            <a:noFill/>
          </p:spPr>
          <p:txBody>
            <a:bodyPr wrap="square">
              <a:spAutoFit/>
            </a:bodyPr>
            <a:lstStyle/>
            <a:p>
              <a:pPr algn="ctr"/>
              <a:r>
                <a:rPr lang="vi-VN" sz="4000" dirty="0">
                  <a:latin typeface="Calibri" panose="020F0502020204030204" pitchFamily="34" charset="0"/>
                  <a:cs typeface="Calibri" panose="020F0502020204030204" pitchFamily="34" charset="0"/>
                </a:rPr>
                <a:t>"Vàng đen, trắng, nước da không chia tấm lòng".</a:t>
              </a:r>
              <a:endParaRPr lang="en-US" sz="4000" dirty="0">
                <a:latin typeface="Calibri" panose="020F0502020204030204" pitchFamily="34" charset="0"/>
                <a:cs typeface="Calibri" panose="020F0502020204030204" pitchFamily="34" charset="0"/>
              </a:endParaRPr>
            </a:p>
            <a:p>
              <a:pPr algn="ctr"/>
              <a:r>
                <a:rPr lang="vi-VN" sz="4000" b="1" dirty="0">
                  <a:latin typeface="Calibri" panose="020F0502020204030204" pitchFamily="34" charset="0"/>
                  <a:cs typeface="Calibri" panose="020F0502020204030204" pitchFamily="34" charset="0"/>
                </a:rPr>
                <a:t>Theo em, câu hát trên thể hiện ý nghĩa gì?</a:t>
              </a:r>
              <a:endParaRPr lang="en-US" sz="4000" b="1" dirty="0">
                <a:latin typeface="Calibri" panose="020F0502020204030204" pitchFamily="34" charset="0"/>
                <a:cs typeface="Calibri" panose="020F0502020204030204" pitchFamily="34" charset="0"/>
              </a:endParaRPr>
            </a:p>
          </p:txBody>
        </p:sp>
      </p:grpSp>
      <p:pic>
        <p:nvPicPr>
          <p:cNvPr id="3" name="Picture 21">
            <a:extLst>
              <a:ext uri="{FF2B5EF4-FFF2-40B4-BE49-F238E27FC236}">
                <a16:creationId xmlns:a16="http://schemas.microsoft.com/office/drawing/2014/main" id="{D2EFE894-329D-D290-5BAC-F4A6C8166E77}"/>
              </a:ext>
            </a:extLst>
          </p:cNvPr>
          <p:cNvPicPr>
            <a:picLocks noChangeAspect="1"/>
          </p:cNvPicPr>
          <p:nvPr/>
        </p:nvPicPr>
        <p:blipFill rotWithShape="1">
          <a:blip r:embed="rId2"/>
          <a:srcRect t="-1" b="40569"/>
          <a:stretch/>
        </p:blipFill>
        <p:spPr>
          <a:xfrm flipH="1">
            <a:off x="132513" y="3054529"/>
            <a:ext cx="3569784" cy="3887717"/>
          </a:xfrm>
          <a:prstGeom prst="rect">
            <a:avLst/>
          </a:prstGeom>
        </p:spPr>
      </p:pic>
    </p:spTree>
    <p:extLst>
      <p:ext uri="{BB962C8B-B14F-4D97-AF65-F5344CB8AC3E}">
        <p14:creationId xmlns:p14="http://schemas.microsoft.com/office/powerpoint/2010/main" val="42588762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ector illustration of Circle Of Happy Children Different Races.multicultural  kids and world. 31369783 Vector Art at Vecteezy">
            <a:extLst>
              <a:ext uri="{FF2B5EF4-FFF2-40B4-BE49-F238E27FC236}">
                <a16:creationId xmlns:a16="http://schemas.microsoft.com/office/drawing/2014/main" id="{93B2785A-ABDC-B78E-9490-B89BEEC9E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230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6">
            <a:extLst>
              <a:ext uri="{FF2B5EF4-FFF2-40B4-BE49-F238E27FC236}">
                <a16:creationId xmlns:a16="http://schemas.microsoft.com/office/drawing/2014/main" id="{869298AD-4EFD-073C-13C9-364A0A6FC73B}"/>
              </a:ext>
            </a:extLst>
          </p:cNvPr>
          <p:cNvSpPr/>
          <p:nvPr/>
        </p:nvSpPr>
        <p:spPr>
          <a:xfrm>
            <a:off x="1244009" y="691115"/>
            <a:ext cx="9175898" cy="3479533"/>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30B71F57-F424-1973-4879-BED0685FFB7A}"/>
              </a:ext>
            </a:extLst>
          </p:cNvPr>
          <p:cNvPicPr>
            <a:picLocks noChangeAspect="1"/>
          </p:cNvPicPr>
          <p:nvPr/>
        </p:nvPicPr>
        <p:blipFill>
          <a:blip r:embed="rId4"/>
          <a:stretch>
            <a:fillRect/>
          </a:stretch>
        </p:blipFill>
        <p:spPr>
          <a:xfrm>
            <a:off x="3761830" y="238829"/>
            <a:ext cx="4200508" cy="1127858"/>
          </a:xfrm>
          <a:prstGeom prst="rect">
            <a:avLst/>
          </a:prstGeom>
        </p:spPr>
      </p:pic>
      <p:pic>
        <p:nvPicPr>
          <p:cNvPr id="4" name="Picture 3">
            <a:extLst>
              <a:ext uri="{FF2B5EF4-FFF2-40B4-BE49-F238E27FC236}">
                <a16:creationId xmlns:a16="http://schemas.microsoft.com/office/drawing/2014/main" id="{66FB6312-A43E-9444-3ADB-74C314172F08}"/>
              </a:ext>
            </a:extLst>
          </p:cNvPr>
          <p:cNvPicPr>
            <a:picLocks noChangeAspect="1"/>
          </p:cNvPicPr>
          <p:nvPr/>
        </p:nvPicPr>
        <p:blipFill>
          <a:blip r:embed="rId5"/>
          <a:stretch>
            <a:fillRect/>
          </a:stretch>
        </p:blipFill>
        <p:spPr>
          <a:xfrm>
            <a:off x="1245596" y="1709058"/>
            <a:ext cx="9169179" cy="2078916"/>
          </a:xfrm>
          <a:prstGeom prst="rect">
            <a:avLst/>
          </a:prstGeom>
        </p:spPr>
      </p:pic>
      <p:pic>
        <p:nvPicPr>
          <p:cNvPr id="5" name="Picture 4" descr="A round pink circle with white text and a black background&#10;&#10;Description automatically generated">
            <a:extLst>
              <a:ext uri="{FF2B5EF4-FFF2-40B4-BE49-F238E27FC236}">
                <a16:creationId xmlns:a16="http://schemas.microsoft.com/office/drawing/2014/main" id="{FDE2B244-0A6D-75F6-FF56-29F5596D6C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Tree>
    <p:extLst>
      <p:ext uri="{BB962C8B-B14F-4D97-AF65-F5344CB8AC3E}">
        <p14:creationId xmlns:p14="http://schemas.microsoft.com/office/powerpoint/2010/main" val="166613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1">
            <a:extLst>
              <a:ext uri="{FF2B5EF4-FFF2-40B4-BE49-F238E27FC236}">
                <a16:creationId xmlns:a16="http://schemas.microsoft.com/office/drawing/2014/main" id="{B66499FD-BA9F-7EE6-0B51-14DF0EB1ED80}"/>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3" name="Picture 2" descr="A green and red letters&#10;&#10;Description automatically generated">
            <a:extLst>
              <a:ext uri="{FF2B5EF4-FFF2-40B4-BE49-F238E27FC236}">
                <a16:creationId xmlns:a16="http://schemas.microsoft.com/office/drawing/2014/main" id="{2A9312B7-0FA6-DC5F-4CD3-9EB4DAB96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151" y="344384"/>
            <a:ext cx="10475705" cy="2796639"/>
          </a:xfrm>
          <a:prstGeom prst="rect">
            <a:avLst/>
          </a:prstGeom>
        </p:spPr>
      </p:pic>
      <p:pic>
        <p:nvPicPr>
          <p:cNvPr id="5" name="Picture 4" descr="A round pink circle with white text and a black background&#10;&#10;Description automatically generated">
            <a:extLst>
              <a:ext uri="{FF2B5EF4-FFF2-40B4-BE49-F238E27FC236}">
                <a16:creationId xmlns:a16="http://schemas.microsoft.com/office/drawing/2014/main" id="{D8C6C19C-4F3C-9799-0060-5760DA7AC0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Tree>
    <p:extLst>
      <p:ext uri="{BB962C8B-B14F-4D97-AF65-F5344CB8AC3E}">
        <p14:creationId xmlns:p14="http://schemas.microsoft.com/office/powerpoint/2010/main" val="23727843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074" name="Picture 2" descr="Six happy cartoon children of different races wearing traditional clothing  from around the world and holding their flags | Premium AI-generated vector">
            <a:extLst>
              <a:ext uri="{FF2B5EF4-FFF2-40B4-BE49-F238E27FC236}">
                <a16:creationId xmlns:a16="http://schemas.microsoft.com/office/drawing/2014/main" id="{F2939BC4-C58A-0C8F-0CC1-806DB16C1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11" y="1251856"/>
            <a:ext cx="4857009" cy="48570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ình ảnh Giấy Ghi Chú Minh Họa PNG , Ghi Chú, Giấy, Ghi Nhớ PNG trong suốt  và Vector để tải xuống miễn phí">
            <a:extLst>
              <a:ext uri="{FF2B5EF4-FFF2-40B4-BE49-F238E27FC236}">
                <a16:creationId xmlns:a16="http://schemas.microsoft.com/office/drawing/2014/main" id="{2D7CB270-3E7C-B21E-4A61-71AAE067E9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11" t="19285" r="8056" b="18216"/>
          <a:stretch/>
        </p:blipFill>
        <p:spPr bwMode="auto">
          <a:xfrm>
            <a:off x="5262828" y="1140031"/>
            <a:ext cx="6384886" cy="46491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1B9416-85CB-8749-3CAF-FDED6DB87EE6}"/>
              </a:ext>
            </a:extLst>
          </p:cNvPr>
          <p:cNvSpPr txBox="1"/>
          <p:nvPr/>
        </p:nvSpPr>
        <p:spPr>
          <a:xfrm>
            <a:off x="6377049" y="2220686"/>
            <a:ext cx="4476998" cy="2308324"/>
          </a:xfrm>
          <a:prstGeom prst="rect">
            <a:avLst/>
          </a:prstGeom>
          <a:noFill/>
        </p:spPr>
        <p:txBody>
          <a:bodyPr wrap="square" rtlCol="0">
            <a:spAutoFit/>
          </a:bodyPr>
          <a:lstStyle/>
          <a:p>
            <a:pPr algn="ctr"/>
            <a:r>
              <a:rPr lang="en-US" sz="4800" b="1" dirty="0" err="1">
                <a:latin typeface="Cambria" panose="02040503050406030204" pitchFamily="18" charset="0"/>
                <a:ea typeface="Cambria" panose="02040503050406030204" pitchFamily="18" charset="0"/>
              </a:rPr>
              <a:t>Hoạt</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động</a:t>
            </a:r>
            <a:r>
              <a:rPr lang="en-US" sz="4800" b="1" dirty="0">
                <a:latin typeface="Cambria" panose="02040503050406030204" pitchFamily="18" charset="0"/>
                <a:ea typeface="Cambria" panose="02040503050406030204" pitchFamily="18" charset="0"/>
              </a:rPr>
              <a:t> 1:</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Tìm</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hiểu</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về</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dân</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số</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thế</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giới</a:t>
            </a:r>
            <a:r>
              <a:rPr lang="en-US" sz="48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045786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4" name="Nhóm 13">
            <a:extLst>
              <a:ext uri="{FF2B5EF4-FFF2-40B4-BE49-F238E27FC236}">
                <a16:creationId xmlns:a16="http://schemas.microsoft.com/office/drawing/2014/main" id="{0EE63A23-6E28-195E-EF87-CC3928A7F312}"/>
              </a:ext>
            </a:extLst>
          </p:cNvPr>
          <p:cNvGrpSpPr/>
          <p:nvPr/>
        </p:nvGrpSpPr>
        <p:grpSpPr>
          <a:xfrm>
            <a:off x="403882" y="242061"/>
            <a:ext cx="11479237" cy="1479861"/>
            <a:chOff x="1891864" y="468645"/>
            <a:chExt cx="9257830" cy="2757932"/>
          </a:xfrm>
        </p:grpSpPr>
        <p:sp>
          <p:nvSpPr>
            <p:cNvPr id="4" name="a">
              <a:extLst>
                <a:ext uri="{FF2B5EF4-FFF2-40B4-BE49-F238E27FC236}">
                  <a16:creationId xmlns:a16="http://schemas.microsoft.com/office/drawing/2014/main" id="{40F34B58-58B6-1224-9EF1-01D33A71DA4F}"/>
                </a:ext>
              </a:extLst>
            </p:cNvPr>
            <p:cNvSpPr/>
            <p:nvPr/>
          </p:nvSpPr>
          <p:spPr>
            <a:xfrm>
              <a:off x="1891864" y="468645"/>
              <a:ext cx="9257830" cy="2757932"/>
            </a:xfrm>
            <a:prstGeom prst="roundRect">
              <a:avLst>
                <a:gd name="adj" fmla="val 9449"/>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E97132">
                    <a:lumMod val="50000"/>
                  </a:srgbClr>
                </a:solidFill>
                <a:effectLst/>
                <a:uLnTx/>
                <a:uFillTx/>
                <a:latin typeface="Calibri" panose="020F0502020204030204"/>
                <a:ea typeface="+mn-ea"/>
                <a:cs typeface="+mn-cs"/>
              </a:endParaRPr>
            </a:p>
          </p:txBody>
        </p:sp>
        <p:sp>
          <p:nvSpPr>
            <p:cNvPr id="7" name="Hộp Văn bản 6">
              <a:extLst>
                <a:ext uri="{FF2B5EF4-FFF2-40B4-BE49-F238E27FC236}">
                  <a16:creationId xmlns:a16="http://schemas.microsoft.com/office/drawing/2014/main" id="{05FAA1CE-39A2-243A-3E79-7EDB4596217E}"/>
                </a:ext>
              </a:extLst>
            </p:cNvPr>
            <p:cNvSpPr txBox="1"/>
            <p:nvPr/>
          </p:nvSpPr>
          <p:spPr>
            <a:xfrm>
              <a:off x="1987273" y="468645"/>
              <a:ext cx="9117826" cy="185261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Đọc thông tin, bảng số dân các châu lục năm 2021 em hãy: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Cho biết châu lục có số dân nhiều nhất và châu lục có số dân ít nhất.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Nêu nhận xét về số dân của các châu lục trên thế giới.</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5" name="Picture 4">
            <a:extLst>
              <a:ext uri="{FF2B5EF4-FFF2-40B4-BE49-F238E27FC236}">
                <a16:creationId xmlns:a16="http://schemas.microsoft.com/office/drawing/2014/main" id="{F2837422-F444-53BF-ADBD-D1CB4808B978}"/>
              </a:ext>
            </a:extLst>
          </p:cNvPr>
          <p:cNvPicPr>
            <a:picLocks noChangeAspect="1"/>
          </p:cNvPicPr>
          <p:nvPr/>
        </p:nvPicPr>
        <p:blipFill>
          <a:blip r:embed="rId2"/>
          <a:stretch>
            <a:fillRect/>
          </a:stretch>
        </p:blipFill>
        <p:spPr>
          <a:xfrm>
            <a:off x="574407" y="2262001"/>
            <a:ext cx="10879935" cy="3058144"/>
          </a:xfrm>
          <a:prstGeom prst="rect">
            <a:avLst/>
          </a:prstGeom>
        </p:spPr>
      </p:pic>
    </p:spTree>
    <p:extLst>
      <p:ext uri="{BB962C8B-B14F-4D97-AF65-F5344CB8AC3E}">
        <p14:creationId xmlns:p14="http://schemas.microsoft.com/office/powerpoint/2010/main" val="597438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178130"/>
            <a:ext cx="11918730" cy="633256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F2837422-F444-53BF-ADBD-D1CB4808B978}"/>
              </a:ext>
            </a:extLst>
          </p:cNvPr>
          <p:cNvPicPr>
            <a:picLocks noChangeAspect="1"/>
          </p:cNvPicPr>
          <p:nvPr/>
        </p:nvPicPr>
        <p:blipFill>
          <a:blip r:embed="rId2"/>
          <a:stretch>
            <a:fillRect/>
          </a:stretch>
        </p:blipFill>
        <p:spPr>
          <a:xfrm>
            <a:off x="1108798" y="540080"/>
            <a:ext cx="9329614" cy="2622378"/>
          </a:xfrm>
          <a:prstGeom prst="rect">
            <a:avLst/>
          </a:prstGeom>
        </p:spPr>
      </p:pic>
      <p:sp>
        <p:nvSpPr>
          <p:cNvPr id="3" name="Rectangle 2">
            <a:extLst>
              <a:ext uri="{FF2B5EF4-FFF2-40B4-BE49-F238E27FC236}">
                <a16:creationId xmlns:a16="http://schemas.microsoft.com/office/drawing/2014/main" id="{AE54338E-2DAB-6EC3-97E4-4C29F5D8659F}"/>
              </a:ext>
            </a:extLst>
          </p:cNvPr>
          <p:cNvSpPr/>
          <p:nvPr/>
        </p:nvSpPr>
        <p:spPr>
          <a:xfrm>
            <a:off x="3455719" y="1840676"/>
            <a:ext cx="831273" cy="55814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0E655A6-51FC-1F08-02A6-B761DF1AF65F}"/>
              </a:ext>
            </a:extLst>
          </p:cNvPr>
          <p:cNvGrpSpPr/>
          <p:nvPr/>
        </p:nvGrpSpPr>
        <p:grpSpPr>
          <a:xfrm>
            <a:off x="494915" y="2684851"/>
            <a:ext cx="11098300" cy="1548041"/>
            <a:chOff x="637419" y="3326119"/>
            <a:chExt cx="11098300" cy="1548041"/>
          </a:xfrm>
        </p:grpSpPr>
        <p:sp>
          <p:nvSpPr>
            <p:cNvPr id="6" name="Hình chữ nhật: Góc Tròn 29">
              <a:extLst>
                <a:ext uri="{FF2B5EF4-FFF2-40B4-BE49-F238E27FC236}">
                  <a16:creationId xmlns:a16="http://schemas.microsoft.com/office/drawing/2014/main" id="{79AD4DA5-CD03-4E43-E50B-76C970A67143}"/>
                </a:ext>
              </a:extLst>
            </p:cNvPr>
            <p:cNvSpPr/>
            <p:nvPr/>
          </p:nvSpPr>
          <p:spPr>
            <a:xfrm>
              <a:off x="954445" y="3630311"/>
              <a:ext cx="10781274" cy="1226697"/>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ộp Văn bản 6">
              <a:extLst>
                <a:ext uri="{FF2B5EF4-FFF2-40B4-BE49-F238E27FC236}">
                  <a16:creationId xmlns:a16="http://schemas.microsoft.com/office/drawing/2014/main" id="{6E758214-ADBE-7A31-76FB-01EBD4FB4B38}"/>
                </a:ext>
              </a:extLst>
            </p:cNvPr>
            <p:cNvSpPr txBox="1"/>
            <p:nvPr/>
          </p:nvSpPr>
          <p:spPr>
            <a:xfrm>
              <a:off x="1410726" y="3673831"/>
              <a:ext cx="10096464" cy="1200329"/>
            </a:xfrm>
            <a:prstGeom prst="rect">
              <a:avLst/>
            </a:prstGeom>
            <a:noFill/>
          </p:spPr>
          <p:txBody>
            <a:bodyPr wrap="square">
              <a:spAutoFit/>
            </a:bodyPr>
            <a:lstStyle/>
            <a:p>
              <a:pPr algn="just"/>
              <a:r>
                <a:rPr lang="vi-VN" sz="3600" dirty="0">
                  <a:latin typeface="Calibri" panose="020F0502020204030204" pitchFamily="34" charset="0"/>
                  <a:cs typeface="Calibri" panose="020F0502020204030204" pitchFamily="34" charset="0"/>
                </a:rPr>
                <a:t>Châu Á có số dân nhiều nhất và châu Đại Dương có số dân ít nhất</a:t>
              </a:r>
              <a:r>
                <a:rPr lang="en-US" sz="3600" dirty="0">
                  <a:latin typeface="Calibri" panose="020F0502020204030204" pitchFamily="34" charset="0"/>
                  <a:cs typeface="Calibri" panose="020F0502020204030204" pitchFamily="34" charset="0"/>
                </a:rPr>
                <a:t>.</a:t>
              </a:r>
              <a:endParaRPr lang="pt-BR" sz="3600" dirty="0">
                <a:latin typeface="Calibri" panose="020F0502020204030204" pitchFamily="34" charset="0"/>
                <a:cs typeface="Calibri" panose="020F0502020204030204" pitchFamily="34" charset="0"/>
              </a:endParaRPr>
            </a:p>
          </p:txBody>
        </p:sp>
        <p:pic>
          <p:nvPicPr>
            <p:cNvPr id="9" name="Picture 4">
              <a:extLst>
                <a:ext uri="{FF2B5EF4-FFF2-40B4-BE49-F238E27FC236}">
                  <a16:creationId xmlns:a16="http://schemas.microsoft.com/office/drawing/2014/main" id="{CDD6524E-4070-1F20-A46D-7A5C7FE83270}"/>
                </a:ext>
              </a:extLst>
            </p:cNvPr>
            <p:cNvPicPr>
              <a:picLocks noChangeAspect="1"/>
            </p:cNvPicPr>
            <p:nvPr/>
          </p:nvPicPr>
          <p:blipFill>
            <a:blip r:embed="rId3"/>
            <a:stretch>
              <a:fillRect/>
            </a:stretch>
          </p:blipFill>
          <p:spPr>
            <a:xfrm>
              <a:off x="637419" y="3326119"/>
              <a:ext cx="810628" cy="1046042"/>
            </a:xfrm>
            <a:prstGeom prst="rect">
              <a:avLst/>
            </a:prstGeom>
          </p:spPr>
        </p:pic>
      </p:grpSp>
      <p:grpSp>
        <p:nvGrpSpPr>
          <p:cNvPr id="11" name="Group 10">
            <a:extLst>
              <a:ext uri="{FF2B5EF4-FFF2-40B4-BE49-F238E27FC236}">
                <a16:creationId xmlns:a16="http://schemas.microsoft.com/office/drawing/2014/main" id="{F1A26146-6963-13BD-A42D-1F7B6BEC03D1}"/>
              </a:ext>
            </a:extLst>
          </p:cNvPr>
          <p:cNvGrpSpPr/>
          <p:nvPr/>
        </p:nvGrpSpPr>
        <p:grpSpPr>
          <a:xfrm>
            <a:off x="471164" y="4181143"/>
            <a:ext cx="11098300" cy="2656036"/>
            <a:chOff x="637419" y="3326119"/>
            <a:chExt cx="11098300" cy="2656036"/>
          </a:xfrm>
        </p:grpSpPr>
        <p:sp>
          <p:nvSpPr>
            <p:cNvPr id="12" name="Hình chữ nhật: Góc Tròn 29">
              <a:extLst>
                <a:ext uri="{FF2B5EF4-FFF2-40B4-BE49-F238E27FC236}">
                  <a16:creationId xmlns:a16="http://schemas.microsoft.com/office/drawing/2014/main" id="{ED8733E7-C3BB-F017-9DC2-761834D646BE}"/>
                </a:ext>
              </a:extLst>
            </p:cNvPr>
            <p:cNvSpPr/>
            <p:nvPr/>
          </p:nvSpPr>
          <p:spPr>
            <a:xfrm>
              <a:off x="954445" y="3630310"/>
              <a:ext cx="10781274" cy="2271726"/>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ộp Văn bản 6">
              <a:extLst>
                <a:ext uri="{FF2B5EF4-FFF2-40B4-BE49-F238E27FC236}">
                  <a16:creationId xmlns:a16="http://schemas.microsoft.com/office/drawing/2014/main" id="{30B48BC9-38B9-CDE2-50FF-387704EE0A41}"/>
                </a:ext>
              </a:extLst>
            </p:cNvPr>
            <p:cNvSpPr txBox="1"/>
            <p:nvPr/>
          </p:nvSpPr>
          <p:spPr>
            <a:xfrm>
              <a:off x="1389413" y="3673831"/>
              <a:ext cx="10117777" cy="2308324"/>
            </a:xfrm>
            <a:prstGeom prst="rect">
              <a:avLst/>
            </a:prstGeom>
            <a:noFill/>
          </p:spPr>
          <p:txBody>
            <a:bodyPr wrap="square">
              <a:spAutoFit/>
            </a:bodyPr>
            <a:lstStyle/>
            <a:p>
              <a:pPr algn="just"/>
              <a:r>
                <a:rPr lang="vi-VN" sz="3600" dirty="0">
                  <a:latin typeface="Calibri" panose="020F0502020204030204" pitchFamily="34" charset="0"/>
                  <a:cs typeface="Calibri" panose="020F0502020204030204" pitchFamily="34" charset="0"/>
                </a:rPr>
                <a:t>Các châu lục có sự chênh lệch lớn về số dân, châu Á chiếm hơn 50% số dân toàn thế giới. Trong khi châu Âu, châu Phi chỉ bằng ¼ số dân châu Á, thấp nhất là châu Đại Dương.</a:t>
              </a:r>
              <a:endParaRPr lang="pt-BR" sz="3600" dirty="0">
                <a:latin typeface="Calibri" panose="020F0502020204030204" pitchFamily="34" charset="0"/>
                <a:cs typeface="Calibri" panose="020F0502020204030204" pitchFamily="34" charset="0"/>
              </a:endParaRPr>
            </a:p>
          </p:txBody>
        </p:sp>
        <p:pic>
          <p:nvPicPr>
            <p:cNvPr id="15" name="Picture 4">
              <a:extLst>
                <a:ext uri="{FF2B5EF4-FFF2-40B4-BE49-F238E27FC236}">
                  <a16:creationId xmlns:a16="http://schemas.microsoft.com/office/drawing/2014/main" id="{2BC56BED-A7C6-2106-6DC8-CE5CBF567F6C}"/>
                </a:ext>
              </a:extLst>
            </p:cNvPr>
            <p:cNvPicPr>
              <a:picLocks noChangeAspect="1"/>
            </p:cNvPicPr>
            <p:nvPr/>
          </p:nvPicPr>
          <p:blipFill>
            <a:blip r:embed="rId3"/>
            <a:stretch>
              <a:fillRect/>
            </a:stretch>
          </p:blipFill>
          <p:spPr>
            <a:xfrm>
              <a:off x="637419" y="3326119"/>
              <a:ext cx="810628" cy="1046042"/>
            </a:xfrm>
            <a:prstGeom prst="rect">
              <a:avLst/>
            </a:prstGeom>
          </p:spPr>
        </p:pic>
      </p:grpSp>
    </p:spTree>
    <p:extLst>
      <p:ext uri="{BB962C8B-B14F-4D97-AF65-F5344CB8AC3E}">
        <p14:creationId xmlns:p14="http://schemas.microsoft.com/office/powerpoint/2010/main" val="16155166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B5111BF-4942-9C8E-E05E-D39538B11EBB}"/>
              </a:ext>
            </a:extLst>
          </p:cNvPr>
          <p:cNvGrpSpPr/>
          <p:nvPr/>
        </p:nvGrpSpPr>
        <p:grpSpPr>
          <a:xfrm>
            <a:off x="-257242" y="-219695"/>
            <a:ext cx="13165720" cy="7451767"/>
            <a:chOff x="-88264" y="3060203"/>
            <a:chExt cx="6443548" cy="3684988"/>
          </a:xfrm>
        </p:grpSpPr>
        <p:pic>
          <p:nvPicPr>
            <p:cNvPr id="4" name="Picture 5" descr="Shape, rectangle&#10;&#10;Description automatically generated">
              <a:extLst>
                <a:ext uri="{FF2B5EF4-FFF2-40B4-BE49-F238E27FC236}">
                  <a16:creationId xmlns:a16="http://schemas.microsoft.com/office/drawing/2014/main" id="{AB691E48-7F6F-1E95-FE65-3F1C7DAF7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64" y="3060203"/>
              <a:ext cx="6443548" cy="3684988"/>
            </a:xfrm>
            <a:prstGeom prst="rect">
              <a:avLst/>
            </a:prstGeom>
          </p:spPr>
        </p:pic>
        <p:sp>
          <p:nvSpPr>
            <p:cNvPr id="5" name="TextBox 4">
              <a:extLst>
                <a:ext uri="{FF2B5EF4-FFF2-40B4-BE49-F238E27FC236}">
                  <a16:creationId xmlns:a16="http://schemas.microsoft.com/office/drawing/2014/main" id="{E32958DE-D713-61A6-2C8D-A6F610D7953F}"/>
                </a:ext>
              </a:extLst>
            </p:cNvPr>
            <p:cNvSpPr txBox="1"/>
            <p:nvPr/>
          </p:nvSpPr>
          <p:spPr>
            <a:xfrm>
              <a:off x="642133" y="3697184"/>
              <a:ext cx="4753017" cy="2480847"/>
            </a:xfrm>
            <a:prstGeom prst="rect">
              <a:avLst/>
            </a:prstGeom>
            <a:noFill/>
          </p:spPr>
          <p:txBody>
            <a:bodyPr wrap="square">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Số dân thế giới ngày càng tăng. Năm 2021, số dân thế giới đạt gần 8 tỉ người nhưng có sự khác nhau giữa các châu lục và các quốc gia.</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Châu Á là châu lục đông dân nhất và chiếm hơn 50% số dân toàn thế giới</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Châu Đại Dương là châu lục có dân số ít nhất trên thế giới.</a:t>
              </a:r>
            </a:p>
          </p:txBody>
        </p:sp>
      </p:grpSp>
      <p:pic>
        <p:nvPicPr>
          <p:cNvPr id="7" name="Picture 6" descr="A close up of a logo&#10;&#10;Description automatically generated">
            <a:extLst>
              <a:ext uri="{FF2B5EF4-FFF2-40B4-BE49-F238E27FC236}">
                <a16:creationId xmlns:a16="http://schemas.microsoft.com/office/drawing/2014/main" id="{3FF15F57-02E8-E290-4453-1CCEBC2EF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3232" y="0"/>
            <a:ext cx="4175940" cy="1203675"/>
          </a:xfrm>
          <a:prstGeom prst="rect">
            <a:avLst/>
          </a:prstGeom>
        </p:spPr>
      </p:pic>
    </p:spTree>
    <p:extLst>
      <p:ext uri="{BB962C8B-B14F-4D97-AF65-F5344CB8AC3E}">
        <p14:creationId xmlns:p14="http://schemas.microsoft.com/office/powerpoint/2010/main" val="3037026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10DFC6B-48E9-4C13-B83D-704701FC0527}">
  <we:reference id="4b785c87-866c-4bad-85d8-5d1ae467ac9a" version="3.12.0.0" store="EXCatalog" storeType="EXCatalog"/>
  <we:alternateReferences>
    <we:reference id="WA104381909" version="3.12.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9Slide.vn</Template>
  <TotalTime>498</TotalTime>
  <Words>454</Words>
  <Application>Microsoft Office PowerPoint</Application>
  <PresentationFormat>Widescreen</PresentationFormat>
  <Paragraphs>30</Paragraphs>
  <Slides>22</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Aptos</vt:lpstr>
      <vt:lpstr>Aptos Display</vt:lpstr>
      <vt:lpstr>Arial</vt:lpstr>
      <vt:lpstr>Calibri</vt:lpstr>
      <vt:lpstr>Cambria</vt:lpstr>
      <vt:lpstr>Roboto</vt:lpstr>
      <vt:lpstr>Times New Roman</vt:lpstr>
      <vt:lpstr>方正硬笔楷书繁体</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 Thao - 0972115126</dc:creator>
  <dc:description>9Slide.vn</dc:description>
  <cp:lastModifiedBy>Admin</cp:lastModifiedBy>
  <cp:revision>36</cp:revision>
  <dcterms:created xsi:type="dcterms:W3CDTF">2023-10-12T12:18:02Z</dcterms:created>
  <dcterms:modified xsi:type="dcterms:W3CDTF">2025-04-12T15:21:13Z</dcterms:modified>
  <cp:category>9Slide.vn</cp:category>
</cp:coreProperties>
</file>