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86" r:id="rId3"/>
    <p:sldMasterId id="2147483698" r:id="rId4"/>
    <p:sldMasterId id="2147483722" r:id="rId5"/>
  </p:sldMasterIdLst>
  <p:notesMasterIdLst>
    <p:notesMasterId r:id="rId38"/>
  </p:notesMasterIdLst>
  <p:sldIdLst>
    <p:sldId id="496" r:id="rId6"/>
    <p:sldId id="538" r:id="rId7"/>
    <p:sldId id="520" r:id="rId8"/>
    <p:sldId id="539" r:id="rId9"/>
    <p:sldId id="540" r:id="rId10"/>
    <p:sldId id="288" r:id="rId11"/>
    <p:sldId id="501" r:id="rId12"/>
    <p:sldId id="306" r:id="rId13"/>
    <p:sldId id="262" r:id="rId14"/>
    <p:sldId id="508" r:id="rId15"/>
    <p:sldId id="507" r:id="rId16"/>
    <p:sldId id="510" r:id="rId17"/>
    <p:sldId id="541" r:id="rId18"/>
    <p:sldId id="437" r:id="rId19"/>
    <p:sldId id="542" r:id="rId20"/>
    <p:sldId id="543" r:id="rId21"/>
    <p:sldId id="544" r:id="rId22"/>
    <p:sldId id="545" r:id="rId23"/>
    <p:sldId id="546" r:id="rId24"/>
    <p:sldId id="547" r:id="rId25"/>
    <p:sldId id="548" r:id="rId26"/>
    <p:sldId id="549" r:id="rId27"/>
    <p:sldId id="550" r:id="rId28"/>
    <p:sldId id="551" r:id="rId29"/>
    <p:sldId id="2654" r:id="rId30"/>
    <p:sldId id="528" r:id="rId31"/>
    <p:sldId id="2651" r:id="rId32"/>
    <p:sldId id="2652" r:id="rId33"/>
    <p:sldId id="2653" r:id="rId34"/>
    <p:sldId id="535" r:id="rId35"/>
    <p:sldId id="278" r:id="rId36"/>
    <p:sldId id="279"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C3E74"/>
    <a:srgbClr val="9CE8FF"/>
    <a:srgbClr val="E05689"/>
    <a:srgbClr val="DDB200"/>
    <a:srgbClr val="F5C500"/>
    <a:srgbClr val="E1E1EF"/>
    <a:srgbClr val="C00000"/>
    <a:srgbClr val="B7F1FF"/>
    <a:srgbClr val="FFC1CC"/>
    <a:srgbClr val="DE98C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025" autoAdjust="0"/>
    <p:restoredTop sz="94660"/>
  </p:normalViewPr>
  <p:slideViewPr>
    <p:cSldViewPr snapToGrid="0">
      <p:cViewPr varScale="1">
        <p:scale>
          <a:sx n="73" d="100"/>
          <a:sy n="73" d="100"/>
        </p:scale>
        <p:origin x="822" y="9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presProps" Target="presProps.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8" Type="http://schemas.openxmlformats.org/officeDocument/2006/relationships/slide" Target="slides/slide3.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9F87B63-475C-4AA7-91E2-A4EE732D65F4}" type="datetimeFigureOut">
              <a:rPr lang="en-US" smtClean="0"/>
              <a:t>4/12/2025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C0F6C2B-5357-484B-A358-5423F63B12F6}" type="slidenum">
              <a:rPr lang="en-US" smtClean="0"/>
              <a:t>‹#›</a:t>
            </a:fld>
            <a:endParaRPr lang="en-US"/>
          </a:p>
        </p:txBody>
      </p:sp>
    </p:spTree>
    <p:extLst>
      <p:ext uri="{BB962C8B-B14F-4D97-AF65-F5344CB8AC3E}">
        <p14:creationId xmlns:p14="http://schemas.microsoft.com/office/powerpoint/2010/main" val="7949188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err="1">
                <a:effectLst/>
                <a:latin typeface="Times New Roman" panose="02020603050405020304" pitchFamily="18" charset="0"/>
                <a:ea typeface="Calibri" panose="020F0502020204030204" pitchFamily="34" charset="0"/>
              </a:rPr>
              <a:t>Các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loài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sinh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vật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luôn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phải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lệ</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thuộc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vào</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môi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trường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sống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xung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quanh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Tuy</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nhiên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loài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người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chúng</a:t>
            </a:r>
            <a:r>
              <a:rPr lang="en-US" sz="1800" dirty="0">
                <a:effectLst/>
                <a:latin typeface="Times New Roman" panose="02020603050405020304" pitchFamily="18" charset="0"/>
                <a:ea typeface="Calibri" panose="020F0502020204030204" pitchFamily="34" charset="0"/>
              </a:rPr>
              <a:t> ta </a:t>
            </a:r>
            <a:r>
              <a:rPr lang="en-US" sz="1800" dirty="0" err="1">
                <a:effectLst/>
                <a:latin typeface="Times New Roman" panose="02020603050405020304" pitchFamily="18" charset="0"/>
                <a:ea typeface="Calibri" panose="020F0502020204030204" pitchFamily="34" charset="0"/>
              </a:rPr>
              <a:t>với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ưu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thế</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về</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trí</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tuệ</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và</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số</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lượng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mà</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trong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quá</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trình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sinh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sống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đã</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có</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những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tác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động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rất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lớn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đến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môi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trường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Vậy</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những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tác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động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đó</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gây</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ảnh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hưởng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gì</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tới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môi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trường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và</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tài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nguyên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thiên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nhiên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cô</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trò</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mình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cùng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tìm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hiểu</a:t>
            </a:r>
            <a:r>
              <a:rPr lang="en-US" sz="1800" dirty="0">
                <a:effectLst/>
                <a:latin typeface="Times New Roman" panose="02020603050405020304" pitchFamily="18" charset="0"/>
                <a:ea typeface="Calibri" panose="020F0502020204030204" pitchFamily="34" charset="0"/>
              </a:rPr>
              <a:t> qua </a:t>
            </a:r>
            <a:r>
              <a:rPr lang="en-US" sz="1800" dirty="0" err="1">
                <a:effectLst/>
                <a:latin typeface="Times New Roman" panose="02020603050405020304" pitchFamily="18" charset="0"/>
                <a:ea typeface="Calibri" panose="020F0502020204030204" pitchFamily="34" charset="0"/>
              </a:rPr>
              <a:t>bài</a:t>
            </a:r>
            <a:r>
              <a:rPr lang="en-US" sz="1800" dirty="0">
                <a:effectLst/>
                <a:latin typeface="Times New Roman" panose="02020603050405020304" pitchFamily="18" charset="0"/>
                <a:ea typeface="Calibri" panose="020F0502020204030204" pitchFamily="34" charset="0"/>
              </a:rPr>
              <a:t> 29. </a:t>
            </a:r>
            <a:endParaRPr lang="en-US" dirty="0"/>
          </a:p>
        </p:txBody>
      </p:sp>
      <p:sp>
        <p:nvSpPr>
          <p:cNvPr id="4" name="Slide Number Placeholder 3"/>
          <p:cNvSpPr>
            <a:spLocks noGrp="1"/>
          </p:cNvSpPr>
          <p:nvPr>
            <p:ph type="sldNum" sz="quarter" idx="5"/>
          </p:nvPr>
        </p:nvSpPr>
        <p:spPr/>
        <p:txBody>
          <a:bodyPr/>
          <a:lstStyle/>
          <a:p>
            <a:fld id="{BC0F6C2B-5357-484B-A358-5423F63B12F6}" type="slidenum">
              <a:rPr lang="en-US" smtClean="0"/>
              <a:t>6</a:t>
            </a:fld>
            <a:endParaRPr lang="en-US"/>
          </a:p>
        </p:txBody>
      </p:sp>
    </p:spTree>
    <p:extLst>
      <p:ext uri="{BB962C8B-B14F-4D97-AF65-F5344CB8AC3E}">
        <p14:creationId xmlns:p14="http://schemas.microsoft.com/office/powerpoint/2010/main" val="19364102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0F6C2B-5357-484B-A358-5423F63B12F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397798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0F6C2B-5357-484B-A358-5423F63B12F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143415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0F6C2B-5357-484B-A358-5423F63B12F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852586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0F6C2B-5357-484B-A358-5423F63B12F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33278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0F6C2B-5357-484B-A358-5423F63B12F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864562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0F6C2B-5357-484B-A358-5423F63B12F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796904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C0F6C2B-5357-484B-A358-5423F63B12F6}" type="slidenum">
              <a:rPr lang="en-US" smtClean="0"/>
              <a:t>10</a:t>
            </a:fld>
            <a:endParaRPr lang="en-US"/>
          </a:p>
        </p:txBody>
      </p:sp>
    </p:spTree>
    <p:extLst>
      <p:ext uri="{BB962C8B-B14F-4D97-AF65-F5344CB8AC3E}">
        <p14:creationId xmlns:p14="http://schemas.microsoft.com/office/powerpoint/2010/main" val="23752218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C0F6C2B-5357-484B-A358-5423F63B12F6}" type="slidenum">
              <a:rPr lang="en-US" smtClean="0"/>
              <a:t>13</a:t>
            </a:fld>
            <a:endParaRPr lang="en-US"/>
          </a:p>
        </p:txBody>
      </p:sp>
    </p:spTree>
    <p:extLst>
      <p:ext uri="{BB962C8B-B14F-4D97-AF65-F5344CB8AC3E}">
        <p14:creationId xmlns:p14="http://schemas.microsoft.com/office/powerpoint/2010/main" val="20619124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C0F6C2B-5357-484B-A358-5423F63B12F6}" type="slidenum">
              <a:rPr lang="en-US" smtClean="0"/>
              <a:t>14</a:t>
            </a:fld>
            <a:endParaRPr lang="en-US"/>
          </a:p>
        </p:txBody>
      </p:sp>
    </p:spTree>
    <p:extLst>
      <p:ext uri="{BB962C8B-B14F-4D97-AF65-F5344CB8AC3E}">
        <p14:creationId xmlns:p14="http://schemas.microsoft.com/office/powerpoint/2010/main" val="23850315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0F6C2B-5357-484B-A358-5423F63B12F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909402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0F6C2B-5357-484B-A358-5423F63B12F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586361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0F6C2B-5357-484B-A358-5423F63B12F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906292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0F6C2B-5357-484B-A358-5423F63B12F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305990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0F6C2B-5357-484B-A358-5423F63B12F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515315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5.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6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9.png"/><Relationship Id="rId7"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Master" Target="../slideMasters/slideMaster5.xml"/><Relationship Id="rId6" Type="http://schemas.openxmlformats.org/officeDocument/2006/relationships/image" Target="../media/image4.png"/><Relationship Id="rId5" Type="http://schemas.openxmlformats.org/officeDocument/2006/relationships/image" Target="../media/image11.png"/><Relationship Id="rId4" Type="http://schemas.openxmlformats.org/officeDocument/2006/relationships/image" Target="../media/image10.pn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0.png"/><Relationship Id="rId1" Type="http://schemas.openxmlformats.org/officeDocument/2006/relationships/slideMaster" Target="../slideMasters/slideMaster5.xml"/><Relationship Id="rId5" Type="http://schemas.openxmlformats.org/officeDocument/2006/relationships/image" Target="../media/image9.png"/><Relationship Id="rId4" Type="http://schemas.openxmlformats.org/officeDocument/2006/relationships/image" Target="../media/image5.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63D02C-F120-4972-7FF4-997708CAA643}"/>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91083C0-B919-269A-E2C8-B7BACF8F72C8}"/>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56BCE60-357A-C0F0-F016-48031BD19526}"/>
              </a:ext>
            </a:extLst>
          </p:cNvPr>
          <p:cNvSpPr>
            <a:spLocks noGrp="1"/>
          </p:cNvSpPr>
          <p:nvPr>
            <p:ph type="dt" sz="half" idx="10"/>
          </p:nvPr>
        </p:nvSpPr>
        <p:spPr>
          <a:xfrm>
            <a:off x="838200" y="6356350"/>
            <a:ext cx="2743200" cy="365125"/>
          </a:xfrm>
          <a:prstGeom prst="rect">
            <a:avLst/>
          </a:prstGeom>
        </p:spPr>
        <p:txBody>
          <a:bodyPr/>
          <a:lstStyle/>
          <a:p>
            <a:fld id="{7875F4F3-97BF-425F-86F7-2D4B286B4933}" type="datetimeFigureOut">
              <a:rPr lang="en-US" smtClean="0"/>
              <a:t>4/12/2025</a:t>
            </a:fld>
            <a:endParaRPr lang="en-US"/>
          </a:p>
        </p:txBody>
      </p:sp>
      <p:sp>
        <p:nvSpPr>
          <p:cNvPr id="5" name="Footer Placeholder 4">
            <a:extLst>
              <a:ext uri="{FF2B5EF4-FFF2-40B4-BE49-F238E27FC236}">
                <a16:creationId xmlns:a16="http://schemas.microsoft.com/office/drawing/2014/main" id="{B2A176E0-F1C2-BB08-010C-1A123EEDEA4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80F6A81-67B3-FD5A-174E-59BCCDA95066}"/>
              </a:ext>
            </a:extLst>
          </p:cNvPr>
          <p:cNvSpPr>
            <a:spLocks noGrp="1"/>
          </p:cNvSpPr>
          <p:nvPr>
            <p:ph type="sldNum" sz="quarter" idx="12"/>
          </p:nvPr>
        </p:nvSpPr>
        <p:spPr>
          <a:xfrm>
            <a:off x="8610600" y="6356350"/>
            <a:ext cx="2743200" cy="365125"/>
          </a:xfrm>
          <a:prstGeom prst="rect">
            <a:avLst/>
          </a:prstGeom>
        </p:spPr>
        <p:txBody>
          <a:bodyPr/>
          <a:lstStyle/>
          <a:p>
            <a:fld id="{08A61386-6BAD-47E0-AD34-EC78418C17FB}" type="slidenum">
              <a:rPr lang="en-US" smtClean="0"/>
              <a:t>‹#›</a:t>
            </a:fld>
            <a:endParaRPr lang="en-US"/>
          </a:p>
        </p:txBody>
      </p:sp>
    </p:spTree>
    <p:extLst>
      <p:ext uri="{BB962C8B-B14F-4D97-AF65-F5344CB8AC3E}">
        <p14:creationId xmlns:p14="http://schemas.microsoft.com/office/powerpoint/2010/main" val="34009251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549B54-4354-05DC-956A-C8D1C543804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3DB9883-6DA3-B54F-6CE2-5ABC62648695}"/>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BF7037B-F6B1-EB5A-B68E-E45155BCCF05}"/>
              </a:ext>
            </a:extLst>
          </p:cNvPr>
          <p:cNvSpPr>
            <a:spLocks noGrp="1"/>
          </p:cNvSpPr>
          <p:nvPr>
            <p:ph type="dt" sz="half" idx="10"/>
          </p:nvPr>
        </p:nvSpPr>
        <p:spPr>
          <a:xfrm>
            <a:off x="838200" y="6356350"/>
            <a:ext cx="2743200" cy="365125"/>
          </a:xfrm>
          <a:prstGeom prst="rect">
            <a:avLst/>
          </a:prstGeom>
        </p:spPr>
        <p:txBody>
          <a:bodyPr/>
          <a:lstStyle/>
          <a:p>
            <a:fld id="{7875F4F3-97BF-425F-86F7-2D4B286B4933}" type="datetimeFigureOut">
              <a:rPr lang="en-US" smtClean="0"/>
              <a:t>4/12/2025</a:t>
            </a:fld>
            <a:endParaRPr lang="en-US"/>
          </a:p>
        </p:txBody>
      </p:sp>
      <p:sp>
        <p:nvSpPr>
          <p:cNvPr id="5" name="Footer Placeholder 4">
            <a:extLst>
              <a:ext uri="{FF2B5EF4-FFF2-40B4-BE49-F238E27FC236}">
                <a16:creationId xmlns:a16="http://schemas.microsoft.com/office/drawing/2014/main" id="{C0BDC89C-3C01-1844-C85D-099F2717AA1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138CF10-D624-F94A-C9E7-EAAF44B02687}"/>
              </a:ext>
            </a:extLst>
          </p:cNvPr>
          <p:cNvSpPr>
            <a:spLocks noGrp="1"/>
          </p:cNvSpPr>
          <p:nvPr>
            <p:ph type="sldNum" sz="quarter" idx="12"/>
          </p:nvPr>
        </p:nvSpPr>
        <p:spPr>
          <a:xfrm>
            <a:off x="8610600" y="6356350"/>
            <a:ext cx="2743200" cy="365125"/>
          </a:xfrm>
          <a:prstGeom prst="rect">
            <a:avLst/>
          </a:prstGeom>
        </p:spPr>
        <p:txBody>
          <a:bodyPr/>
          <a:lstStyle/>
          <a:p>
            <a:fld id="{08A61386-6BAD-47E0-AD34-EC78418C17FB}" type="slidenum">
              <a:rPr lang="en-US" smtClean="0"/>
              <a:t>‹#›</a:t>
            </a:fld>
            <a:endParaRPr lang="en-US"/>
          </a:p>
        </p:txBody>
      </p:sp>
    </p:spTree>
    <p:extLst>
      <p:ext uri="{BB962C8B-B14F-4D97-AF65-F5344CB8AC3E}">
        <p14:creationId xmlns:p14="http://schemas.microsoft.com/office/powerpoint/2010/main" val="35044147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F5B6303-C5B2-34F9-7E99-90D9E5B98B4C}"/>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F39785C-5558-8D4A-CC63-C906C2E747C7}"/>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FC457F8-256B-C888-29ED-194DE28CA321}"/>
              </a:ext>
            </a:extLst>
          </p:cNvPr>
          <p:cNvSpPr>
            <a:spLocks noGrp="1"/>
          </p:cNvSpPr>
          <p:nvPr>
            <p:ph type="dt" sz="half" idx="10"/>
          </p:nvPr>
        </p:nvSpPr>
        <p:spPr>
          <a:xfrm>
            <a:off x="838200" y="6356350"/>
            <a:ext cx="2743200" cy="365125"/>
          </a:xfrm>
          <a:prstGeom prst="rect">
            <a:avLst/>
          </a:prstGeom>
        </p:spPr>
        <p:txBody>
          <a:bodyPr/>
          <a:lstStyle/>
          <a:p>
            <a:fld id="{7875F4F3-97BF-425F-86F7-2D4B286B4933}" type="datetimeFigureOut">
              <a:rPr lang="en-US" smtClean="0"/>
              <a:t>4/12/2025</a:t>
            </a:fld>
            <a:endParaRPr lang="en-US"/>
          </a:p>
        </p:txBody>
      </p:sp>
      <p:sp>
        <p:nvSpPr>
          <p:cNvPr id="5" name="Footer Placeholder 4">
            <a:extLst>
              <a:ext uri="{FF2B5EF4-FFF2-40B4-BE49-F238E27FC236}">
                <a16:creationId xmlns:a16="http://schemas.microsoft.com/office/drawing/2014/main" id="{29551235-AF8D-6AB4-2E8C-B3EE13BA243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D642100-9500-1AF4-3109-D2129B80744E}"/>
              </a:ext>
            </a:extLst>
          </p:cNvPr>
          <p:cNvSpPr>
            <a:spLocks noGrp="1"/>
          </p:cNvSpPr>
          <p:nvPr>
            <p:ph type="sldNum" sz="quarter" idx="12"/>
          </p:nvPr>
        </p:nvSpPr>
        <p:spPr>
          <a:xfrm>
            <a:off x="8610600" y="6356350"/>
            <a:ext cx="2743200" cy="365125"/>
          </a:xfrm>
          <a:prstGeom prst="rect">
            <a:avLst/>
          </a:prstGeom>
        </p:spPr>
        <p:txBody>
          <a:bodyPr/>
          <a:lstStyle/>
          <a:p>
            <a:fld id="{08A61386-6BAD-47E0-AD34-EC78418C17FB}" type="slidenum">
              <a:rPr lang="en-US" smtClean="0"/>
              <a:t>‹#›</a:t>
            </a:fld>
            <a:endParaRPr lang="en-US"/>
          </a:p>
        </p:txBody>
      </p:sp>
    </p:spTree>
    <p:extLst>
      <p:ext uri="{BB962C8B-B14F-4D97-AF65-F5344CB8AC3E}">
        <p14:creationId xmlns:p14="http://schemas.microsoft.com/office/powerpoint/2010/main" val="28285985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63D02C-F120-4972-7FF4-997708CAA643}"/>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91083C0-B919-269A-E2C8-B7BACF8F72C8}"/>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56BCE60-357A-C0F0-F016-48031BD19526}"/>
              </a:ext>
            </a:extLst>
          </p:cNvPr>
          <p:cNvSpPr>
            <a:spLocks noGrp="1"/>
          </p:cNvSpPr>
          <p:nvPr>
            <p:ph type="dt" sz="half" idx="10"/>
          </p:nvPr>
        </p:nvSpPr>
        <p:spPr>
          <a:xfrm>
            <a:off x="838200" y="6356350"/>
            <a:ext cx="2743200" cy="365125"/>
          </a:xfrm>
          <a:prstGeom prst="rect">
            <a:avLst/>
          </a:prstGeom>
        </p:spPr>
        <p:txBody>
          <a:bodyPr/>
          <a:lstStyle/>
          <a:p>
            <a:fld id="{7875F4F3-97BF-425F-86F7-2D4B286B4933}" type="datetimeFigureOut">
              <a:rPr lang="en-US" smtClean="0"/>
              <a:t>4/12/2025</a:t>
            </a:fld>
            <a:endParaRPr lang="en-US"/>
          </a:p>
        </p:txBody>
      </p:sp>
      <p:sp>
        <p:nvSpPr>
          <p:cNvPr id="5" name="Footer Placeholder 4">
            <a:extLst>
              <a:ext uri="{FF2B5EF4-FFF2-40B4-BE49-F238E27FC236}">
                <a16:creationId xmlns:a16="http://schemas.microsoft.com/office/drawing/2014/main" id="{B2A176E0-F1C2-BB08-010C-1A123EEDEA4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80F6A81-67B3-FD5A-174E-59BCCDA95066}"/>
              </a:ext>
            </a:extLst>
          </p:cNvPr>
          <p:cNvSpPr>
            <a:spLocks noGrp="1"/>
          </p:cNvSpPr>
          <p:nvPr>
            <p:ph type="sldNum" sz="quarter" idx="12"/>
          </p:nvPr>
        </p:nvSpPr>
        <p:spPr>
          <a:xfrm>
            <a:off x="8610600" y="6356350"/>
            <a:ext cx="2743200" cy="365125"/>
          </a:xfrm>
          <a:prstGeom prst="rect">
            <a:avLst/>
          </a:prstGeom>
        </p:spPr>
        <p:txBody>
          <a:bodyPr/>
          <a:lstStyle/>
          <a:p>
            <a:fld id="{08A61386-6BAD-47E0-AD34-EC78418C17FB}" type="slidenum">
              <a:rPr lang="en-US" smtClean="0"/>
              <a:t>‹#›</a:t>
            </a:fld>
            <a:endParaRPr lang="en-US"/>
          </a:p>
        </p:txBody>
      </p:sp>
    </p:spTree>
    <p:extLst>
      <p:ext uri="{BB962C8B-B14F-4D97-AF65-F5344CB8AC3E}">
        <p14:creationId xmlns:p14="http://schemas.microsoft.com/office/powerpoint/2010/main" val="95685533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B35152-CC7C-8343-8EDA-21ACD97E565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794BFF9-9EF8-EA49-6CDF-F9E8B07D0D09}"/>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D40C025-BD64-4FCA-D543-7ED66E9FA1F8}"/>
              </a:ext>
            </a:extLst>
          </p:cNvPr>
          <p:cNvSpPr>
            <a:spLocks noGrp="1"/>
          </p:cNvSpPr>
          <p:nvPr>
            <p:ph type="dt" sz="half" idx="10"/>
          </p:nvPr>
        </p:nvSpPr>
        <p:spPr>
          <a:xfrm>
            <a:off x="838200" y="6356350"/>
            <a:ext cx="2743200" cy="365125"/>
          </a:xfrm>
          <a:prstGeom prst="rect">
            <a:avLst/>
          </a:prstGeom>
        </p:spPr>
        <p:txBody>
          <a:bodyPr/>
          <a:lstStyle/>
          <a:p>
            <a:fld id="{7875F4F3-97BF-425F-86F7-2D4B286B4933}" type="datetimeFigureOut">
              <a:rPr lang="en-US" smtClean="0"/>
              <a:t>4/12/2025</a:t>
            </a:fld>
            <a:endParaRPr lang="en-US"/>
          </a:p>
        </p:txBody>
      </p:sp>
      <p:sp>
        <p:nvSpPr>
          <p:cNvPr id="5" name="Footer Placeholder 4">
            <a:extLst>
              <a:ext uri="{FF2B5EF4-FFF2-40B4-BE49-F238E27FC236}">
                <a16:creationId xmlns:a16="http://schemas.microsoft.com/office/drawing/2014/main" id="{11F11D1B-8FFE-1555-A440-D255EC6B266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87A3F03-5685-4544-F1A9-5051E6F2B954}"/>
              </a:ext>
            </a:extLst>
          </p:cNvPr>
          <p:cNvSpPr>
            <a:spLocks noGrp="1"/>
          </p:cNvSpPr>
          <p:nvPr>
            <p:ph type="sldNum" sz="quarter" idx="12"/>
          </p:nvPr>
        </p:nvSpPr>
        <p:spPr>
          <a:xfrm>
            <a:off x="8610600" y="6356350"/>
            <a:ext cx="2743200" cy="365125"/>
          </a:xfrm>
          <a:prstGeom prst="rect">
            <a:avLst/>
          </a:prstGeom>
        </p:spPr>
        <p:txBody>
          <a:bodyPr/>
          <a:lstStyle/>
          <a:p>
            <a:fld id="{08A61386-6BAD-47E0-AD34-EC78418C17FB}" type="slidenum">
              <a:rPr lang="en-US" smtClean="0"/>
              <a:t>‹#›</a:t>
            </a:fld>
            <a:endParaRPr lang="en-US"/>
          </a:p>
        </p:txBody>
      </p:sp>
    </p:spTree>
    <p:extLst>
      <p:ext uri="{BB962C8B-B14F-4D97-AF65-F5344CB8AC3E}">
        <p14:creationId xmlns:p14="http://schemas.microsoft.com/office/powerpoint/2010/main" val="399456775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C56980-E465-0876-6738-E0B55DC5AB5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5F413B3-8C68-54C7-1D41-09AD695F312C}"/>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38CC260-8A42-5E9C-FE10-6F512D3D19C1}"/>
              </a:ext>
            </a:extLst>
          </p:cNvPr>
          <p:cNvSpPr>
            <a:spLocks noGrp="1"/>
          </p:cNvSpPr>
          <p:nvPr>
            <p:ph type="dt" sz="half" idx="10"/>
          </p:nvPr>
        </p:nvSpPr>
        <p:spPr>
          <a:xfrm>
            <a:off x="838200" y="6356350"/>
            <a:ext cx="2743200" cy="365125"/>
          </a:xfrm>
          <a:prstGeom prst="rect">
            <a:avLst/>
          </a:prstGeom>
        </p:spPr>
        <p:txBody>
          <a:bodyPr/>
          <a:lstStyle/>
          <a:p>
            <a:fld id="{7875F4F3-97BF-425F-86F7-2D4B286B4933}" type="datetimeFigureOut">
              <a:rPr lang="en-US" smtClean="0"/>
              <a:t>4/12/2025</a:t>
            </a:fld>
            <a:endParaRPr lang="en-US"/>
          </a:p>
        </p:txBody>
      </p:sp>
      <p:sp>
        <p:nvSpPr>
          <p:cNvPr id="5" name="Footer Placeholder 4">
            <a:extLst>
              <a:ext uri="{FF2B5EF4-FFF2-40B4-BE49-F238E27FC236}">
                <a16:creationId xmlns:a16="http://schemas.microsoft.com/office/drawing/2014/main" id="{CADAC1A8-19E5-BAD0-043B-3E0214FC4F2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4CD6B28-607D-00B8-93EC-C0FD03EC7F90}"/>
              </a:ext>
            </a:extLst>
          </p:cNvPr>
          <p:cNvSpPr>
            <a:spLocks noGrp="1"/>
          </p:cNvSpPr>
          <p:nvPr>
            <p:ph type="sldNum" sz="quarter" idx="12"/>
          </p:nvPr>
        </p:nvSpPr>
        <p:spPr>
          <a:xfrm>
            <a:off x="8610600" y="6356350"/>
            <a:ext cx="2743200" cy="365125"/>
          </a:xfrm>
          <a:prstGeom prst="rect">
            <a:avLst/>
          </a:prstGeom>
        </p:spPr>
        <p:txBody>
          <a:bodyPr/>
          <a:lstStyle/>
          <a:p>
            <a:fld id="{08A61386-6BAD-47E0-AD34-EC78418C17FB}" type="slidenum">
              <a:rPr lang="en-US" smtClean="0"/>
              <a:t>‹#›</a:t>
            </a:fld>
            <a:endParaRPr lang="en-US"/>
          </a:p>
        </p:txBody>
      </p:sp>
    </p:spTree>
    <p:extLst>
      <p:ext uri="{BB962C8B-B14F-4D97-AF65-F5344CB8AC3E}">
        <p14:creationId xmlns:p14="http://schemas.microsoft.com/office/powerpoint/2010/main" val="164093793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B96F14-4C69-A339-F9BC-36D05ABDD63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59DBD52B-0462-1171-4B9B-545F8A545C79}"/>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1619572-32D6-DE91-A8B4-BB9E0558E8DD}"/>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681F462-2431-FEA2-2A61-D332EC7F76FD}"/>
              </a:ext>
            </a:extLst>
          </p:cNvPr>
          <p:cNvSpPr>
            <a:spLocks noGrp="1"/>
          </p:cNvSpPr>
          <p:nvPr>
            <p:ph type="dt" sz="half" idx="10"/>
          </p:nvPr>
        </p:nvSpPr>
        <p:spPr>
          <a:xfrm>
            <a:off x="838200" y="6356350"/>
            <a:ext cx="2743200" cy="365125"/>
          </a:xfrm>
          <a:prstGeom prst="rect">
            <a:avLst/>
          </a:prstGeom>
        </p:spPr>
        <p:txBody>
          <a:bodyPr/>
          <a:lstStyle/>
          <a:p>
            <a:fld id="{7875F4F3-97BF-425F-86F7-2D4B286B4933}" type="datetimeFigureOut">
              <a:rPr lang="en-US" smtClean="0"/>
              <a:t>4/12/2025</a:t>
            </a:fld>
            <a:endParaRPr lang="en-US"/>
          </a:p>
        </p:txBody>
      </p:sp>
      <p:sp>
        <p:nvSpPr>
          <p:cNvPr id="6" name="Footer Placeholder 5">
            <a:extLst>
              <a:ext uri="{FF2B5EF4-FFF2-40B4-BE49-F238E27FC236}">
                <a16:creationId xmlns:a16="http://schemas.microsoft.com/office/drawing/2014/main" id="{94B4FC54-D253-8282-C195-FBA9B1B106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24DA779-8D88-D196-D195-B498F085C191}"/>
              </a:ext>
            </a:extLst>
          </p:cNvPr>
          <p:cNvSpPr>
            <a:spLocks noGrp="1"/>
          </p:cNvSpPr>
          <p:nvPr>
            <p:ph type="sldNum" sz="quarter" idx="12"/>
          </p:nvPr>
        </p:nvSpPr>
        <p:spPr>
          <a:xfrm>
            <a:off x="8610600" y="6356350"/>
            <a:ext cx="2743200" cy="365125"/>
          </a:xfrm>
          <a:prstGeom prst="rect">
            <a:avLst/>
          </a:prstGeom>
        </p:spPr>
        <p:txBody>
          <a:bodyPr/>
          <a:lstStyle/>
          <a:p>
            <a:fld id="{08A61386-6BAD-47E0-AD34-EC78418C17FB}" type="slidenum">
              <a:rPr lang="en-US" smtClean="0"/>
              <a:t>‹#›</a:t>
            </a:fld>
            <a:endParaRPr lang="en-US"/>
          </a:p>
        </p:txBody>
      </p:sp>
    </p:spTree>
    <p:extLst>
      <p:ext uri="{BB962C8B-B14F-4D97-AF65-F5344CB8AC3E}">
        <p14:creationId xmlns:p14="http://schemas.microsoft.com/office/powerpoint/2010/main" val="58861148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89CAD5-6EC2-A165-58AB-0C405036ED95}"/>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BD32FC6E-EA30-D813-3B90-0EBDCEF23206}"/>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BA6A3D0-E7C6-8EE6-61CB-5C5E46BEAF69}"/>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86EB9BC-0E1D-9170-AC09-1F11F7974826}"/>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A82DC6B-260E-C5F2-3397-A92CF79294CA}"/>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091E840-CDC0-ADE4-CEBB-E0EF69707007}"/>
              </a:ext>
            </a:extLst>
          </p:cNvPr>
          <p:cNvSpPr>
            <a:spLocks noGrp="1"/>
          </p:cNvSpPr>
          <p:nvPr>
            <p:ph type="dt" sz="half" idx="10"/>
          </p:nvPr>
        </p:nvSpPr>
        <p:spPr>
          <a:xfrm>
            <a:off x="838200" y="6356350"/>
            <a:ext cx="2743200" cy="365125"/>
          </a:xfrm>
          <a:prstGeom prst="rect">
            <a:avLst/>
          </a:prstGeom>
        </p:spPr>
        <p:txBody>
          <a:bodyPr/>
          <a:lstStyle/>
          <a:p>
            <a:fld id="{7875F4F3-97BF-425F-86F7-2D4B286B4933}" type="datetimeFigureOut">
              <a:rPr lang="en-US" smtClean="0"/>
              <a:t>4/12/2025</a:t>
            </a:fld>
            <a:endParaRPr lang="en-US"/>
          </a:p>
        </p:txBody>
      </p:sp>
      <p:sp>
        <p:nvSpPr>
          <p:cNvPr id="8" name="Footer Placeholder 7">
            <a:extLst>
              <a:ext uri="{FF2B5EF4-FFF2-40B4-BE49-F238E27FC236}">
                <a16:creationId xmlns:a16="http://schemas.microsoft.com/office/drawing/2014/main" id="{25A8EECD-6730-C155-3BD0-70E44C51412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2A346666-6785-1D1F-CCB3-285169744B43}"/>
              </a:ext>
            </a:extLst>
          </p:cNvPr>
          <p:cNvSpPr>
            <a:spLocks noGrp="1"/>
          </p:cNvSpPr>
          <p:nvPr>
            <p:ph type="sldNum" sz="quarter" idx="12"/>
          </p:nvPr>
        </p:nvSpPr>
        <p:spPr>
          <a:xfrm>
            <a:off x="8610600" y="6356350"/>
            <a:ext cx="2743200" cy="365125"/>
          </a:xfrm>
          <a:prstGeom prst="rect">
            <a:avLst/>
          </a:prstGeom>
        </p:spPr>
        <p:txBody>
          <a:bodyPr/>
          <a:lstStyle/>
          <a:p>
            <a:fld id="{08A61386-6BAD-47E0-AD34-EC78418C17FB}" type="slidenum">
              <a:rPr lang="en-US" smtClean="0"/>
              <a:t>‹#›</a:t>
            </a:fld>
            <a:endParaRPr lang="en-US"/>
          </a:p>
        </p:txBody>
      </p:sp>
    </p:spTree>
    <p:extLst>
      <p:ext uri="{BB962C8B-B14F-4D97-AF65-F5344CB8AC3E}">
        <p14:creationId xmlns:p14="http://schemas.microsoft.com/office/powerpoint/2010/main" val="141670209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F637CC-3B28-6318-C219-40125BC81B9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662F1F0C-35B8-B6F5-62DA-85B709E842B4}"/>
              </a:ext>
            </a:extLst>
          </p:cNvPr>
          <p:cNvSpPr>
            <a:spLocks noGrp="1"/>
          </p:cNvSpPr>
          <p:nvPr>
            <p:ph type="dt" sz="half" idx="10"/>
          </p:nvPr>
        </p:nvSpPr>
        <p:spPr>
          <a:xfrm>
            <a:off x="838200" y="6356350"/>
            <a:ext cx="2743200" cy="365125"/>
          </a:xfrm>
          <a:prstGeom prst="rect">
            <a:avLst/>
          </a:prstGeom>
        </p:spPr>
        <p:txBody>
          <a:bodyPr/>
          <a:lstStyle/>
          <a:p>
            <a:fld id="{7875F4F3-97BF-425F-86F7-2D4B286B4933}" type="datetimeFigureOut">
              <a:rPr lang="en-US" smtClean="0"/>
              <a:t>4/12/2025</a:t>
            </a:fld>
            <a:endParaRPr lang="en-US"/>
          </a:p>
        </p:txBody>
      </p:sp>
      <p:sp>
        <p:nvSpPr>
          <p:cNvPr id="4" name="Footer Placeholder 3">
            <a:extLst>
              <a:ext uri="{FF2B5EF4-FFF2-40B4-BE49-F238E27FC236}">
                <a16:creationId xmlns:a16="http://schemas.microsoft.com/office/drawing/2014/main" id="{87AF8E93-FE86-0246-7FB8-7F7365DC462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E7387BE4-3C86-7852-E1A2-B620216768C7}"/>
              </a:ext>
            </a:extLst>
          </p:cNvPr>
          <p:cNvSpPr>
            <a:spLocks noGrp="1"/>
          </p:cNvSpPr>
          <p:nvPr>
            <p:ph type="sldNum" sz="quarter" idx="12"/>
          </p:nvPr>
        </p:nvSpPr>
        <p:spPr>
          <a:xfrm>
            <a:off x="8610600" y="6356350"/>
            <a:ext cx="2743200" cy="365125"/>
          </a:xfrm>
          <a:prstGeom prst="rect">
            <a:avLst/>
          </a:prstGeom>
        </p:spPr>
        <p:txBody>
          <a:bodyPr/>
          <a:lstStyle/>
          <a:p>
            <a:fld id="{08A61386-6BAD-47E0-AD34-EC78418C17FB}" type="slidenum">
              <a:rPr lang="en-US" smtClean="0"/>
              <a:t>‹#›</a:t>
            </a:fld>
            <a:endParaRPr lang="en-US"/>
          </a:p>
        </p:txBody>
      </p:sp>
    </p:spTree>
    <p:extLst>
      <p:ext uri="{BB962C8B-B14F-4D97-AF65-F5344CB8AC3E}">
        <p14:creationId xmlns:p14="http://schemas.microsoft.com/office/powerpoint/2010/main" val="264123579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290CA35-B2A7-86F7-E8C6-4065BBD1FA69}"/>
              </a:ext>
            </a:extLst>
          </p:cNvPr>
          <p:cNvSpPr>
            <a:spLocks noGrp="1"/>
          </p:cNvSpPr>
          <p:nvPr>
            <p:ph type="dt" sz="half" idx="10"/>
          </p:nvPr>
        </p:nvSpPr>
        <p:spPr>
          <a:xfrm>
            <a:off x="838200" y="6356350"/>
            <a:ext cx="2743200" cy="365125"/>
          </a:xfrm>
          <a:prstGeom prst="rect">
            <a:avLst/>
          </a:prstGeom>
        </p:spPr>
        <p:txBody>
          <a:bodyPr/>
          <a:lstStyle/>
          <a:p>
            <a:fld id="{7875F4F3-97BF-425F-86F7-2D4B286B4933}" type="datetimeFigureOut">
              <a:rPr lang="en-US" smtClean="0"/>
              <a:t>4/12/2025</a:t>
            </a:fld>
            <a:endParaRPr lang="en-US"/>
          </a:p>
        </p:txBody>
      </p:sp>
      <p:sp>
        <p:nvSpPr>
          <p:cNvPr id="3" name="Footer Placeholder 2">
            <a:extLst>
              <a:ext uri="{FF2B5EF4-FFF2-40B4-BE49-F238E27FC236}">
                <a16:creationId xmlns:a16="http://schemas.microsoft.com/office/drawing/2014/main" id="{7E32D763-7FC3-5663-FAE4-59E9294EA70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CCFD2146-EA1C-7B04-32CF-3EA3B452F597}"/>
              </a:ext>
            </a:extLst>
          </p:cNvPr>
          <p:cNvSpPr>
            <a:spLocks noGrp="1"/>
          </p:cNvSpPr>
          <p:nvPr>
            <p:ph type="sldNum" sz="quarter" idx="12"/>
          </p:nvPr>
        </p:nvSpPr>
        <p:spPr>
          <a:xfrm>
            <a:off x="8610600" y="6356350"/>
            <a:ext cx="2743200" cy="365125"/>
          </a:xfrm>
          <a:prstGeom prst="rect">
            <a:avLst/>
          </a:prstGeom>
        </p:spPr>
        <p:txBody>
          <a:bodyPr/>
          <a:lstStyle/>
          <a:p>
            <a:fld id="{08A61386-6BAD-47E0-AD34-EC78418C17FB}" type="slidenum">
              <a:rPr lang="en-US" smtClean="0"/>
              <a:t>‹#›</a:t>
            </a:fld>
            <a:endParaRPr lang="en-US"/>
          </a:p>
        </p:txBody>
      </p:sp>
    </p:spTree>
    <p:extLst>
      <p:ext uri="{BB962C8B-B14F-4D97-AF65-F5344CB8AC3E}">
        <p14:creationId xmlns:p14="http://schemas.microsoft.com/office/powerpoint/2010/main" val="322047728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26AFB6-7025-64BA-C270-13E65627E8F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E2C77ED-F675-9AC7-7F07-72D9F3DB7DA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8526764-6ACD-C591-E4BD-26FB858C2C3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DB4A013-496A-F8DD-9C2B-B16301B3A6C1}"/>
              </a:ext>
            </a:extLst>
          </p:cNvPr>
          <p:cNvSpPr>
            <a:spLocks noGrp="1"/>
          </p:cNvSpPr>
          <p:nvPr>
            <p:ph type="dt" sz="half" idx="10"/>
          </p:nvPr>
        </p:nvSpPr>
        <p:spPr>
          <a:xfrm>
            <a:off x="838200" y="6356350"/>
            <a:ext cx="2743200" cy="365125"/>
          </a:xfrm>
          <a:prstGeom prst="rect">
            <a:avLst/>
          </a:prstGeom>
        </p:spPr>
        <p:txBody>
          <a:bodyPr/>
          <a:lstStyle/>
          <a:p>
            <a:fld id="{7875F4F3-97BF-425F-86F7-2D4B286B4933}" type="datetimeFigureOut">
              <a:rPr lang="en-US" smtClean="0"/>
              <a:t>4/12/2025</a:t>
            </a:fld>
            <a:endParaRPr lang="en-US"/>
          </a:p>
        </p:txBody>
      </p:sp>
      <p:sp>
        <p:nvSpPr>
          <p:cNvPr id="6" name="Footer Placeholder 5">
            <a:extLst>
              <a:ext uri="{FF2B5EF4-FFF2-40B4-BE49-F238E27FC236}">
                <a16:creationId xmlns:a16="http://schemas.microsoft.com/office/drawing/2014/main" id="{382D1ED4-F26F-8ACE-3AE7-2F1D015B16C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A732C47-341D-30AC-E824-E212B2310C51}"/>
              </a:ext>
            </a:extLst>
          </p:cNvPr>
          <p:cNvSpPr>
            <a:spLocks noGrp="1"/>
          </p:cNvSpPr>
          <p:nvPr>
            <p:ph type="sldNum" sz="quarter" idx="12"/>
          </p:nvPr>
        </p:nvSpPr>
        <p:spPr>
          <a:xfrm>
            <a:off x="8610600" y="6356350"/>
            <a:ext cx="2743200" cy="365125"/>
          </a:xfrm>
          <a:prstGeom prst="rect">
            <a:avLst/>
          </a:prstGeom>
        </p:spPr>
        <p:txBody>
          <a:bodyPr/>
          <a:lstStyle/>
          <a:p>
            <a:fld id="{08A61386-6BAD-47E0-AD34-EC78418C17FB}" type="slidenum">
              <a:rPr lang="en-US" smtClean="0"/>
              <a:t>‹#›</a:t>
            </a:fld>
            <a:endParaRPr lang="en-US"/>
          </a:p>
        </p:txBody>
      </p:sp>
    </p:spTree>
    <p:extLst>
      <p:ext uri="{BB962C8B-B14F-4D97-AF65-F5344CB8AC3E}">
        <p14:creationId xmlns:p14="http://schemas.microsoft.com/office/powerpoint/2010/main" val="37430167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B35152-CC7C-8343-8EDA-21ACD97E565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794BFF9-9EF8-EA49-6CDF-F9E8B07D0D09}"/>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D40C025-BD64-4FCA-D543-7ED66E9FA1F8}"/>
              </a:ext>
            </a:extLst>
          </p:cNvPr>
          <p:cNvSpPr>
            <a:spLocks noGrp="1"/>
          </p:cNvSpPr>
          <p:nvPr>
            <p:ph type="dt" sz="half" idx="10"/>
          </p:nvPr>
        </p:nvSpPr>
        <p:spPr>
          <a:xfrm>
            <a:off x="838200" y="6356350"/>
            <a:ext cx="2743200" cy="365125"/>
          </a:xfrm>
          <a:prstGeom prst="rect">
            <a:avLst/>
          </a:prstGeom>
        </p:spPr>
        <p:txBody>
          <a:bodyPr/>
          <a:lstStyle/>
          <a:p>
            <a:fld id="{7875F4F3-97BF-425F-86F7-2D4B286B4933}" type="datetimeFigureOut">
              <a:rPr lang="en-US" smtClean="0"/>
              <a:t>4/12/2025</a:t>
            </a:fld>
            <a:endParaRPr lang="en-US"/>
          </a:p>
        </p:txBody>
      </p:sp>
      <p:sp>
        <p:nvSpPr>
          <p:cNvPr id="5" name="Footer Placeholder 4">
            <a:extLst>
              <a:ext uri="{FF2B5EF4-FFF2-40B4-BE49-F238E27FC236}">
                <a16:creationId xmlns:a16="http://schemas.microsoft.com/office/drawing/2014/main" id="{11F11D1B-8FFE-1555-A440-D255EC6B266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87A3F03-5685-4544-F1A9-5051E6F2B954}"/>
              </a:ext>
            </a:extLst>
          </p:cNvPr>
          <p:cNvSpPr>
            <a:spLocks noGrp="1"/>
          </p:cNvSpPr>
          <p:nvPr>
            <p:ph type="sldNum" sz="quarter" idx="12"/>
          </p:nvPr>
        </p:nvSpPr>
        <p:spPr>
          <a:xfrm>
            <a:off x="8610600" y="6356350"/>
            <a:ext cx="2743200" cy="365125"/>
          </a:xfrm>
          <a:prstGeom prst="rect">
            <a:avLst/>
          </a:prstGeom>
        </p:spPr>
        <p:txBody>
          <a:bodyPr/>
          <a:lstStyle/>
          <a:p>
            <a:fld id="{08A61386-6BAD-47E0-AD34-EC78418C17FB}" type="slidenum">
              <a:rPr lang="en-US" smtClean="0"/>
              <a:t>‹#›</a:t>
            </a:fld>
            <a:endParaRPr lang="en-US"/>
          </a:p>
        </p:txBody>
      </p:sp>
    </p:spTree>
    <p:extLst>
      <p:ext uri="{BB962C8B-B14F-4D97-AF65-F5344CB8AC3E}">
        <p14:creationId xmlns:p14="http://schemas.microsoft.com/office/powerpoint/2010/main" val="358826398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8BB893-DEB6-705C-B445-C2D1E4A04D4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37D7C85-5579-73CC-3828-F949D4FAFE88}"/>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AE581A4-B37D-23D9-5B2E-84509625AB1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46AA997-ADB5-CF34-3A41-BDF9FF05CE8B}"/>
              </a:ext>
            </a:extLst>
          </p:cNvPr>
          <p:cNvSpPr>
            <a:spLocks noGrp="1"/>
          </p:cNvSpPr>
          <p:nvPr>
            <p:ph type="dt" sz="half" idx="10"/>
          </p:nvPr>
        </p:nvSpPr>
        <p:spPr>
          <a:xfrm>
            <a:off x="838200" y="6356350"/>
            <a:ext cx="2743200" cy="365125"/>
          </a:xfrm>
          <a:prstGeom prst="rect">
            <a:avLst/>
          </a:prstGeom>
        </p:spPr>
        <p:txBody>
          <a:bodyPr/>
          <a:lstStyle/>
          <a:p>
            <a:fld id="{7875F4F3-97BF-425F-86F7-2D4B286B4933}" type="datetimeFigureOut">
              <a:rPr lang="en-US" smtClean="0"/>
              <a:t>4/12/2025</a:t>
            </a:fld>
            <a:endParaRPr lang="en-US"/>
          </a:p>
        </p:txBody>
      </p:sp>
      <p:sp>
        <p:nvSpPr>
          <p:cNvPr id="6" name="Footer Placeholder 5">
            <a:extLst>
              <a:ext uri="{FF2B5EF4-FFF2-40B4-BE49-F238E27FC236}">
                <a16:creationId xmlns:a16="http://schemas.microsoft.com/office/drawing/2014/main" id="{850849DA-CA19-3027-4CEF-EA2FE2A8049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33885D7-4714-D06A-ED30-9D5C426D8313}"/>
              </a:ext>
            </a:extLst>
          </p:cNvPr>
          <p:cNvSpPr>
            <a:spLocks noGrp="1"/>
          </p:cNvSpPr>
          <p:nvPr>
            <p:ph type="sldNum" sz="quarter" idx="12"/>
          </p:nvPr>
        </p:nvSpPr>
        <p:spPr>
          <a:xfrm>
            <a:off x="8610600" y="6356350"/>
            <a:ext cx="2743200" cy="365125"/>
          </a:xfrm>
          <a:prstGeom prst="rect">
            <a:avLst/>
          </a:prstGeom>
        </p:spPr>
        <p:txBody>
          <a:bodyPr/>
          <a:lstStyle/>
          <a:p>
            <a:fld id="{08A61386-6BAD-47E0-AD34-EC78418C17FB}" type="slidenum">
              <a:rPr lang="en-US" smtClean="0"/>
              <a:t>‹#›</a:t>
            </a:fld>
            <a:endParaRPr lang="en-US"/>
          </a:p>
        </p:txBody>
      </p:sp>
    </p:spTree>
    <p:extLst>
      <p:ext uri="{BB962C8B-B14F-4D97-AF65-F5344CB8AC3E}">
        <p14:creationId xmlns:p14="http://schemas.microsoft.com/office/powerpoint/2010/main" val="6193645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549B54-4354-05DC-956A-C8D1C543804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3DB9883-6DA3-B54F-6CE2-5ABC62648695}"/>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BF7037B-F6B1-EB5A-B68E-E45155BCCF05}"/>
              </a:ext>
            </a:extLst>
          </p:cNvPr>
          <p:cNvSpPr>
            <a:spLocks noGrp="1"/>
          </p:cNvSpPr>
          <p:nvPr>
            <p:ph type="dt" sz="half" idx="10"/>
          </p:nvPr>
        </p:nvSpPr>
        <p:spPr>
          <a:xfrm>
            <a:off x="838200" y="6356350"/>
            <a:ext cx="2743200" cy="365125"/>
          </a:xfrm>
          <a:prstGeom prst="rect">
            <a:avLst/>
          </a:prstGeom>
        </p:spPr>
        <p:txBody>
          <a:bodyPr/>
          <a:lstStyle/>
          <a:p>
            <a:fld id="{7875F4F3-97BF-425F-86F7-2D4B286B4933}" type="datetimeFigureOut">
              <a:rPr lang="en-US" smtClean="0"/>
              <a:t>4/12/2025</a:t>
            </a:fld>
            <a:endParaRPr lang="en-US"/>
          </a:p>
        </p:txBody>
      </p:sp>
      <p:sp>
        <p:nvSpPr>
          <p:cNvPr id="5" name="Footer Placeholder 4">
            <a:extLst>
              <a:ext uri="{FF2B5EF4-FFF2-40B4-BE49-F238E27FC236}">
                <a16:creationId xmlns:a16="http://schemas.microsoft.com/office/drawing/2014/main" id="{C0BDC89C-3C01-1844-C85D-099F2717AA1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138CF10-D624-F94A-C9E7-EAAF44B02687}"/>
              </a:ext>
            </a:extLst>
          </p:cNvPr>
          <p:cNvSpPr>
            <a:spLocks noGrp="1"/>
          </p:cNvSpPr>
          <p:nvPr>
            <p:ph type="sldNum" sz="quarter" idx="12"/>
          </p:nvPr>
        </p:nvSpPr>
        <p:spPr>
          <a:xfrm>
            <a:off x="8610600" y="6356350"/>
            <a:ext cx="2743200" cy="365125"/>
          </a:xfrm>
          <a:prstGeom prst="rect">
            <a:avLst/>
          </a:prstGeom>
        </p:spPr>
        <p:txBody>
          <a:bodyPr/>
          <a:lstStyle/>
          <a:p>
            <a:fld id="{08A61386-6BAD-47E0-AD34-EC78418C17FB}" type="slidenum">
              <a:rPr lang="en-US" smtClean="0"/>
              <a:t>‹#›</a:t>
            </a:fld>
            <a:endParaRPr lang="en-US"/>
          </a:p>
        </p:txBody>
      </p:sp>
    </p:spTree>
    <p:extLst>
      <p:ext uri="{BB962C8B-B14F-4D97-AF65-F5344CB8AC3E}">
        <p14:creationId xmlns:p14="http://schemas.microsoft.com/office/powerpoint/2010/main" val="355104912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F5B6303-C5B2-34F9-7E99-90D9E5B98B4C}"/>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F39785C-5558-8D4A-CC63-C906C2E747C7}"/>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FC457F8-256B-C888-29ED-194DE28CA321}"/>
              </a:ext>
            </a:extLst>
          </p:cNvPr>
          <p:cNvSpPr>
            <a:spLocks noGrp="1"/>
          </p:cNvSpPr>
          <p:nvPr>
            <p:ph type="dt" sz="half" idx="10"/>
          </p:nvPr>
        </p:nvSpPr>
        <p:spPr>
          <a:xfrm>
            <a:off x="838200" y="6356350"/>
            <a:ext cx="2743200" cy="365125"/>
          </a:xfrm>
          <a:prstGeom prst="rect">
            <a:avLst/>
          </a:prstGeom>
        </p:spPr>
        <p:txBody>
          <a:bodyPr/>
          <a:lstStyle/>
          <a:p>
            <a:fld id="{7875F4F3-97BF-425F-86F7-2D4B286B4933}" type="datetimeFigureOut">
              <a:rPr lang="en-US" smtClean="0"/>
              <a:t>4/12/2025</a:t>
            </a:fld>
            <a:endParaRPr lang="en-US"/>
          </a:p>
        </p:txBody>
      </p:sp>
      <p:sp>
        <p:nvSpPr>
          <p:cNvPr id="5" name="Footer Placeholder 4">
            <a:extLst>
              <a:ext uri="{FF2B5EF4-FFF2-40B4-BE49-F238E27FC236}">
                <a16:creationId xmlns:a16="http://schemas.microsoft.com/office/drawing/2014/main" id="{29551235-AF8D-6AB4-2E8C-B3EE13BA243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D642100-9500-1AF4-3109-D2129B80744E}"/>
              </a:ext>
            </a:extLst>
          </p:cNvPr>
          <p:cNvSpPr>
            <a:spLocks noGrp="1"/>
          </p:cNvSpPr>
          <p:nvPr>
            <p:ph type="sldNum" sz="quarter" idx="12"/>
          </p:nvPr>
        </p:nvSpPr>
        <p:spPr>
          <a:xfrm>
            <a:off x="8610600" y="6356350"/>
            <a:ext cx="2743200" cy="365125"/>
          </a:xfrm>
          <a:prstGeom prst="rect">
            <a:avLst/>
          </a:prstGeom>
        </p:spPr>
        <p:txBody>
          <a:bodyPr/>
          <a:lstStyle/>
          <a:p>
            <a:fld id="{08A61386-6BAD-47E0-AD34-EC78418C17FB}" type="slidenum">
              <a:rPr lang="en-US" smtClean="0"/>
              <a:t>‹#›</a:t>
            </a:fld>
            <a:endParaRPr lang="en-US"/>
          </a:p>
        </p:txBody>
      </p:sp>
    </p:spTree>
    <p:extLst>
      <p:ext uri="{BB962C8B-B14F-4D97-AF65-F5344CB8AC3E}">
        <p14:creationId xmlns:p14="http://schemas.microsoft.com/office/powerpoint/2010/main" val="362646721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4A90A943-9334-1CDE-0933-5C8A12EA663F}"/>
              </a:ext>
            </a:extLst>
          </p:cNvPr>
          <p:cNvSpPr>
            <a:spLocks noGrp="1"/>
          </p:cNvSpPr>
          <p:nvPr>
            <p:ph type="ctrTitle"/>
          </p:nvPr>
        </p:nvSpPr>
        <p:spPr>
          <a:xfrm>
            <a:off x="1524000" y="1122363"/>
            <a:ext cx="9144000" cy="2387600"/>
          </a:xfrm>
        </p:spPr>
        <p:txBody>
          <a:bodyPr anchor="b"/>
          <a:lstStyle>
            <a:lvl1pPr algn="ctr">
              <a:defRPr sz="6000"/>
            </a:lvl1pPr>
          </a:lstStyle>
          <a:p>
            <a:r>
              <a:rPr lang="vi-VN"/>
              <a:t>Bấm để sửa kiểu tiêu đề Bản cái</a:t>
            </a:r>
            <a:endParaRPr lang="en-US"/>
          </a:p>
        </p:txBody>
      </p:sp>
      <p:sp>
        <p:nvSpPr>
          <p:cNvPr id="3" name="Tiêu đề phụ 2">
            <a:extLst>
              <a:ext uri="{FF2B5EF4-FFF2-40B4-BE49-F238E27FC236}">
                <a16:creationId xmlns:a16="http://schemas.microsoft.com/office/drawing/2014/main" id="{C261AB1B-B371-1E46-6525-620401C5DBA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a:p>
        </p:txBody>
      </p:sp>
      <p:sp>
        <p:nvSpPr>
          <p:cNvPr id="4" name="Chỗ dành sẵn cho Ngày tháng 3">
            <a:extLst>
              <a:ext uri="{FF2B5EF4-FFF2-40B4-BE49-F238E27FC236}">
                <a16:creationId xmlns:a16="http://schemas.microsoft.com/office/drawing/2014/main" id="{2AEAC65A-67B0-A55F-2C4D-8576ABB56E6C}"/>
              </a:ext>
            </a:extLst>
          </p:cNvPr>
          <p:cNvSpPr>
            <a:spLocks noGrp="1"/>
          </p:cNvSpPr>
          <p:nvPr>
            <p:ph type="dt" sz="half" idx="10"/>
          </p:nvPr>
        </p:nvSpPr>
        <p:spPr/>
        <p:txBody>
          <a:bodyPr/>
          <a:lstStyle/>
          <a:p>
            <a:fld id="{8EB995BE-3FDD-4D8C-93BC-00982A533031}" type="datetimeFigureOut">
              <a:rPr lang="en-US" smtClean="0"/>
              <a:t>4/12/2025</a:t>
            </a:fld>
            <a:endParaRPr lang="en-US"/>
          </a:p>
        </p:txBody>
      </p:sp>
      <p:sp>
        <p:nvSpPr>
          <p:cNvPr id="5" name="Chỗ dành sẵn cho Chân trang 4">
            <a:extLst>
              <a:ext uri="{FF2B5EF4-FFF2-40B4-BE49-F238E27FC236}">
                <a16:creationId xmlns:a16="http://schemas.microsoft.com/office/drawing/2014/main" id="{371D6BEF-541E-05EE-8E61-7D192C5967E4}"/>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B2B346E0-E269-E6E5-9937-C35BCF1656F4}"/>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146337397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2F32861B-64BD-55CC-D8BC-E516CFCB07B5}"/>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0000FDD0-CF31-AE4A-C6A5-3DF6687F7BA3}"/>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A520140E-E7C0-7922-7F8C-739DB33ECFB0}"/>
              </a:ext>
            </a:extLst>
          </p:cNvPr>
          <p:cNvSpPr>
            <a:spLocks noGrp="1"/>
          </p:cNvSpPr>
          <p:nvPr>
            <p:ph type="dt" sz="half" idx="10"/>
          </p:nvPr>
        </p:nvSpPr>
        <p:spPr/>
        <p:txBody>
          <a:bodyPr/>
          <a:lstStyle/>
          <a:p>
            <a:fld id="{8EB995BE-3FDD-4D8C-93BC-00982A533031}" type="datetimeFigureOut">
              <a:rPr lang="en-US" smtClean="0"/>
              <a:t>4/12/2025</a:t>
            </a:fld>
            <a:endParaRPr lang="en-US"/>
          </a:p>
        </p:txBody>
      </p:sp>
      <p:sp>
        <p:nvSpPr>
          <p:cNvPr id="5" name="Chỗ dành sẵn cho Chân trang 4">
            <a:extLst>
              <a:ext uri="{FF2B5EF4-FFF2-40B4-BE49-F238E27FC236}">
                <a16:creationId xmlns:a16="http://schemas.microsoft.com/office/drawing/2014/main" id="{C60AF99D-9C22-61C3-CAF9-81A210E1DD99}"/>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127835D2-2C84-90C4-7A62-C3F3032FC36E}"/>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137752496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9E4FB4DB-01A6-D236-B21D-A46722F3898C}"/>
              </a:ext>
            </a:extLst>
          </p:cNvPr>
          <p:cNvSpPr>
            <a:spLocks noGrp="1"/>
          </p:cNvSpPr>
          <p:nvPr>
            <p:ph type="title"/>
          </p:nvPr>
        </p:nvSpPr>
        <p:spPr>
          <a:xfrm>
            <a:off x="831850" y="1709738"/>
            <a:ext cx="10515600" cy="2852737"/>
          </a:xfrm>
        </p:spPr>
        <p:txBody>
          <a:bodyPr anchor="b"/>
          <a:lstStyle>
            <a:lvl1pPr>
              <a:defRPr sz="6000"/>
            </a:lvl1p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1925F93D-8456-D743-37BE-227FD7E32B5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19B3811B-BA11-0E7A-1B94-BC16F4BDA854}"/>
              </a:ext>
            </a:extLst>
          </p:cNvPr>
          <p:cNvSpPr>
            <a:spLocks noGrp="1"/>
          </p:cNvSpPr>
          <p:nvPr>
            <p:ph type="dt" sz="half" idx="10"/>
          </p:nvPr>
        </p:nvSpPr>
        <p:spPr/>
        <p:txBody>
          <a:bodyPr/>
          <a:lstStyle/>
          <a:p>
            <a:fld id="{8EB995BE-3FDD-4D8C-93BC-00982A533031}" type="datetimeFigureOut">
              <a:rPr lang="en-US" smtClean="0"/>
              <a:t>4/12/2025</a:t>
            </a:fld>
            <a:endParaRPr lang="en-US"/>
          </a:p>
        </p:txBody>
      </p:sp>
      <p:sp>
        <p:nvSpPr>
          <p:cNvPr id="5" name="Chỗ dành sẵn cho Chân trang 4">
            <a:extLst>
              <a:ext uri="{FF2B5EF4-FFF2-40B4-BE49-F238E27FC236}">
                <a16:creationId xmlns:a16="http://schemas.microsoft.com/office/drawing/2014/main" id="{97D3AD39-AFD2-1FEF-FE59-8E86114B54E6}"/>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51470ADF-C0B5-5EE0-B133-9BBF084FECF1}"/>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111872538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0597A267-D3EB-7356-EF21-8E0B5132B98B}"/>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EA80DB29-826D-C36C-42E6-1FEF3801C46F}"/>
              </a:ext>
            </a:extLst>
          </p:cNvPr>
          <p:cNvSpPr>
            <a:spLocks noGrp="1"/>
          </p:cNvSpPr>
          <p:nvPr>
            <p:ph sz="half" idx="1"/>
          </p:nvPr>
        </p:nvSpPr>
        <p:spPr>
          <a:xfrm>
            <a:off x="838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a:extLst>
              <a:ext uri="{FF2B5EF4-FFF2-40B4-BE49-F238E27FC236}">
                <a16:creationId xmlns:a16="http://schemas.microsoft.com/office/drawing/2014/main" id="{6CB6967C-D7AB-C671-6949-5BCADCCB9F9B}"/>
              </a:ext>
            </a:extLst>
          </p:cNvPr>
          <p:cNvSpPr>
            <a:spLocks noGrp="1"/>
          </p:cNvSpPr>
          <p:nvPr>
            <p:ph sz="half" idx="2"/>
          </p:nvPr>
        </p:nvSpPr>
        <p:spPr>
          <a:xfrm>
            <a:off x="6172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a:extLst>
              <a:ext uri="{FF2B5EF4-FFF2-40B4-BE49-F238E27FC236}">
                <a16:creationId xmlns:a16="http://schemas.microsoft.com/office/drawing/2014/main" id="{C9C195E3-A36D-4A9E-1E24-E84D786284D9}"/>
              </a:ext>
            </a:extLst>
          </p:cNvPr>
          <p:cNvSpPr>
            <a:spLocks noGrp="1"/>
          </p:cNvSpPr>
          <p:nvPr>
            <p:ph type="dt" sz="half" idx="10"/>
          </p:nvPr>
        </p:nvSpPr>
        <p:spPr/>
        <p:txBody>
          <a:bodyPr/>
          <a:lstStyle/>
          <a:p>
            <a:fld id="{8EB995BE-3FDD-4D8C-93BC-00982A533031}" type="datetimeFigureOut">
              <a:rPr lang="en-US" smtClean="0"/>
              <a:t>4/12/2025</a:t>
            </a:fld>
            <a:endParaRPr lang="en-US"/>
          </a:p>
        </p:txBody>
      </p:sp>
      <p:sp>
        <p:nvSpPr>
          <p:cNvPr id="6" name="Chỗ dành sẵn cho Chân trang 5">
            <a:extLst>
              <a:ext uri="{FF2B5EF4-FFF2-40B4-BE49-F238E27FC236}">
                <a16:creationId xmlns:a16="http://schemas.microsoft.com/office/drawing/2014/main" id="{9A18D2A7-E72E-E8D5-7F4A-782FA041C6A5}"/>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24BB2468-0821-92A9-BE3D-3CC4542C3652}"/>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38963430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DC1952CB-9BAA-182E-5E70-64D4BF335065}"/>
              </a:ext>
            </a:extLst>
          </p:cNvPr>
          <p:cNvSpPr>
            <a:spLocks noGrp="1"/>
          </p:cNvSpPr>
          <p:nvPr>
            <p:ph type="title"/>
          </p:nvPr>
        </p:nvSpPr>
        <p:spPr>
          <a:xfrm>
            <a:off x="839788" y="365125"/>
            <a:ext cx="10515600" cy="1325563"/>
          </a:xfrm>
        </p:spPr>
        <p:txBody>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0F8331D5-4E56-D4C6-3742-E168D56C3B0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27AF20AC-A025-1A23-9CC8-F8E02B5FD8A0}"/>
              </a:ext>
            </a:extLst>
          </p:cNvPr>
          <p:cNvSpPr>
            <a:spLocks noGrp="1"/>
          </p:cNvSpPr>
          <p:nvPr>
            <p:ph sz="half" idx="2"/>
          </p:nvPr>
        </p:nvSpPr>
        <p:spPr>
          <a:xfrm>
            <a:off x="839788" y="2505075"/>
            <a:ext cx="5157787"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a:extLst>
              <a:ext uri="{FF2B5EF4-FFF2-40B4-BE49-F238E27FC236}">
                <a16:creationId xmlns:a16="http://schemas.microsoft.com/office/drawing/2014/main" id="{308207C3-49CE-CC25-FA2F-B643C7F4139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6E0A06FC-007F-E5D6-D469-768314764261}"/>
              </a:ext>
            </a:extLst>
          </p:cNvPr>
          <p:cNvSpPr>
            <a:spLocks noGrp="1"/>
          </p:cNvSpPr>
          <p:nvPr>
            <p:ph sz="quarter" idx="4"/>
          </p:nvPr>
        </p:nvSpPr>
        <p:spPr>
          <a:xfrm>
            <a:off x="6172200" y="2505075"/>
            <a:ext cx="5183188"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a:extLst>
              <a:ext uri="{FF2B5EF4-FFF2-40B4-BE49-F238E27FC236}">
                <a16:creationId xmlns:a16="http://schemas.microsoft.com/office/drawing/2014/main" id="{B7531949-808E-BC2B-A7A2-732CA4FDA379}"/>
              </a:ext>
            </a:extLst>
          </p:cNvPr>
          <p:cNvSpPr>
            <a:spLocks noGrp="1"/>
          </p:cNvSpPr>
          <p:nvPr>
            <p:ph type="dt" sz="half" idx="10"/>
          </p:nvPr>
        </p:nvSpPr>
        <p:spPr/>
        <p:txBody>
          <a:bodyPr/>
          <a:lstStyle/>
          <a:p>
            <a:fld id="{8EB995BE-3FDD-4D8C-93BC-00982A533031}" type="datetimeFigureOut">
              <a:rPr lang="en-US" smtClean="0"/>
              <a:t>4/12/2025</a:t>
            </a:fld>
            <a:endParaRPr lang="en-US"/>
          </a:p>
        </p:txBody>
      </p:sp>
      <p:sp>
        <p:nvSpPr>
          <p:cNvPr id="8" name="Chỗ dành sẵn cho Chân trang 7">
            <a:extLst>
              <a:ext uri="{FF2B5EF4-FFF2-40B4-BE49-F238E27FC236}">
                <a16:creationId xmlns:a16="http://schemas.microsoft.com/office/drawing/2014/main" id="{C5EA62F3-CE54-213F-4044-C875D8C314D0}"/>
              </a:ext>
            </a:extLst>
          </p:cNvPr>
          <p:cNvSpPr>
            <a:spLocks noGrp="1"/>
          </p:cNvSpPr>
          <p:nvPr>
            <p:ph type="ftr" sz="quarter" idx="11"/>
          </p:nvPr>
        </p:nvSpPr>
        <p:spPr/>
        <p:txBody>
          <a:bodyPr/>
          <a:lstStyle/>
          <a:p>
            <a:endParaRPr lang="en-US"/>
          </a:p>
        </p:txBody>
      </p:sp>
      <p:sp>
        <p:nvSpPr>
          <p:cNvPr id="9" name="Chỗ dành sẵn cho Số hiệu Bản chiếu 8">
            <a:extLst>
              <a:ext uri="{FF2B5EF4-FFF2-40B4-BE49-F238E27FC236}">
                <a16:creationId xmlns:a16="http://schemas.microsoft.com/office/drawing/2014/main" id="{959AF784-C544-A8BE-55E7-CE941E1DED98}"/>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389381751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EFF930BD-A47F-94C3-7C24-6D401C10F146}"/>
              </a:ext>
            </a:extLst>
          </p:cNvPr>
          <p:cNvSpPr>
            <a:spLocks noGrp="1"/>
          </p:cNvSpPr>
          <p:nvPr>
            <p:ph type="title"/>
          </p:nvPr>
        </p:nvSpPr>
        <p:spPr/>
        <p:txBody>
          <a:bodyPr/>
          <a:lstStyle/>
          <a:p>
            <a:r>
              <a:rPr lang="vi-VN"/>
              <a:t>Bấm để sửa kiểu tiêu đề Bản cái</a:t>
            </a:r>
            <a:endParaRPr lang="en-US"/>
          </a:p>
        </p:txBody>
      </p:sp>
      <p:sp>
        <p:nvSpPr>
          <p:cNvPr id="3" name="Chỗ dành sẵn cho Ngày tháng 2">
            <a:extLst>
              <a:ext uri="{FF2B5EF4-FFF2-40B4-BE49-F238E27FC236}">
                <a16:creationId xmlns:a16="http://schemas.microsoft.com/office/drawing/2014/main" id="{24F8869F-1359-4162-BE79-29AFEB0E9372}"/>
              </a:ext>
            </a:extLst>
          </p:cNvPr>
          <p:cNvSpPr>
            <a:spLocks noGrp="1"/>
          </p:cNvSpPr>
          <p:nvPr>
            <p:ph type="dt" sz="half" idx="10"/>
          </p:nvPr>
        </p:nvSpPr>
        <p:spPr/>
        <p:txBody>
          <a:bodyPr/>
          <a:lstStyle/>
          <a:p>
            <a:fld id="{8EB995BE-3FDD-4D8C-93BC-00982A533031}" type="datetimeFigureOut">
              <a:rPr lang="en-US" smtClean="0"/>
              <a:t>4/12/2025</a:t>
            </a:fld>
            <a:endParaRPr lang="en-US"/>
          </a:p>
        </p:txBody>
      </p:sp>
      <p:sp>
        <p:nvSpPr>
          <p:cNvPr id="4" name="Chỗ dành sẵn cho Chân trang 3">
            <a:extLst>
              <a:ext uri="{FF2B5EF4-FFF2-40B4-BE49-F238E27FC236}">
                <a16:creationId xmlns:a16="http://schemas.microsoft.com/office/drawing/2014/main" id="{476FDE06-EC28-2061-6965-B6E224AA41B3}"/>
              </a:ext>
            </a:extLst>
          </p:cNvPr>
          <p:cNvSpPr>
            <a:spLocks noGrp="1"/>
          </p:cNvSpPr>
          <p:nvPr>
            <p:ph type="ftr" sz="quarter" idx="11"/>
          </p:nvPr>
        </p:nvSpPr>
        <p:spPr/>
        <p:txBody>
          <a:bodyPr/>
          <a:lstStyle/>
          <a:p>
            <a:endParaRPr lang="en-US"/>
          </a:p>
        </p:txBody>
      </p:sp>
      <p:sp>
        <p:nvSpPr>
          <p:cNvPr id="5" name="Chỗ dành sẵn cho Số hiệu Bản chiếu 4">
            <a:extLst>
              <a:ext uri="{FF2B5EF4-FFF2-40B4-BE49-F238E27FC236}">
                <a16:creationId xmlns:a16="http://schemas.microsoft.com/office/drawing/2014/main" id="{94E0CD8E-0A17-8B95-4044-C2DD63B90D82}"/>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114519458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E454E30C-695F-90DB-C090-83D0614D9149}"/>
              </a:ext>
            </a:extLst>
          </p:cNvPr>
          <p:cNvSpPr>
            <a:spLocks noGrp="1"/>
          </p:cNvSpPr>
          <p:nvPr>
            <p:ph type="dt" sz="half" idx="10"/>
          </p:nvPr>
        </p:nvSpPr>
        <p:spPr/>
        <p:txBody>
          <a:bodyPr/>
          <a:lstStyle/>
          <a:p>
            <a:fld id="{8EB995BE-3FDD-4D8C-93BC-00982A533031}" type="datetimeFigureOut">
              <a:rPr lang="en-US" smtClean="0"/>
              <a:t>4/12/2025</a:t>
            </a:fld>
            <a:endParaRPr lang="en-US"/>
          </a:p>
        </p:txBody>
      </p:sp>
      <p:sp>
        <p:nvSpPr>
          <p:cNvPr id="3" name="Chỗ dành sẵn cho Chân trang 2">
            <a:extLst>
              <a:ext uri="{FF2B5EF4-FFF2-40B4-BE49-F238E27FC236}">
                <a16:creationId xmlns:a16="http://schemas.microsoft.com/office/drawing/2014/main" id="{4B23B01F-4DB9-9DAE-C907-0AEE029DB791}"/>
              </a:ext>
            </a:extLst>
          </p:cNvPr>
          <p:cNvSpPr>
            <a:spLocks noGrp="1"/>
          </p:cNvSpPr>
          <p:nvPr>
            <p:ph type="ftr" sz="quarter" idx="11"/>
          </p:nvPr>
        </p:nvSpPr>
        <p:spPr/>
        <p:txBody>
          <a:bodyPr/>
          <a:lstStyle/>
          <a:p>
            <a:endParaRPr lang="en-US"/>
          </a:p>
        </p:txBody>
      </p:sp>
      <p:sp>
        <p:nvSpPr>
          <p:cNvPr id="4" name="Chỗ dành sẵn cho Số hiệu Bản chiếu 3">
            <a:extLst>
              <a:ext uri="{FF2B5EF4-FFF2-40B4-BE49-F238E27FC236}">
                <a16:creationId xmlns:a16="http://schemas.microsoft.com/office/drawing/2014/main" id="{63151CD5-465C-7C01-310C-4A4DB20C1804}"/>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16890331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C56980-E465-0876-6738-E0B55DC5AB5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5F413B3-8C68-54C7-1D41-09AD695F312C}"/>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38CC260-8A42-5E9C-FE10-6F512D3D19C1}"/>
              </a:ext>
            </a:extLst>
          </p:cNvPr>
          <p:cNvSpPr>
            <a:spLocks noGrp="1"/>
          </p:cNvSpPr>
          <p:nvPr>
            <p:ph type="dt" sz="half" idx="10"/>
          </p:nvPr>
        </p:nvSpPr>
        <p:spPr>
          <a:xfrm>
            <a:off x="838200" y="6356350"/>
            <a:ext cx="2743200" cy="365125"/>
          </a:xfrm>
          <a:prstGeom prst="rect">
            <a:avLst/>
          </a:prstGeom>
        </p:spPr>
        <p:txBody>
          <a:bodyPr/>
          <a:lstStyle/>
          <a:p>
            <a:fld id="{7875F4F3-97BF-425F-86F7-2D4B286B4933}" type="datetimeFigureOut">
              <a:rPr lang="en-US" smtClean="0"/>
              <a:t>4/12/2025</a:t>
            </a:fld>
            <a:endParaRPr lang="en-US"/>
          </a:p>
        </p:txBody>
      </p:sp>
      <p:sp>
        <p:nvSpPr>
          <p:cNvPr id="5" name="Footer Placeholder 4">
            <a:extLst>
              <a:ext uri="{FF2B5EF4-FFF2-40B4-BE49-F238E27FC236}">
                <a16:creationId xmlns:a16="http://schemas.microsoft.com/office/drawing/2014/main" id="{CADAC1A8-19E5-BAD0-043B-3E0214FC4F2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4CD6B28-607D-00B8-93EC-C0FD03EC7F90}"/>
              </a:ext>
            </a:extLst>
          </p:cNvPr>
          <p:cNvSpPr>
            <a:spLocks noGrp="1"/>
          </p:cNvSpPr>
          <p:nvPr>
            <p:ph type="sldNum" sz="quarter" idx="12"/>
          </p:nvPr>
        </p:nvSpPr>
        <p:spPr>
          <a:xfrm>
            <a:off x="8610600" y="6356350"/>
            <a:ext cx="2743200" cy="365125"/>
          </a:xfrm>
          <a:prstGeom prst="rect">
            <a:avLst/>
          </a:prstGeom>
        </p:spPr>
        <p:txBody>
          <a:bodyPr/>
          <a:lstStyle/>
          <a:p>
            <a:fld id="{08A61386-6BAD-47E0-AD34-EC78418C17FB}" type="slidenum">
              <a:rPr lang="en-US" smtClean="0"/>
              <a:t>‹#›</a:t>
            </a:fld>
            <a:endParaRPr lang="en-US"/>
          </a:p>
        </p:txBody>
      </p:sp>
    </p:spTree>
    <p:extLst>
      <p:ext uri="{BB962C8B-B14F-4D97-AF65-F5344CB8AC3E}">
        <p14:creationId xmlns:p14="http://schemas.microsoft.com/office/powerpoint/2010/main" val="225048107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9558DB74-3236-FD87-CD99-9D8B1D43A1CD}"/>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F461B18B-9A7D-4CDF-3B66-55227214A04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a:extLst>
              <a:ext uri="{FF2B5EF4-FFF2-40B4-BE49-F238E27FC236}">
                <a16:creationId xmlns:a16="http://schemas.microsoft.com/office/drawing/2014/main" id="{E8E60347-C0A8-7ECC-D9DE-9670DD9C3B9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2E6AA132-F907-F5FE-B1E4-1839C1BB8950}"/>
              </a:ext>
            </a:extLst>
          </p:cNvPr>
          <p:cNvSpPr>
            <a:spLocks noGrp="1"/>
          </p:cNvSpPr>
          <p:nvPr>
            <p:ph type="dt" sz="half" idx="10"/>
          </p:nvPr>
        </p:nvSpPr>
        <p:spPr/>
        <p:txBody>
          <a:bodyPr/>
          <a:lstStyle/>
          <a:p>
            <a:fld id="{8EB995BE-3FDD-4D8C-93BC-00982A533031}" type="datetimeFigureOut">
              <a:rPr lang="en-US" smtClean="0"/>
              <a:t>4/12/2025</a:t>
            </a:fld>
            <a:endParaRPr lang="en-US"/>
          </a:p>
        </p:txBody>
      </p:sp>
      <p:sp>
        <p:nvSpPr>
          <p:cNvPr id="6" name="Chỗ dành sẵn cho Chân trang 5">
            <a:extLst>
              <a:ext uri="{FF2B5EF4-FFF2-40B4-BE49-F238E27FC236}">
                <a16:creationId xmlns:a16="http://schemas.microsoft.com/office/drawing/2014/main" id="{BB65649D-17C7-9C2E-7C3C-0FFECC0FAF37}"/>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D476D179-D3C3-4EA5-EEF8-3364FA662460}"/>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263679952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EA51E17-27D9-A023-FDE5-6668811EEC26}"/>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Hình ảnh 2">
            <a:extLst>
              <a:ext uri="{FF2B5EF4-FFF2-40B4-BE49-F238E27FC236}">
                <a16:creationId xmlns:a16="http://schemas.microsoft.com/office/drawing/2014/main" id="{19BC8166-6772-5CF2-3966-0965FCFE5B2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Chỗ dành sẵn cho Văn bản 3">
            <a:extLst>
              <a:ext uri="{FF2B5EF4-FFF2-40B4-BE49-F238E27FC236}">
                <a16:creationId xmlns:a16="http://schemas.microsoft.com/office/drawing/2014/main" id="{DF597AFB-1534-3833-4A46-1FF3BC2F307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4C78E463-F188-7F39-7F68-AAB023F96576}"/>
              </a:ext>
            </a:extLst>
          </p:cNvPr>
          <p:cNvSpPr>
            <a:spLocks noGrp="1"/>
          </p:cNvSpPr>
          <p:nvPr>
            <p:ph type="dt" sz="half" idx="10"/>
          </p:nvPr>
        </p:nvSpPr>
        <p:spPr/>
        <p:txBody>
          <a:bodyPr/>
          <a:lstStyle/>
          <a:p>
            <a:fld id="{8EB995BE-3FDD-4D8C-93BC-00982A533031}" type="datetimeFigureOut">
              <a:rPr lang="en-US" smtClean="0"/>
              <a:t>4/12/2025</a:t>
            </a:fld>
            <a:endParaRPr lang="en-US"/>
          </a:p>
        </p:txBody>
      </p:sp>
      <p:sp>
        <p:nvSpPr>
          <p:cNvPr id="6" name="Chỗ dành sẵn cho Chân trang 5">
            <a:extLst>
              <a:ext uri="{FF2B5EF4-FFF2-40B4-BE49-F238E27FC236}">
                <a16:creationId xmlns:a16="http://schemas.microsoft.com/office/drawing/2014/main" id="{B87D6CCF-EEA8-88D8-F1DF-BE5931DA128D}"/>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E264ACC7-0A86-5FA7-EFB4-73749BEEDCED}"/>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421447210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8C66278-E08A-287F-1EC5-085525636DB1}"/>
              </a:ext>
            </a:extLst>
          </p:cNvPr>
          <p:cNvSpPr>
            <a:spLocks noGrp="1"/>
          </p:cNvSpPr>
          <p:nvPr>
            <p:ph type="title"/>
          </p:nvPr>
        </p:nvSpPr>
        <p:spPr/>
        <p:txBody>
          <a:bodyPr/>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166AEBA2-2E72-15C1-86EE-972988165EF5}"/>
              </a:ext>
            </a:extLst>
          </p:cNvPr>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7417A7C6-E9BD-3C60-F9F6-6819CCBEB056}"/>
              </a:ext>
            </a:extLst>
          </p:cNvPr>
          <p:cNvSpPr>
            <a:spLocks noGrp="1"/>
          </p:cNvSpPr>
          <p:nvPr>
            <p:ph type="dt" sz="half" idx="10"/>
          </p:nvPr>
        </p:nvSpPr>
        <p:spPr/>
        <p:txBody>
          <a:bodyPr/>
          <a:lstStyle/>
          <a:p>
            <a:fld id="{8EB995BE-3FDD-4D8C-93BC-00982A533031}" type="datetimeFigureOut">
              <a:rPr lang="en-US" smtClean="0"/>
              <a:t>4/12/2025</a:t>
            </a:fld>
            <a:endParaRPr lang="en-US"/>
          </a:p>
        </p:txBody>
      </p:sp>
      <p:sp>
        <p:nvSpPr>
          <p:cNvPr id="5" name="Chỗ dành sẵn cho Chân trang 4">
            <a:extLst>
              <a:ext uri="{FF2B5EF4-FFF2-40B4-BE49-F238E27FC236}">
                <a16:creationId xmlns:a16="http://schemas.microsoft.com/office/drawing/2014/main" id="{7123360A-26C7-0AE7-BEA5-EB90AFF379EE}"/>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2410DD54-A082-DC92-C964-93907928A7D2}"/>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22071919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5C863DCA-70C9-7FBA-2D42-848499FBD5FB}"/>
              </a:ext>
            </a:extLst>
          </p:cNvPr>
          <p:cNvSpPr>
            <a:spLocks noGrp="1"/>
          </p:cNvSpPr>
          <p:nvPr>
            <p:ph type="title" orient="vert"/>
          </p:nvPr>
        </p:nvSpPr>
        <p:spPr>
          <a:xfrm>
            <a:off x="8724900" y="365125"/>
            <a:ext cx="2628900" cy="5811838"/>
          </a:xfrm>
        </p:spPr>
        <p:txBody>
          <a:bodyPr vert="eaVert"/>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E2DD922B-B43D-0246-BE9A-4AD73C97D4F6}"/>
              </a:ext>
            </a:extLst>
          </p:cNvPr>
          <p:cNvSpPr>
            <a:spLocks noGrp="1"/>
          </p:cNvSpPr>
          <p:nvPr>
            <p:ph type="body" orient="vert" idx="1"/>
          </p:nvPr>
        </p:nvSpPr>
        <p:spPr>
          <a:xfrm>
            <a:off x="838200" y="365125"/>
            <a:ext cx="7734300" cy="5811838"/>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7FE4428E-354A-6C46-888B-998A014AA17C}"/>
              </a:ext>
            </a:extLst>
          </p:cNvPr>
          <p:cNvSpPr>
            <a:spLocks noGrp="1"/>
          </p:cNvSpPr>
          <p:nvPr>
            <p:ph type="dt" sz="half" idx="10"/>
          </p:nvPr>
        </p:nvSpPr>
        <p:spPr/>
        <p:txBody>
          <a:bodyPr/>
          <a:lstStyle/>
          <a:p>
            <a:fld id="{8EB995BE-3FDD-4D8C-93BC-00982A533031}" type="datetimeFigureOut">
              <a:rPr lang="en-US" smtClean="0"/>
              <a:t>4/12/2025</a:t>
            </a:fld>
            <a:endParaRPr lang="en-US"/>
          </a:p>
        </p:txBody>
      </p:sp>
      <p:sp>
        <p:nvSpPr>
          <p:cNvPr id="5" name="Chỗ dành sẵn cho Chân trang 4">
            <a:extLst>
              <a:ext uri="{FF2B5EF4-FFF2-40B4-BE49-F238E27FC236}">
                <a16:creationId xmlns:a16="http://schemas.microsoft.com/office/drawing/2014/main" id="{AAC3FC12-97D7-1F73-CB80-57C3531F17E1}"/>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804F286A-4158-B530-187E-8DDAA5C070CC}"/>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323562925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63D02C-F120-4972-7FF4-997708CAA643}"/>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91083C0-B919-269A-E2C8-B7BACF8F72C8}"/>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56BCE60-357A-C0F0-F016-48031BD19526}"/>
              </a:ext>
            </a:extLst>
          </p:cNvPr>
          <p:cNvSpPr>
            <a:spLocks noGrp="1"/>
          </p:cNvSpPr>
          <p:nvPr>
            <p:ph type="dt" sz="half" idx="10"/>
          </p:nvPr>
        </p:nvSpPr>
        <p:spPr>
          <a:xfrm>
            <a:off x="838200" y="6356350"/>
            <a:ext cx="2743200" cy="365125"/>
          </a:xfrm>
          <a:prstGeom prst="rect">
            <a:avLst/>
          </a:prstGeom>
        </p:spPr>
        <p:txBody>
          <a:bodyPr/>
          <a:lstStyle/>
          <a:p>
            <a:fld id="{7875F4F3-97BF-425F-86F7-2D4B286B4933}" type="datetimeFigureOut">
              <a:rPr lang="en-US" smtClean="0"/>
              <a:t>4/12/2025</a:t>
            </a:fld>
            <a:endParaRPr lang="en-US"/>
          </a:p>
        </p:txBody>
      </p:sp>
      <p:sp>
        <p:nvSpPr>
          <p:cNvPr id="5" name="Footer Placeholder 4">
            <a:extLst>
              <a:ext uri="{FF2B5EF4-FFF2-40B4-BE49-F238E27FC236}">
                <a16:creationId xmlns:a16="http://schemas.microsoft.com/office/drawing/2014/main" id="{B2A176E0-F1C2-BB08-010C-1A123EEDEA4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80F6A81-67B3-FD5A-174E-59BCCDA95066}"/>
              </a:ext>
            </a:extLst>
          </p:cNvPr>
          <p:cNvSpPr>
            <a:spLocks noGrp="1"/>
          </p:cNvSpPr>
          <p:nvPr>
            <p:ph type="sldNum" sz="quarter" idx="12"/>
          </p:nvPr>
        </p:nvSpPr>
        <p:spPr>
          <a:xfrm>
            <a:off x="8610600" y="6356350"/>
            <a:ext cx="2743200" cy="365125"/>
          </a:xfrm>
          <a:prstGeom prst="rect">
            <a:avLst/>
          </a:prstGeom>
        </p:spPr>
        <p:txBody>
          <a:bodyPr/>
          <a:lstStyle/>
          <a:p>
            <a:fld id="{08A61386-6BAD-47E0-AD34-EC78418C17FB}" type="slidenum">
              <a:rPr lang="en-US" smtClean="0"/>
              <a:t>‹#›</a:t>
            </a:fld>
            <a:endParaRPr lang="en-US"/>
          </a:p>
        </p:txBody>
      </p:sp>
    </p:spTree>
    <p:extLst>
      <p:ext uri="{BB962C8B-B14F-4D97-AF65-F5344CB8AC3E}">
        <p14:creationId xmlns:p14="http://schemas.microsoft.com/office/powerpoint/2010/main" val="128670292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B35152-CC7C-8343-8EDA-21ACD97E565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794BFF9-9EF8-EA49-6CDF-F9E8B07D0D09}"/>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D40C025-BD64-4FCA-D543-7ED66E9FA1F8}"/>
              </a:ext>
            </a:extLst>
          </p:cNvPr>
          <p:cNvSpPr>
            <a:spLocks noGrp="1"/>
          </p:cNvSpPr>
          <p:nvPr>
            <p:ph type="dt" sz="half" idx="10"/>
          </p:nvPr>
        </p:nvSpPr>
        <p:spPr>
          <a:xfrm>
            <a:off x="838200" y="6356350"/>
            <a:ext cx="2743200" cy="365125"/>
          </a:xfrm>
          <a:prstGeom prst="rect">
            <a:avLst/>
          </a:prstGeom>
        </p:spPr>
        <p:txBody>
          <a:bodyPr/>
          <a:lstStyle/>
          <a:p>
            <a:fld id="{7875F4F3-97BF-425F-86F7-2D4B286B4933}" type="datetimeFigureOut">
              <a:rPr lang="en-US" smtClean="0"/>
              <a:t>4/12/2025</a:t>
            </a:fld>
            <a:endParaRPr lang="en-US"/>
          </a:p>
        </p:txBody>
      </p:sp>
      <p:sp>
        <p:nvSpPr>
          <p:cNvPr id="5" name="Footer Placeholder 4">
            <a:extLst>
              <a:ext uri="{FF2B5EF4-FFF2-40B4-BE49-F238E27FC236}">
                <a16:creationId xmlns:a16="http://schemas.microsoft.com/office/drawing/2014/main" id="{11F11D1B-8FFE-1555-A440-D255EC6B266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87A3F03-5685-4544-F1A9-5051E6F2B954}"/>
              </a:ext>
            </a:extLst>
          </p:cNvPr>
          <p:cNvSpPr>
            <a:spLocks noGrp="1"/>
          </p:cNvSpPr>
          <p:nvPr>
            <p:ph type="sldNum" sz="quarter" idx="12"/>
          </p:nvPr>
        </p:nvSpPr>
        <p:spPr>
          <a:xfrm>
            <a:off x="8610600" y="6356350"/>
            <a:ext cx="2743200" cy="365125"/>
          </a:xfrm>
          <a:prstGeom prst="rect">
            <a:avLst/>
          </a:prstGeom>
        </p:spPr>
        <p:txBody>
          <a:bodyPr/>
          <a:lstStyle/>
          <a:p>
            <a:fld id="{08A61386-6BAD-47E0-AD34-EC78418C17FB}" type="slidenum">
              <a:rPr lang="en-US" smtClean="0"/>
              <a:t>‹#›</a:t>
            </a:fld>
            <a:endParaRPr lang="en-US"/>
          </a:p>
        </p:txBody>
      </p:sp>
    </p:spTree>
    <p:extLst>
      <p:ext uri="{BB962C8B-B14F-4D97-AF65-F5344CB8AC3E}">
        <p14:creationId xmlns:p14="http://schemas.microsoft.com/office/powerpoint/2010/main" val="63137990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C56980-E465-0876-6738-E0B55DC5AB5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5F413B3-8C68-54C7-1D41-09AD695F312C}"/>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38CC260-8A42-5E9C-FE10-6F512D3D19C1}"/>
              </a:ext>
            </a:extLst>
          </p:cNvPr>
          <p:cNvSpPr>
            <a:spLocks noGrp="1"/>
          </p:cNvSpPr>
          <p:nvPr>
            <p:ph type="dt" sz="half" idx="10"/>
          </p:nvPr>
        </p:nvSpPr>
        <p:spPr>
          <a:xfrm>
            <a:off x="838200" y="6356350"/>
            <a:ext cx="2743200" cy="365125"/>
          </a:xfrm>
          <a:prstGeom prst="rect">
            <a:avLst/>
          </a:prstGeom>
        </p:spPr>
        <p:txBody>
          <a:bodyPr/>
          <a:lstStyle/>
          <a:p>
            <a:fld id="{7875F4F3-97BF-425F-86F7-2D4B286B4933}" type="datetimeFigureOut">
              <a:rPr lang="en-US" smtClean="0"/>
              <a:t>4/12/2025</a:t>
            </a:fld>
            <a:endParaRPr lang="en-US"/>
          </a:p>
        </p:txBody>
      </p:sp>
      <p:sp>
        <p:nvSpPr>
          <p:cNvPr id="5" name="Footer Placeholder 4">
            <a:extLst>
              <a:ext uri="{FF2B5EF4-FFF2-40B4-BE49-F238E27FC236}">
                <a16:creationId xmlns:a16="http://schemas.microsoft.com/office/drawing/2014/main" id="{CADAC1A8-19E5-BAD0-043B-3E0214FC4F2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4CD6B28-607D-00B8-93EC-C0FD03EC7F90}"/>
              </a:ext>
            </a:extLst>
          </p:cNvPr>
          <p:cNvSpPr>
            <a:spLocks noGrp="1"/>
          </p:cNvSpPr>
          <p:nvPr>
            <p:ph type="sldNum" sz="quarter" idx="12"/>
          </p:nvPr>
        </p:nvSpPr>
        <p:spPr>
          <a:xfrm>
            <a:off x="8610600" y="6356350"/>
            <a:ext cx="2743200" cy="365125"/>
          </a:xfrm>
          <a:prstGeom prst="rect">
            <a:avLst/>
          </a:prstGeom>
        </p:spPr>
        <p:txBody>
          <a:bodyPr/>
          <a:lstStyle/>
          <a:p>
            <a:fld id="{08A61386-6BAD-47E0-AD34-EC78418C17FB}" type="slidenum">
              <a:rPr lang="en-US" smtClean="0"/>
              <a:t>‹#›</a:t>
            </a:fld>
            <a:endParaRPr lang="en-US"/>
          </a:p>
        </p:txBody>
      </p:sp>
    </p:spTree>
    <p:extLst>
      <p:ext uri="{BB962C8B-B14F-4D97-AF65-F5344CB8AC3E}">
        <p14:creationId xmlns:p14="http://schemas.microsoft.com/office/powerpoint/2010/main" val="288680997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B96F14-4C69-A339-F9BC-36D05ABDD63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59DBD52B-0462-1171-4B9B-545F8A545C79}"/>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1619572-32D6-DE91-A8B4-BB9E0558E8DD}"/>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681F462-2431-FEA2-2A61-D332EC7F76FD}"/>
              </a:ext>
            </a:extLst>
          </p:cNvPr>
          <p:cNvSpPr>
            <a:spLocks noGrp="1"/>
          </p:cNvSpPr>
          <p:nvPr>
            <p:ph type="dt" sz="half" idx="10"/>
          </p:nvPr>
        </p:nvSpPr>
        <p:spPr>
          <a:xfrm>
            <a:off x="838200" y="6356350"/>
            <a:ext cx="2743200" cy="365125"/>
          </a:xfrm>
          <a:prstGeom prst="rect">
            <a:avLst/>
          </a:prstGeom>
        </p:spPr>
        <p:txBody>
          <a:bodyPr/>
          <a:lstStyle/>
          <a:p>
            <a:fld id="{7875F4F3-97BF-425F-86F7-2D4B286B4933}" type="datetimeFigureOut">
              <a:rPr lang="en-US" smtClean="0"/>
              <a:t>4/12/2025</a:t>
            </a:fld>
            <a:endParaRPr lang="en-US"/>
          </a:p>
        </p:txBody>
      </p:sp>
      <p:sp>
        <p:nvSpPr>
          <p:cNvPr id="6" name="Footer Placeholder 5">
            <a:extLst>
              <a:ext uri="{FF2B5EF4-FFF2-40B4-BE49-F238E27FC236}">
                <a16:creationId xmlns:a16="http://schemas.microsoft.com/office/drawing/2014/main" id="{94B4FC54-D253-8282-C195-FBA9B1B106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24DA779-8D88-D196-D195-B498F085C191}"/>
              </a:ext>
            </a:extLst>
          </p:cNvPr>
          <p:cNvSpPr>
            <a:spLocks noGrp="1"/>
          </p:cNvSpPr>
          <p:nvPr>
            <p:ph type="sldNum" sz="quarter" idx="12"/>
          </p:nvPr>
        </p:nvSpPr>
        <p:spPr>
          <a:xfrm>
            <a:off x="8610600" y="6356350"/>
            <a:ext cx="2743200" cy="365125"/>
          </a:xfrm>
          <a:prstGeom prst="rect">
            <a:avLst/>
          </a:prstGeom>
        </p:spPr>
        <p:txBody>
          <a:bodyPr/>
          <a:lstStyle/>
          <a:p>
            <a:fld id="{08A61386-6BAD-47E0-AD34-EC78418C17FB}" type="slidenum">
              <a:rPr lang="en-US" smtClean="0"/>
              <a:t>‹#›</a:t>
            </a:fld>
            <a:endParaRPr lang="en-US"/>
          </a:p>
        </p:txBody>
      </p:sp>
    </p:spTree>
    <p:extLst>
      <p:ext uri="{BB962C8B-B14F-4D97-AF65-F5344CB8AC3E}">
        <p14:creationId xmlns:p14="http://schemas.microsoft.com/office/powerpoint/2010/main" val="189738627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89CAD5-6EC2-A165-58AB-0C405036ED95}"/>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BD32FC6E-EA30-D813-3B90-0EBDCEF23206}"/>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BA6A3D0-E7C6-8EE6-61CB-5C5E46BEAF69}"/>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86EB9BC-0E1D-9170-AC09-1F11F7974826}"/>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A82DC6B-260E-C5F2-3397-A92CF79294CA}"/>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091E840-CDC0-ADE4-CEBB-E0EF69707007}"/>
              </a:ext>
            </a:extLst>
          </p:cNvPr>
          <p:cNvSpPr>
            <a:spLocks noGrp="1"/>
          </p:cNvSpPr>
          <p:nvPr>
            <p:ph type="dt" sz="half" idx="10"/>
          </p:nvPr>
        </p:nvSpPr>
        <p:spPr>
          <a:xfrm>
            <a:off x="838200" y="6356350"/>
            <a:ext cx="2743200" cy="365125"/>
          </a:xfrm>
          <a:prstGeom prst="rect">
            <a:avLst/>
          </a:prstGeom>
        </p:spPr>
        <p:txBody>
          <a:bodyPr/>
          <a:lstStyle/>
          <a:p>
            <a:fld id="{7875F4F3-97BF-425F-86F7-2D4B286B4933}" type="datetimeFigureOut">
              <a:rPr lang="en-US" smtClean="0"/>
              <a:t>4/12/2025</a:t>
            </a:fld>
            <a:endParaRPr lang="en-US"/>
          </a:p>
        </p:txBody>
      </p:sp>
      <p:sp>
        <p:nvSpPr>
          <p:cNvPr id="8" name="Footer Placeholder 7">
            <a:extLst>
              <a:ext uri="{FF2B5EF4-FFF2-40B4-BE49-F238E27FC236}">
                <a16:creationId xmlns:a16="http://schemas.microsoft.com/office/drawing/2014/main" id="{25A8EECD-6730-C155-3BD0-70E44C51412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2A346666-6785-1D1F-CCB3-285169744B43}"/>
              </a:ext>
            </a:extLst>
          </p:cNvPr>
          <p:cNvSpPr>
            <a:spLocks noGrp="1"/>
          </p:cNvSpPr>
          <p:nvPr>
            <p:ph type="sldNum" sz="quarter" idx="12"/>
          </p:nvPr>
        </p:nvSpPr>
        <p:spPr>
          <a:xfrm>
            <a:off x="8610600" y="6356350"/>
            <a:ext cx="2743200" cy="365125"/>
          </a:xfrm>
          <a:prstGeom prst="rect">
            <a:avLst/>
          </a:prstGeom>
        </p:spPr>
        <p:txBody>
          <a:bodyPr/>
          <a:lstStyle/>
          <a:p>
            <a:fld id="{08A61386-6BAD-47E0-AD34-EC78418C17FB}" type="slidenum">
              <a:rPr lang="en-US" smtClean="0"/>
              <a:t>‹#›</a:t>
            </a:fld>
            <a:endParaRPr lang="en-US"/>
          </a:p>
        </p:txBody>
      </p:sp>
    </p:spTree>
    <p:extLst>
      <p:ext uri="{BB962C8B-B14F-4D97-AF65-F5344CB8AC3E}">
        <p14:creationId xmlns:p14="http://schemas.microsoft.com/office/powerpoint/2010/main" val="164079982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F637CC-3B28-6318-C219-40125BC81B9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662F1F0C-35B8-B6F5-62DA-85B709E842B4}"/>
              </a:ext>
            </a:extLst>
          </p:cNvPr>
          <p:cNvSpPr>
            <a:spLocks noGrp="1"/>
          </p:cNvSpPr>
          <p:nvPr>
            <p:ph type="dt" sz="half" idx="10"/>
          </p:nvPr>
        </p:nvSpPr>
        <p:spPr>
          <a:xfrm>
            <a:off x="838200" y="6356350"/>
            <a:ext cx="2743200" cy="365125"/>
          </a:xfrm>
          <a:prstGeom prst="rect">
            <a:avLst/>
          </a:prstGeom>
        </p:spPr>
        <p:txBody>
          <a:bodyPr/>
          <a:lstStyle/>
          <a:p>
            <a:fld id="{7875F4F3-97BF-425F-86F7-2D4B286B4933}" type="datetimeFigureOut">
              <a:rPr lang="en-US" smtClean="0"/>
              <a:t>4/12/2025</a:t>
            </a:fld>
            <a:endParaRPr lang="en-US"/>
          </a:p>
        </p:txBody>
      </p:sp>
      <p:sp>
        <p:nvSpPr>
          <p:cNvPr id="4" name="Footer Placeholder 3">
            <a:extLst>
              <a:ext uri="{FF2B5EF4-FFF2-40B4-BE49-F238E27FC236}">
                <a16:creationId xmlns:a16="http://schemas.microsoft.com/office/drawing/2014/main" id="{87AF8E93-FE86-0246-7FB8-7F7365DC462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E7387BE4-3C86-7852-E1A2-B620216768C7}"/>
              </a:ext>
            </a:extLst>
          </p:cNvPr>
          <p:cNvSpPr>
            <a:spLocks noGrp="1"/>
          </p:cNvSpPr>
          <p:nvPr>
            <p:ph type="sldNum" sz="quarter" idx="12"/>
          </p:nvPr>
        </p:nvSpPr>
        <p:spPr>
          <a:xfrm>
            <a:off x="8610600" y="6356350"/>
            <a:ext cx="2743200" cy="365125"/>
          </a:xfrm>
          <a:prstGeom prst="rect">
            <a:avLst/>
          </a:prstGeom>
        </p:spPr>
        <p:txBody>
          <a:bodyPr/>
          <a:lstStyle/>
          <a:p>
            <a:fld id="{08A61386-6BAD-47E0-AD34-EC78418C17FB}" type="slidenum">
              <a:rPr lang="en-US" smtClean="0"/>
              <a:t>‹#›</a:t>
            </a:fld>
            <a:endParaRPr lang="en-US"/>
          </a:p>
        </p:txBody>
      </p:sp>
    </p:spTree>
    <p:extLst>
      <p:ext uri="{BB962C8B-B14F-4D97-AF65-F5344CB8AC3E}">
        <p14:creationId xmlns:p14="http://schemas.microsoft.com/office/powerpoint/2010/main" val="9435764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B96F14-4C69-A339-F9BC-36D05ABDD63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59DBD52B-0462-1171-4B9B-545F8A545C79}"/>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1619572-32D6-DE91-A8B4-BB9E0558E8DD}"/>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681F462-2431-FEA2-2A61-D332EC7F76FD}"/>
              </a:ext>
            </a:extLst>
          </p:cNvPr>
          <p:cNvSpPr>
            <a:spLocks noGrp="1"/>
          </p:cNvSpPr>
          <p:nvPr>
            <p:ph type="dt" sz="half" idx="10"/>
          </p:nvPr>
        </p:nvSpPr>
        <p:spPr>
          <a:xfrm>
            <a:off x="838200" y="6356350"/>
            <a:ext cx="2743200" cy="365125"/>
          </a:xfrm>
          <a:prstGeom prst="rect">
            <a:avLst/>
          </a:prstGeom>
        </p:spPr>
        <p:txBody>
          <a:bodyPr/>
          <a:lstStyle/>
          <a:p>
            <a:fld id="{7875F4F3-97BF-425F-86F7-2D4B286B4933}" type="datetimeFigureOut">
              <a:rPr lang="en-US" smtClean="0"/>
              <a:t>4/12/2025</a:t>
            </a:fld>
            <a:endParaRPr lang="en-US"/>
          </a:p>
        </p:txBody>
      </p:sp>
      <p:sp>
        <p:nvSpPr>
          <p:cNvPr id="6" name="Footer Placeholder 5">
            <a:extLst>
              <a:ext uri="{FF2B5EF4-FFF2-40B4-BE49-F238E27FC236}">
                <a16:creationId xmlns:a16="http://schemas.microsoft.com/office/drawing/2014/main" id="{94B4FC54-D253-8282-C195-FBA9B1B106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24DA779-8D88-D196-D195-B498F085C191}"/>
              </a:ext>
            </a:extLst>
          </p:cNvPr>
          <p:cNvSpPr>
            <a:spLocks noGrp="1"/>
          </p:cNvSpPr>
          <p:nvPr>
            <p:ph type="sldNum" sz="quarter" idx="12"/>
          </p:nvPr>
        </p:nvSpPr>
        <p:spPr>
          <a:xfrm>
            <a:off x="8610600" y="6356350"/>
            <a:ext cx="2743200" cy="365125"/>
          </a:xfrm>
          <a:prstGeom prst="rect">
            <a:avLst/>
          </a:prstGeom>
        </p:spPr>
        <p:txBody>
          <a:bodyPr/>
          <a:lstStyle/>
          <a:p>
            <a:fld id="{08A61386-6BAD-47E0-AD34-EC78418C17FB}" type="slidenum">
              <a:rPr lang="en-US" smtClean="0"/>
              <a:t>‹#›</a:t>
            </a:fld>
            <a:endParaRPr lang="en-US"/>
          </a:p>
        </p:txBody>
      </p:sp>
    </p:spTree>
    <p:extLst>
      <p:ext uri="{BB962C8B-B14F-4D97-AF65-F5344CB8AC3E}">
        <p14:creationId xmlns:p14="http://schemas.microsoft.com/office/powerpoint/2010/main" val="331595591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290CA35-B2A7-86F7-E8C6-4065BBD1FA69}"/>
              </a:ext>
            </a:extLst>
          </p:cNvPr>
          <p:cNvSpPr>
            <a:spLocks noGrp="1"/>
          </p:cNvSpPr>
          <p:nvPr>
            <p:ph type="dt" sz="half" idx="10"/>
          </p:nvPr>
        </p:nvSpPr>
        <p:spPr>
          <a:xfrm>
            <a:off x="838200" y="6356350"/>
            <a:ext cx="2743200" cy="365125"/>
          </a:xfrm>
          <a:prstGeom prst="rect">
            <a:avLst/>
          </a:prstGeom>
        </p:spPr>
        <p:txBody>
          <a:bodyPr/>
          <a:lstStyle/>
          <a:p>
            <a:fld id="{7875F4F3-97BF-425F-86F7-2D4B286B4933}" type="datetimeFigureOut">
              <a:rPr lang="en-US" smtClean="0"/>
              <a:t>4/12/2025</a:t>
            </a:fld>
            <a:endParaRPr lang="en-US"/>
          </a:p>
        </p:txBody>
      </p:sp>
      <p:sp>
        <p:nvSpPr>
          <p:cNvPr id="3" name="Footer Placeholder 2">
            <a:extLst>
              <a:ext uri="{FF2B5EF4-FFF2-40B4-BE49-F238E27FC236}">
                <a16:creationId xmlns:a16="http://schemas.microsoft.com/office/drawing/2014/main" id="{7E32D763-7FC3-5663-FAE4-59E9294EA70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CCFD2146-EA1C-7B04-32CF-3EA3B452F597}"/>
              </a:ext>
            </a:extLst>
          </p:cNvPr>
          <p:cNvSpPr>
            <a:spLocks noGrp="1"/>
          </p:cNvSpPr>
          <p:nvPr>
            <p:ph type="sldNum" sz="quarter" idx="12"/>
          </p:nvPr>
        </p:nvSpPr>
        <p:spPr>
          <a:xfrm>
            <a:off x="8610600" y="6356350"/>
            <a:ext cx="2743200" cy="365125"/>
          </a:xfrm>
          <a:prstGeom prst="rect">
            <a:avLst/>
          </a:prstGeom>
        </p:spPr>
        <p:txBody>
          <a:bodyPr/>
          <a:lstStyle/>
          <a:p>
            <a:fld id="{08A61386-6BAD-47E0-AD34-EC78418C17FB}" type="slidenum">
              <a:rPr lang="en-US" smtClean="0"/>
              <a:t>‹#›</a:t>
            </a:fld>
            <a:endParaRPr lang="en-US"/>
          </a:p>
        </p:txBody>
      </p:sp>
    </p:spTree>
    <p:extLst>
      <p:ext uri="{BB962C8B-B14F-4D97-AF65-F5344CB8AC3E}">
        <p14:creationId xmlns:p14="http://schemas.microsoft.com/office/powerpoint/2010/main" val="159604238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26AFB6-7025-64BA-C270-13E65627E8F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E2C77ED-F675-9AC7-7F07-72D9F3DB7DA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8526764-6ACD-C591-E4BD-26FB858C2C3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DB4A013-496A-F8DD-9C2B-B16301B3A6C1}"/>
              </a:ext>
            </a:extLst>
          </p:cNvPr>
          <p:cNvSpPr>
            <a:spLocks noGrp="1"/>
          </p:cNvSpPr>
          <p:nvPr>
            <p:ph type="dt" sz="half" idx="10"/>
          </p:nvPr>
        </p:nvSpPr>
        <p:spPr>
          <a:xfrm>
            <a:off x="838200" y="6356350"/>
            <a:ext cx="2743200" cy="365125"/>
          </a:xfrm>
          <a:prstGeom prst="rect">
            <a:avLst/>
          </a:prstGeom>
        </p:spPr>
        <p:txBody>
          <a:bodyPr/>
          <a:lstStyle/>
          <a:p>
            <a:fld id="{7875F4F3-97BF-425F-86F7-2D4B286B4933}" type="datetimeFigureOut">
              <a:rPr lang="en-US" smtClean="0"/>
              <a:t>4/12/2025</a:t>
            </a:fld>
            <a:endParaRPr lang="en-US"/>
          </a:p>
        </p:txBody>
      </p:sp>
      <p:sp>
        <p:nvSpPr>
          <p:cNvPr id="6" name="Footer Placeholder 5">
            <a:extLst>
              <a:ext uri="{FF2B5EF4-FFF2-40B4-BE49-F238E27FC236}">
                <a16:creationId xmlns:a16="http://schemas.microsoft.com/office/drawing/2014/main" id="{382D1ED4-F26F-8ACE-3AE7-2F1D015B16C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A732C47-341D-30AC-E824-E212B2310C51}"/>
              </a:ext>
            </a:extLst>
          </p:cNvPr>
          <p:cNvSpPr>
            <a:spLocks noGrp="1"/>
          </p:cNvSpPr>
          <p:nvPr>
            <p:ph type="sldNum" sz="quarter" idx="12"/>
          </p:nvPr>
        </p:nvSpPr>
        <p:spPr>
          <a:xfrm>
            <a:off x="8610600" y="6356350"/>
            <a:ext cx="2743200" cy="365125"/>
          </a:xfrm>
          <a:prstGeom prst="rect">
            <a:avLst/>
          </a:prstGeom>
        </p:spPr>
        <p:txBody>
          <a:bodyPr/>
          <a:lstStyle/>
          <a:p>
            <a:fld id="{08A61386-6BAD-47E0-AD34-EC78418C17FB}" type="slidenum">
              <a:rPr lang="en-US" smtClean="0"/>
              <a:t>‹#›</a:t>
            </a:fld>
            <a:endParaRPr lang="en-US"/>
          </a:p>
        </p:txBody>
      </p:sp>
    </p:spTree>
    <p:extLst>
      <p:ext uri="{BB962C8B-B14F-4D97-AF65-F5344CB8AC3E}">
        <p14:creationId xmlns:p14="http://schemas.microsoft.com/office/powerpoint/2010/main" val="349598140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8BB893-DEB6-705C-B445-C2D1E4A04D4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37D7C85-5579-73CC-3828-F949D4FAFE88}"/>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AE581A4-B37D-23D9-5B2E-84509625AB1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46AA997-ADB5-CF34-3A41-BDF9FF05CE8B}"/>
              </a:ext>
            </a:extLst>
          </p:cNvPr>
          <p:cNvSpPr>
            <a:spLocks noGrp="1"/>
          </p:cNvSpPr>
          <p:nvPr>
            <p:ph type="dt" sz="half" idx="10"/>
          </p:nvPr>
        </p:nvSpPr>
        <p:spPr>
          <a:xfrm>
            <a:off x="838200" y="6356350"/>
            <a:ext cx="2743200" cy="365125"/>
          </a:xfrm>
          <a:prstGeom prst="rect">
            <a:avLst/>
          </a:prstGeom>
        </p:spPr>
        <p:txBody>
          <a:bodyPr/>
          <a:lstStyle/>
          <a:p>
            <a:fld id="{7875F4F3-97BF-425F-86F7-2D4B286B4933}" type="datetimeFigureOut">
              <a:rPr lang="en-US" smtClean="0"/>
              <a:t>4/12/2025</a:t>
            </a:fld>
            <a:endParaRPr lang="en-US"/>
          </a:p>
        </p:txBody>
      </p:sp>
      <p:sp>
        <p:nvSpPr>
          <p:cNvPr id="6" name="Footer Placeholder 5">
            <a:extLst>
              <a:ext uri="{FF2B5EF4-FFF2-40B4-BE49-F238E27FC236}">
                <a16:creationId xmlns:a16="http://schemas.microsoft.com/office/drawing/2014/main" id="{850849DA-CA19-3027-4CEF-EA2FE2A8049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33885D7-4714-D06A-ED30-9D5C426D8313}"/>
              </a:ext>
            </a:extLst>
          </p:cNvPr>
          <p:cNvSpPr>
            <a:spLocks noGrp="1"/>
          </p:cNvSpPr>
          <p:nvPr>
            <p:ph type="sldNum" sz="quarter" idx="12"/>
          </p:nvPr>
        </p:nvSpPr>
        <p:spPr>
          <a:xfrm>
            <a:off x="8610600" y="6356350"/>
            <a:ext cx="2743200" cy="365125"/>
          </a:xfrm>
          <a:prstGeom prst="rect">
            <a:avLst/>
          </a:prstGeom>
        </p:spPr>
        <p:txBody>
          <a:bodyPr/>
          <a:lstStyle/>
          <a:p>
            <a:fld id="{08A61386-6BAD-47E0-AD34-EC78418C17FB}" type="slidenum">
              <a:rPr lang="en-US" smtClean="0"/>
              <a:t>‹#›</a:t>
            </a:fld>
            <a:endParaRPr lang="en-US"/>
          </a:p>
        </p:txBody>
      </p:sp>
    </p:spTree>
    <p:extLst>
      <p:ext uri="{BB962C8B-B14F-4D97-AF65-F5344CB8AC3E}">
        <p14:creationId xmlns:p14="http://schemas.microsoft.com/office/powerpoint/2010/main" val="228465022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549B54-4354-05DC-956A-C8D1C543804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3DB9883-6DA3-B54F-6CE2-5ABC62648695}"/>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BF7037B-F6B1-EB5A-B68E-E45155BCCF05}"/>
              </a:ext>
            </a:extLst>
          </p:cNvPr>
          <p:cNvSpPr>
            <a:spLocks noGrp="1"/>
          </p:cNvSpPr>
          <p:nvPr>
            <p:ph type="dt" sz="half" idx="10"/>
          </p:nvPr>
        </p:nvSpPr>
        <p:spPr>
          <a:xfrm>
            <a:off x="838200" y="6356350"/>
            <a:ext cx="2743200" cy="365125"/>
          </a:xfrm>
          <a:prstGeom prst="rect">
            <a:avLst/>
          </a:prstGeom>
        </p:spPr>
        <p:txBody>
          <a:bodyPr/>
          <a:lstStyle/>
          <a:p>
            <a:fld id="{7875F4F3-97BF-425F-86F7-2D4B286B4933}" type="datetimeFigureOut">
              <a:rPr lang="en-US" smtClean="0"/>
              <a:t>4/12/2025</a:t>
            </a:fld>
            <a:endParaRPr lang="en-US"/>
          </a:p>
        </p:txBody>
      </p:sp>
      <p:sp>
        <p:nvSpPr>
          <p:cNvPr id="5" name="Footer Placeholder 4">
            <a:extLst>
              <a:ext uri="{FF2B5EF4-FFF2-40B4-BE49-F238E27FC236}">
                <a16:creationId xmlns:a16="http://schemas.microsoft.com/office/drawing/2014/main" id="{C0BDC89C-3C01-1844-C85D-099F2717AA1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138CF10-D624-F94A-C9E7-EAAF44B02687}"/>
              </a:ext>
            </a:extLst>
          </p:cNvPr>
          <p:cNvSpPr>
            <a:spLocks noGrp="1"/>
          </p:cNvSpPr>
          <p:nvPr>
            <p:ph type="sldNum" sz="quarter" idx="12"/>
          </p:nvPr>
        </p:nvSpPr>
        <p:spPr>
          <a:xfrm>
            <a:off x="8610600" y="6356350"/>
            <a:ext cx="2743200" cy="365125"/>
          </a:xfrm>
          <a:prstGeom prst="rect">
            <a:avLst/>
          </a:prstGeom>
        </p:spPr>
        <p:txBody>
          <a:bodyPr/>
          <a:lstStyle/>
          <a:p>
            <a:fld id="{08A61386-6BAD-47E0-AD34-EC78418C17FB}" type="slidenum">
              <a:rPr lang="en-US" smtClean="0"/>
              <a:t>‹#›</a:t>
            </a:fld>
            <a:endParaRPr lang="en-US"/>
          </a:p>
        </p:txBody>
      </p:sp>
    </p:spTree>
    <p:extLst>
      <p:ext uri="{BB962C8B-B14F-4D97-AF65-F5344CB8AC3E}">
        <p14:creationId xmlns:p14="http://schemas.microsoft.com/office/powerpoint/2010/main" val="72680458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F5B6303-C5B2-34F9-7E99-90D9E5B98B4C}"/>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F39785C-5558-8D4A-CC63-C906C2E747C7}"/>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FC457F8-256B-C888-29ED-194DE28CA321}"/>
              </a:ext>
            </a:extLst>
          </p:cNvPr>
          <p:cNvSpPr>
            <a:spLocks noGrp="1"/>
          </p:cNvSpPr>
          <p:nvPr>
            <p:ph type="dt" sz="half" idx="10"/>
          </p:nvPr>
        </p:nvSpPr>
        <p:spPr>
          <a:xfrm>
            <a:off x="838200" y="6356350"/>
            <a:ext cx="2743200" cy="365125"/>
          </a:xfrm>
          <a:prstGeom prst="rect">
            <a:avLst/>
          </a:prstGeom>
        </p:spPr>
        <p:txBody>
          <a:bodyPr/>
          <a:lstStyle/>
          <a:p>
            <a:fld id="{7875F4F3-97BF-425F-86F7-2D4B286B4933}" type="datetimeFigureOut">
              <a:rPr lang="en-US" smtClean="0"/>
              <a:t>4/12/2025</a:t>
            </a:fld>
            <a:endParaRPr lang="en-US"/>
          </a:p>
        </p:txBody>
      </p:sp>
      <p:sp>
        <p:nvSpPr>
          <p:cNvPr id="5" name="Footer Placeholder 4">
            <a:extLst>
              <a:ext uri="{FF2B5EF4-FFF2-40B4-BE49-F238E27FC236}">
                <a16:creationId xmlns:a16="http://schemas.microsoft.com/office/drawing/2014/main" id="{29551235-AF8D-6AB4-2E8C-B3EE13BA243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D642100-9500-1AF4-3109-D2129B80744E}"/>
              </a:ext>
            </a:extLst>
          </p:cNvPr>
          <p:cNvSpPr>
            <a:spLocks noGrp="1"/>
          </p:cNvSpPr>
          <p:nvPr>
            <p:ph type="sldNum" sz="quarter" idx="12"/>
          </p:nvPr>
        </p:nvSpPr>
        <p:spPr>
          <a:xfrm>
            <a:off x="8610600" y="6356350"/>
            <a:ext cx="2743200" cy="365125"/>
          </a:xfrm>
          <a:prstGeom prst="rect">
            <a:avLst/>
          </a:prstGeom>
        </p:spPr>
        <p:txBody>
          <a:bodyPr/>
          <a:lstStyle/>
          <a:p>
            <a:fld id="{08A61386-6BAD-47E0-AD34-EC78418C17FB}" type="slidenum">
              <a:rPr lang="en-US" smtClean="0"/>
              <a:t>‹#›</a:t>
            </a:fld>
            <a:endParaRPr lang="en-US"/>
          </a:p>
        </p:txBody>
      </p:sp>
    </p:spTree>
    <p:extLst>
      <p:ext uri="{BB962C8B-B14F-4D97-AF65-F5344CB8AC3E}">
        <p14:creationId xmlns:p14="http://schemas.microsoft.com/office/powerpoint/2010/main" val="12542995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B606D3-2A21-4098-AEBA-39F37262716D}"/>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59AFAD0-8C5A-4214-9A59-DEE2742F304D}"/>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FA43D6E-0459-4EAB-9215-7919162E687C}"/>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4/12/2025</a:t>
            </a:fld>
            <a:endParaRPr lang="en-US"/>
          </a:p>
        </p:txBody>
      </p:sp>
      <p:sp>
        <p:nvSpPr>
          <p:cNvPr id="5" name="Footer Placeholder 4">
            <a:extLst>
              <a:ext uri="{FF2B5EF4-FFF2-40B4-BE49-F238E27FC236}">
                <a16:creationId xmlns:a16="http://schemas.microsoft.com/office/drawing/2014/main" id="{60C0F352-1D76-4287-8382-70C3F15C5FA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5A2FE9F-EA77-4285-8690-884C7B76AFE0}"/>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251000853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25293-E80C-4049-BE30-CCCAF483221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2E42BAFA-9001-4CBE-80C0-F1354B810D84}"/>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33BEE14-5CDA-4950-8D9F-7581C68C765A}"/>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4/12/2025</a:t>
            </a:fld>
            <a:endParaRPr lang="en-US"/>
          </a:p>
        </p:txBody>
      </p:sp>
      <p:sp>
        <p:nvSpPr>
          <p:cNvPr id="5" name="Footer Placeholder 4">
            <a:extLst>
              <a:ext uri="{FF2B5EF4-FFF2-40B4-BE49-F238E27FC236}">
                <a16:creationId xmlns:a16="http://schemas.microsoft.com/office/drawing/2014/main" id="{5AB6DEB7-FE61-4738-A8F4-F30440F53FB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4D7DBF1-859A-4B80-AE60-A9530D0CB3BC}"/>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369617694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F0B1EA-76EC-470C-A057-535D68702446}"/>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E9D4040-766F-4E70-B18C-E8899770B938}"/>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2322B3F-1617-44C4-905C-3976B07859B1}"/>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4/12/2025</a:t>
            </a:fld>
            <a:endParaRPr lang="en-US"/>
          </a:p>
        </p:txBody>
      </p:sp>
      <p:sp>
        <p:nvSpPr>
          <p:cNvPr id="5" name="Footer Placeholder 4">
            <a:extLst>
              <a:ext uri="{FF2B5EF4-FFF2-40B4-BE49-F238E27FC236}">
                <a16:creationId xmlns:a16="http://schemas.microsoft.com/office/drawing/2014/main" id="{73D6812D-C0C3-465A-9DED-CB81DC7F495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6CF8600-D46C-484E-A16B-ED6E5A17F2E2}"/>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320376524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C91B63-0677-40AC-A3F8-B7EF69EBA43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CDAB154-3B90-414E-A700-2ACF497D9DB8}"/>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7ADC5F9-C8B4-438B-8316-AAA6EC3F939E}"/>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0C2C26F-F92E-47B4-86DF-1FA165F6A660}"/>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4/12/2025</a:t>
            </a:fld>
            <a:endParaRPr lang="en-US"/>
          </a:p>
        </p:txBody>
      </p:sp>
      <p:sp>
        <p:nvSpPr>
          <p:cNvPr id="6" name="Footer Placeholder 5">
            <a:extLst>
              <a:ext uri="{FF2B5EF4-FFF2-40B4-BE49-F238E27FC236}">
                <a16:creationId xmlns:a16="http://schemas.microsoft.com/office/drawing/2014/main" id="{A76A9320-8BA1-4FF4-B1FE-EA8CCE7F1FD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F074E07-E00E-442B-BBBE-95530E968D54}"/>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228076027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0763C7-BE7B-4089-98B1-5F4C07FD7AFE}"/>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8B5F6768-A733-471D-A214-2623F9627DF0}"/>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3E9D29B-4266-427E-B2D0-519F35EC6C82}"/>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CB8CFBA-86CC-49B0-955D-7C0307EDFE0A}"/>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130263A-CB5C-4B5B-A12E-78185EBAFDCC}"/>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6CAD5FE-D4FA-4375-84B7-CA6FF155C760}"/>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4/12/2025</a:t>
            </a:fld>
            <a:endParaRPr lang="en-US"/>
          </a:p>
        </p:txBody>
      </p:sp>
      <p:sp>
        <p:nvSpPr>
          <p:cNvPr id="8" name="Footer Placeholder 7">
            <a:extLst>
              <a:ext uri="{FF2B5EF4-FFF2-40B4-BE49-F238E27FC236}">
                <a16:creationId xmlns:a16="http://schemas.microsoft.com/office/drawing/2014/main" id="{E054CC10-2C5F-4FB2-AB14-7F39D48ED3D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48AFEBAD-040D-46BA-AD3A-767C78FEDE9A}"/>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14611753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89CAD5-6EC2-A165-58AB-0C405036ED95}"/>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BD32FC6E-EA30-D813-3B90-0EBDCEF23206}"/>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BA6A3D0-E7C6-8EE6-61CB-5C5E46BEAF69}"/>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86EB9BC-0E1D-9170-AC09-1F11F7974826}"/>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A82DC6B-260E-C5F2-3397-A92CF79294CA}"/>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091E840-CDC0-ADE4-CEBB-E0EF69707007}"/>
              </a:ext>
            </a:extLst>
          </p:cNvPr>
          <p:cNvSpPr>
            <a:spLocks noGrp="1"/>
          </p:cNvSpPr>
          <p:nvPr>
            <p:ph type="dt" sz="half" idx="10"/>
          </p:nvPr>
        </p:nvSpPr>
        <p:spPr>
          <a:xfrm>
            <a:off x="838200" y="6356350"/>
            <a:ext cx="2743200" cy="365125"/>
          </a:xfrm>
          <a:prstGeom prst="rect">
            <a:avLst/>
          </a:prstGeom>
        </p:spPr>
        <p:txBody>
          <a:bodyPr/>
          <a:lstStyle/>
          <a:p>
            <a:fld id="{7875F4F3-97BF-425F-86F7-2D4B286B4933}" type="datetimeFigureOut">
              <a:rPr lang="en-US" smtClean="0"/>
              <a:t>4/12/2025</a:t>
            </a:fld>
            <a:endParaRPr lang="en-US"/>
          </a:p>
        </p:txBody>
      </p:sp>
      <p:sp>
        <p:nvSpPr>
          <p:cNvPr id="8" name="Footer Placeholder 7">
            <a:extLst>
              <a:ext uri="{FF2B5EF4-FFF2-40B4-BE49-F238E27FC236}">
                <a16:creationId xmlns:a16="http://schemas.microsoft.com/office/drawing/2014/main" id="{25A8EECD-6730-C155-3BD0-70E44C51412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2A346666-6785-1D1F-CCB3-285169744B43}"/>
              </a:ext>
            </a:extLst>
          </p:cNvPr>
          <p:cNvSpPr>
            <a:spLocks noGrp="1"/>
          </p:cNvSpPr>
          <p:nvPr>
            <p:ph type="sldNum" sz="quarter" idx="12"/>
          </p:nvPr>
        </p:nvSpPr>
        <p:spPr>
          <a:xfrm>
            <a:off x="8610600" y="6356350"/>
            <a:ext cx="2743200" cy="365125"/>
          </a:xfrm>
          <a:prstGeom prst="rect">
            <a:avLst/>
          </a:prstGeom>
        </p:spPr>
        <p:txBody>
          <a:bodyPr/>
          <a:lstStyle/>
          <a:p>
            <a:fld id="{08A61386-6BAD-47E0-AD34-EC78418C17FB}" type="slidenum">
              <a:rPr lang="en-US" smtClean="0"/>
              <a:t>‹#›</a:t>
            </a:fld>
            <a:endParaRPr lang="en-US"/>
          </a:p>
        </p:txBody>
      </p:sp>
    </p:spTree>
    <p:extLst>
      <p:ext uri="{BB962C8B-B14F-4D97-AF65-F5344CB8AC3E}">
        <p14:creationId xmlns:p14="http://schemas.microsoft.com/office/powerpoint/2010/main" val="193457601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817130-C1A7-4621-AEA6-E135652CC65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A0E2CDE9-D016-4BD0-A15B-02584F560B36}"/>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4/12/2025</a:t>
            </a:fld>
            <a:endParaRPr lang="en-US"/>
          </a:p>
        </p:txBody>
      </p:sp>
      <p:sp>
        <p:nvSpPr>
          <p:cNvPr id="4" name="Footer Placeholder 3">
            <a:extLst>
              <a:ext uri="{FF2B5EF4-FFF2-40B4-BE49-F238E27FC236}">
                <a16:creationId xmlns:a16="http://schemas.microsoft.com/office/drawing/2014/main" id="{9927E2A7-6EF0-488F-BE43-758C1320645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A51E74EC-489A-45CB-9ABC-4EBE686BD522}"/>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60601285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6922185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6F848B-B3B6-4287-958B-A6F254D4F68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EF1B5F7-1F75-4E0F-9014-2FC1A193D3B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11CD03D-B472-4DA9-BFC6-B7E0AE23464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BAB184F-EFAE-40DA-80C4-75EA331597C1}"/>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4/12/2025</a:t>
            </a:fld>
            <a:endParaRPr lang="en-US"/>
          </a:p>
        </p:txBody>
      </p:sp>
      <p:sp>
        <p:nvSpPr>
          <p:cNvPr id="6" name="Footer Placeholder 5">
            <a:extLst>
              <a:ext uri="{FF2B5EF4-FFF2-40B4-BE49-F238E27FC236}">
                <a16:creationId xmlns:a16="http://schemas.microsoft.com/office/drawing/2014/main" id="{C1833732-AC29-4AD1-82E0-4F17FCCB68F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0809F57-4B98-476B-8F65-F329239E1BC3}"/>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67274348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C073B2-8A6C-40B9-AD0F-E9FE61D4D2B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C5CAEAC-2A55-47FF-9B43-5BC2971BF9F5}"/>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A217F80-DFEA-423B-BA92-1F8C25FFD76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64FEB31-28DF-4EA1-B31C-7F7E6CEBBC18}"/>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4/12/2025</a:t>
            </a:fld>
            <a:endParaRPr lang="en-US"/>
          </a:p>
        </p:txBody>
      </p:sp>
      <p:sp>
        <p:nvSpPr>
          <p:cNvPr id="6" name="Footer Placeholder 5">
            <a:extLst>
              <a:ext uri="{FF2B5EF4-FFF2-40B4-BE49-F238E27FC236}">
                <a16:creationId xmlns:a16="http://schemas.microsoft.com/office/drawing/2014/main" id="{A84473C6-6096-44FF-B6DA-66C26F12D6A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5CCBDE3-F3C2-4B23-8538-D38154F603F2}"/>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101923882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E7BBC8-2B35-43E3-84E1-6086EAA36DB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8EF6848-C8DE-4111-B564-8798C7641E6A}"/>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42F45BD-E7F4-4AF3-81E5-BFF68F2C992B}"/>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4/12/2025</a:t>
            </a:fld>
            <a:endParaRPr lang="en-US"/>
          </a:p>
        </p:txBody>
      </p:sp>
      <p:sp>
        <p:nvSpPr>
          <p:cNvPr id="5" name="Footer Placeholder 4">
            <a:extLst>
              <a:ext uri="{FF2B5EF4-FFF2-40B4-BE49-F238E27FC236}">
                <a16:creationId xmlns:a16="http://schemas.microsoft.com/office/drawing/2014/main" id="{45E15E77-2692-4B2B-9A6C-A08B38F545C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3345D53-7406-4AC7-91E5-9DE7463C4FEA}"/>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305871420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802E49D-70CD-4174-940A-127EF50B7646}"/>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6B65E03-D6C9-4CB3-B5FF-F107A9F7818A}"/>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B27DE85-DB9B-4DB5-A5E8-4679678C98A5}"/>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4/12/2025</a:t>
            </a:fld>
            <a:endParaRPr lang="en-US"/>
          </a:p>
        </p:txBody>
      </p:sp>
      <p:sp>
        <p:nvSpPr>
          <p:cNvPr id="5" name="Footer Placeholder 4">
            <a:extLst>
              <a:ext uri="{FF2B5EF4-FFF2-40B4-BE49-F238E27FC236}">
                <a16:creationId xmlns:a16="http://schemas.microsoft.com/office/drawing/2014/main" id="{F7A5D844-BF4D-47D8-AC69-BABABAFF64E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AA71033-45DE-49D3-9FE2-03F2AFEAE223}"/>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61140001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2926"/>
        <p:cNvGrpSpPr/>
        <p:nvPr/>
      </p:nvGrpSpPr>
      <p:grpSpPr>
        <a:xfrm>
          <a:off x="0" y="0"/>
          <a:ext cx="0" cy="0"/>
          <a:chOff x="0" y="0"/>
          <a:chExt cx="0" cy="0"/>
        </a:xfrm>
      </p:grpSpPr>
      <p:grpSp>
        <p:nvGrpSpPr>
          <p:cNvPr id="2927" name="Google Shape;2927;p18"/>
          <p:cNvGrpSpPr/>
          <p:nvPr/>
        </p:nvGrpSpPr>
        <p:grpSpPr>
          <a:xfrm>
            <a:off x="-270386" y="449599"/>
            <a:ext cx="12741487" cy="6753535"/>
            <a:chOff x="-202790" y="337199"/>
            <a:chExt cx="9556115" cy="5065151"/>
          </a:xfrm>
        </p:grpSpPr>
        <p:sp>
          <p:nvSpPr>
            <p:cNvPr id="2928" name="Google Shape;2928;p18"/>
            <p:cNvSpPr/>
            <p:nvPr/>
          </p:nvSpPr>
          <p:spPr>
            <a:xfrm>
              <a:off x="-38725" y="4357527"/>
              <a:ext cx="9209436" cy="82493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9" name="Google Shape;2929;p18"/>
            <p:cNvSpPr/>
            <p:nvPr/>
          </p:nvSpPr>
          <p:spPr>
            <a:xfrm>
              <a:off x="-65450" y="4573370"/>
              <a:ext cx="9209483" cy="60874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930" name="Google Shape;2930;p18"/>
            <p:cNvGrpSpPr/>
            <p:nvPr/>
          </p:nvGrpSpPr>
          <p:grpSpPr>
            <a:xfrm>
              <a:off x="7033800" y="4497475"/>
              <a:ext cx="1664950" cy="852975"/>
              <a:chOff x="4976050" y="4611525"/>
              <a:chExt cx="1664950" cy="852975"/>
            </a:xfrm>
          </p:grpSpPr>
          <p:sp>
            <p:nvSpPr>
              <p:cNvPr id="2931" name="Google Shape;2931;p18"/>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rgbClr val="8882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2" name="Google Shape;2932;p18"/>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33" name="Google Shape;2933;p18"/>
            <p:cNvGrpSpPr/>
            <p:nvPr/>
          </p:nvGrpSpPr>
          <p:grpSpPr>
            <a:xfrm>
              <a:off x="8002975" y="4015425"/>
              <a:ext cx="1350350" cy="1386925"/>
              <a:chOff x="582350" y="682150"/>
              <a:chExt cx="1350350" cy="1386925"/>
            </a:xfrm>
          </p:grpSpPr>
          <p:sp>
            <p:nvSpPr>
              <p:cNvPr id="2934" name="Google Shape;2934;p18"/>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5" name="Google Shape;2935;p18"/>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6" name="Google Shape;2936;p18"/>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7" name="Google Shape;2937;p18"/>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8" name="Google Shape;2938;p18"/>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9" name="Google Shape;2939;p18"/>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0" name="Google Shape;2940;p18"/>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1" name="Google Shape;2941;p18"/>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2" name="Google Shape;2942;p18"/>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3" name="Google Shape;2943;p18"/>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4" name="Google Shape;2944;p18"/>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5" name="Google Shape;2945;p18"/>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6" name="Google Shape;2946;p18"/>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7" name="Google Shape;2947;p18"/>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8" name="Google Shape;2948;p18"/>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9" name="Google Shape;2949;p18"/>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0" name="Google Shape;2950;p18"/>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1" name="Google Shape;2951;p18"/>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2" name="Google Shape;2952;p18"/>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3" name="Google Shape;2953;p18"/>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4" name="Google Shape;2954;p18"/>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5" name="Google Shape;2955;p18"/>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6" name="Google Shape;2956;p18"/>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7" name="Google Shape;2957;p18"/>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8" name="Google Shape;2958;p18"/>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9" name="Google Shape;2959;p18"/>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0" name="Google Shape;2960;p18"/>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1" name="Google Shape;2961;p18"/>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962" name="Google Shape;2962;p18"/>
            <p:cNvSpPr/>
            <p:nvPr/>
          </p:nvSpPr>
          <p:spPr>
            <a:xfrm>
              <a:off x="117850"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3" name="Google Shape;2963;p18"/>
            <p:cNvSpPr/>
            <p:nvPr/>
          </p:nvSpPr>
          <p:spPr>
            <a:xfrm>
              <a:off x="117850" y="1927675"/>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4" name="Google Shape;2964;p18"/>
            <p:cNvSpPr/>
            <p:nvPr/>
          </p:nvSpPr>
          <p:spPr>
            <a:xfrm>
              <a:off x="543550" y="3052675"/>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965" name="Google Shape;2965;p18"/>
            <p:cNvGrpSpPr/>
            <p:nvPr/>
          </p:nvGrpSpPr>
          <p:grpSpPr>
            <a:xfrm rot="-514848">
              <a:off x="20852" y="3526580"/>
              <a:ext cx="677147" cy="1645542"/>
              <a:chOff x="1535425" y="492925"/>
              <a:chExt cx="524575" cy="1274775"/>
            </a:xfrm>
          </p:grpSpPr>
          <p:sp>
            <p:nvSpPr>
              <p:cNvPr id="2966" name="Google Shape;2966;p18"/>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7" name="Google Shape;2967;p18"/>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8" name="Google Shape;2968;p18"/>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9" name="Google Shape;2969;p18"/>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0" name="Google Shape;2970;p18"/>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1" name="Google Shape;2971;p18"/>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2" name="Google Shape;2972;p18"/>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3" name="Google Shape;2973;p18"/>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4" name="Google Shape;2974;p18"/>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5" name="Google Shape;2975;p18"/>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6" name="Google Shape;2976;p18"/>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7" name="Google Shape;2977;p18"/>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8" name="Google Shape;2978;p18"/>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9" name="Google Shape;2979;p18"/>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0" name="Google Shape;2980;p18"/>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rgbClr val="3860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1" name="Google Shape;2981;p18"/>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82" name="Google Shape;2982;p18"/>
            <p:cNvGrpSpPr/>
            <p:nvPr/>
          </p:nvGrpSpPr>
          <p:grpSpPr>
            <a:xfrm>
              <a:off x="369600" y="4293125"/>
              <a:ext cx="1024100" cy="1047500"/>
              <a:chOff x="1356975" y="1865675"/>
              <a:chExt cx="1024100" cy="1047500"/>
            </a:xfrm>
          </p:grpSpPr>
          <p:sp>
            <p:nvSpPr>
              <p:cNvPr id="2983" name="Google Shape;2983;p18"/>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4" name="Google Shape;2984;p18"/>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5" name="Google Shape;2985;p18"/>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6" name="Google Shape;2986;p18"/>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7" name="Google Shape;2987;p18"/>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8" name="Google Shape;2988;p18"/>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9" name="Google Shape;2989;p18"/>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0" name="Google Shape;2990;p18"/>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1" name="Google Shape;2991;p18"/>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2" name="Google Shape;2992;p18"/>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3" name="Google Shape;2993;p18"/>
              <p:cNvSpPr/>
              <p:nvPr/>
            </p:nvSpPr>
            <p:spPr>
              <a:xfrm>
                <a:off x="1766975" y="2435163"/>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4" name="Google Shape;2994;p18"/>
              <p:cNvSpPr/>
              <p:nvPr/>
            </p:nvSpPr>
            <p:spPr>
              <a:xfrm>
                <a:off x="1576750" y="2423788"/>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5" name="Google Shape;2995;p18"/>
              <p:cNvSpPr/>
              <p:nvPr/>
            </p:nvSpPr>
            <p:spPr>
              <a:xfrm>
                <a:off x="1658575" y="2417963"/>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6" name="Google Shape;2996;p18"/>
              <p:cNvSpPr/>
              <p:nvPr/>
            </p:nvSpPr>
            <p:spPr>
              <a:xfrm>
                <a:off x="1513750" y="2358513"/>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7" name="Google Shape;2997;p18"/>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8" name="Google Shape;2998;p18"/>
              <p:cNvSpPr/>
              <p:nvPr/>
            </p:nvSpPr>
            <p:spPr>
              <a:xfrm>
                <a:off x="1654425" y="2244913"/>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9" name="Google Shape;2999;p18"/>
              <p:cNvSpPr/>
              <p:nvPr/>
            </p:nvSpPr>
            <p:spPr>
              <a:xfrm>
                <a:off x="1776825" y="2075163"/>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0" name="Google Shape;3000;p18"/>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1" name="Google Shape;3001;p18"/>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2" name="Google Shape;3002;p18"/>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3" name="Google Shape;3003;p18"/>
              <p:cNvSpPr/>
              <p:nvPr/>
            </p:nvSpPr>
            <p:spPr>
              <a:xfrm>
                <a:off x="1897500" y="2196288"/>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4" name="Google Shape;3004;p18"/>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5" name="Google Shape;3005;p18"/>
              <p:cNvSpPr/>
              <p:nvPr/>
            </p:nvSpPr>
            <p:spPr>
              <a:xfrm>
                <a:off x="1892725" y="2378688"/>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6" name="Google Shape;3006;p18"/>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7" name="Google Shape;3007;p18"/>
              <p:cNvSpPr/>
              <p:nvPr/>
            </p:nvSpPr>
            <p:spPr>
              <a:xfrm>
                <a:off x="1896500" y="2406563"/>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8" name="Google Shape;3008;p18"/>
              <p:cNvSpPr/>
              <p:nvPr/>
            </p:nvSpPr>
            <p:spPr>
              <a:xfrm>
                <a:off x="1881150" y="2447338"/>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9" name="Google Shape;3009;p18"/>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0" name="Google Shape;3010;p18"/>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11" name="Google Shape;3011;p18"/>
            <p:cNvGrpSpPr/>
            <p:nvPr/>
          </p:nvGrpSpPr>
          <p:grpSpPr>
            <a:xfrm>
              <a:off x="-202790" y="4525674"/>
              <a:ext cx="824892" cy="814944"/>
              <a:chOff x="2649575" y="3055425"/>
              <a:chExt cx="1024075" cy="1011725"/>
            </a:xfrm>
          </p:grpSpPr>
          <p:sp>
            <p:nvSpPr>
              <p:cNvPr id="3012" name="Google Shape;3012;p18"/>
              <p:cNvSpPr/>
              <p:nvPr/>
            </p:nvSpPr>
            <p:spPr>
              <a:xfrm>
                <a:off x="3081550" y="3541300"/>
                <a:ext cx="165125" cy="525850"/>
              </a:xfrm>
              <a:custGeom>
                <a:avLst/>
                <a:gdLst/>
                <a:ahLst/>
                <a:cxnLst/>
                <a:rect l="l" t="t" r="r" b="b"/>
                <a:pathLst>
                  <a:path w="6605" h="21034" extrusionOk="0">
                    <a:moveTo>
                      <a:pt x="3603" y="1"/>
                    </a:moveTo>
                    <a:cubicBezTo>
                      <a:pt x="0" y="6839"/>
                      <a:pt x="67" y="12743"/>
                      <a:pt x="567" y="18514"/>
                    </a:cubicBezTo>
                    <a:cubicBezTo>
                      <a:pt x="634" y="19415"/>
                      <a:pt x="801" y="20449"/>
                      <a:pt x="1601" y="20849"/>
                    </a:cubicBezTo>
                    <a:cubicBezTo>
                      <a:pt x="1815" y="20977"/>
                      <a:pt x="2048" y="21034"/>
                      <a:pt x="2286" y="21034"/>
                    </a:cubicBezTo>
                    <a:cubicBezTo>
                      <a:pt x="2792" y="21034"/>
                      <a:pt x="3317" y="20779"/>
                      <a:pt x="3703" y="20416"/>
                    </a:cubicBezTo>
                    <a:cubicBezTo>
                      <a:pt x="4236" y="19848"/>
                      <a:pt x="4537" y="19148"/>
                      <a:pt x="4737" y="18414"/>
                    </a:cubicBezTo>
                    <a:cubicBezTo>
                      <a:pt x="6605" y="12410"/>
                      <a:pt x="6204" y="5738"/>
                      <a:pt x="360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3" name="Google Shape;3013;p18"/>
              <p:cNvSpPr/>
              <p:nvPr/>
            </p:nvSpPr>
            <p:spPr>
              <a:xfrm>
                <a:off x="2843875" y="3551325"/>
                <a:ext cx="333600" cy="431525"/>
              </a:xfrm>
              <a:custGeom>
                <a:avLst/>
                <a:gdLst/>
                <a:ahLst/>
                <a:cxnLst/>
                <a:rect l="l" t="t" r="r" b="b"/>
                <a:pathLst>
                  <a:path w="13344" h="17261" extrusionOk="0">
                    <a:moveTo>
                      <a:pt x="13343" y="0"/>
                    </a:moveTo>
                    <a:lnTo>
                      <a:pt x="13343" y="0"/>
                    </a:lnTo>
                    <a:cubicBezTo>
                      <a:pt x="6572" y="3770"/>
                      <a:pt x="3503" y="8740"/>
                      <a:pt x="767" y="13910"/>
                    </a:cubicBezTo>
                    <a:cubicBezTo>
                      <a:pt x="367" y="14711"/>
                      <a:pt x="0" y="15678"/>
                      <a:pt x="401" y="16445"/>
                    </a:cubicBezTo>
                    <a:cubicBezTo>
                      <a:pt x="696" y="16983"/>
                      <a:pt x="1339" y="17261"/>
                      <a:pt x="1962" y="17261"/>
                    </a:cubicBezTo>
                    <a:cubicBezTo>
                      <a:pt x="2111" y="17261"/>
                      <a:pt x="2260" y="17245"/>
                      <a:pt x="2402" y="17213"/>
                    </a:cubicBezTo>
                    <a:cubicBezTo>
                      <a:pt x="3169" y="17046"/>
                      <a:pt x="3770" y="16579"/>
                      <a:pt x="4370" y="16078"/>
                    </a:cubicBezTo>
                    <a:cubicBezTo>
                      <a:pt x="9173" y="12042"/>
                      <a:pt x="12409" y="6205"/>
                      <a:pt x="1334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4" name="Google Shape;3014;p18"/>
              <p:cNvSpPr/>
              <p:nvPr/>
            </p:nvSpPr>
            <p:spPr>
              <a:xfrm>
                <a:off x="2679575" y="3559250"/>
                <a:ext cx="496225" cy="219875"/>
              </a:xfrm>
              <a:custGeom>
                <a:avLst/>
                <a:gdLst/>
                <a:ahLst/>
                <a:cxnLst/>
                <a:rect l="l" t="t" r="r" b="b"/>
                <a:pathLst>
                  <a:path w="19849" h="8795" extrusionOk="0">
                    <a:moveTo>
                      <a:pt x="18122" y="1"/>
                    </a:moveTo>
                    <a:cubicBezTo>
                      <a:pt x="11333" y="1"/>
                      <a:pt x="6451" y="2335"/>
                      <a:pt x="1769" y="4954"/>
                    </a:cubicBezTo>
                    <a:cubicBezTo>
                      <a:pt x="968" y="5387"/>
                      <a:pt x="101" y="5988"/>
                      <a:pt x="68" y="6888"/>
                    </a:cubicBezTo>
                    <a:cubicBezTo>
                      <a:pt x="1" y="7622"/>
                      <a:pt x="635" y="8356"/>
                      <a:pt x="1335" y="8590"/>
                    </a:cubicBezTo>
                    <a:cubicBezTo>
                      <a:pt x="1719" y="8747"/>
                      <a:pt x="2112" y="8794"/>
                      <a:pt x="2510" y="8794"/>
                    </a:cubicBezTo>
                    <a:cubicBezTo>
                      <a:pt x="2872" y="8794"/>
                      <a:pt x="3238" y="8755"/>
                      <a:pt x="3603" y="8723"/>
                    </a:cubicBezTo>
                    <a:cubicBezTo>
                      <a:pt x="9808" y="7922"/>
                      <a:pt x="15745" y="4754"/>
                      <a:pt x="19848" y="50"/>
                    </a:cubicBezTo>
                    <a:cubicBezTo>
                      <a:pt x="19259" y="17"/>
                      <a:pt x="18684" y="1"/>
                      <a:pt x="181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5" name="Google Shape;3015;p18"/>
              <p:cNvSpPr/>
              <p:nvPr/>
            </p:nvSpPr>
            <p:spPr>
              <a:xfrm>
                <a:off x="2649575" y="3426550"/>
                <a:ext cx="521225" cy="167325"/>
              </a:xfrm>
              <a:custGeom>
                <a:avLst/>
                <a:gdLst/>
                <a:ahLst/>
                <a:cxnLst/>
                <a:rect l="l" t="t" r="r" b="b"/>
                <a:pathLst>
                  <a:path w="20849" h="6693" extrusionOk="0">
                    <a:moveTo>
                      <a:pt x="2425" y="1"/>
                    </a:moveTo>
                    <a:cubicBezTo>
                      <a:pt x="1668" y="1"/>
                      <a:pt x="902" y="151"/>
                      <a:pt x="467" y="721"/>
                    </a:cubicBezTo>
                    <a:cubicBezTo>
                      <a:pt x="0" y="1355"/>
                      <a:pt x="167" y="2223"/>
                      <a:pt x="634" y="2856"/>
                    </a:cubicBezTo>
                    <a:cubicBezTo>
                      <a:pt x="1101" y="3490"/>
                      <a:pt x="1768" y="3857"/>
                      <a:pt x="2468" y="4191"/>
                    </a:cubicBezTo>
                    <a:cubicBezTo>
                      <a:pt x="5952" y="5851"/>
                      <a:pt x="9814" y="6692"/>
                      <a:pt x="13674" y="6692"/>
                    </a:cubicBezTo>
                    <a:cubicBezTo>
                      <a:pt x="16097" y="6692"/>
                      <a:pt x="18520" y="6361"/>
                      <a:pt x="20848" y="5692"/>
                    </a:cubicBezTo>
                    <a:cubicBezTo>
                      <a:pt x="14610" y="1155"/>
                      <a:pt x="8773" y="388"/>
                      <a:pt x="2935" y="21"/>
                    </a:cubicBezTo>
                    <a:cubicBezTo>
                      <a:pt x="2768" y="9"/>
                      <a:pt x="2597" y="1"/>
                      <a:pt x="242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6" name="Google Shape;3016;p18"/>
              <p:cNvSpPr/>
              <p:nvPr/>
            </p:nvSpPr>
            <p:spPr>
              <a:xfrm>
                <a:off x="2773825" y="3191800"/>
                <a:ext cx="387800" cy="381225"/>
              </a:xfrm>
              <a:custGeom>
                <a:avLst/>
                <a:gdLst/>
                <a:ahLst/>
                <a:cxnLst/>
                <a:rect l="l" t="t" r="r" b="b"/>
                <a:pathLst>
                  <a:path w="15512" h="15249" extrusionOk="0">
                    <a:moveTo>
                      <a:pt x="1617" y="1"/>
                    </a:moveTo>
                    <a:cubicBezTo>
                      <a:pt x="1432" y="1"/>
                      <a:pt x="1247" y="32"/>
                      <a:pt x="1068" y="104"/>
                    </a:cubicBezTo>
                    <a:cubicBezTo>
                      <a:pt x="334" y="405"/>
                      <a:pt x="0" y="1238"/>
                      <a:pt x="34" y="1972"/>
                    </a:cubicBezTo>
                    <a:cubicBezTo>
                      <a:pt x="67" y="2740"/>
                      <a:pt x="467" y="3407"/>
                      <a:pt x="868" y="4074"/>
                    </a:cubicBezTo>
                    <a:cubicBezTo>
                      <a:pt x="4170" y="9411"/>
                      <a:pt x="9507" y="13447"/>
                      <a:pt x="15511" y="15248"/>
                    </a:cubicBezTo>
                    <a:cubicBezTo>
                      <a:pt x="12676" y="8043"/>
                      <a:pt x="8206" y="4274"/>
                      <a:pt x="3536" y="838"/>
                    </a:cubicBezTo>
                    <a:cubicBezTo>
                      <a:pt x="2987" y="419"/>
                      <a:pt x="2293" y="1"/>
                      <a:pt x="161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7" name="Google Shape;3017;p18"/>
              <p:cNvSpPr/>
              <p:nvPr/>
            </p:nvSpPr>
            <p:spPr>
              <a:xfrm>
                <a:off x="2991475" y="3055425"/>
                <a:ext cx="198500" cy="515100"/>
              </a:xfrm>
              <a:custGeom>
                <a:avLst/>
                <a:gdLst/>
                <a:ahLst/>
                <a:cxnLst/>
                <a:rect l="l" t="t" r="r" b="b"/>
                <a:pathLst>
                  <a:path w="7940" h="20604" extrusionOk="0">
                    <a:moveTo>
                      <a:pt x="2127" y="0"/>
                    </a:moveTo>
                    <a:cubicBezTo>
                      <a:pt x="1471" y="0"/>
                      <a:pt x="827" y="462"/>
                      <a:pt x="501" y="1056"/>
                    </a:cubicBezTo>
                    <a:cubicBezTo>
                      <a:pt x="134" y="1723"/>
                      <a:pt x="101" y="2524"/>
                      <a:pt x="101" y="3258"/>
                    </a:cubicBezTo>
                    <a:cubicBezTo>
                      <a:pt x="0" y="9562"/>
                      <a:pt x="2302" y="15867"/>
                      <a:pt x="6372" y="20603"/>
                    </a:cubicBezTo>
                    <a:cubicBezTo>
                      <a:pt x="7939" y="13065"/>
                      <a:pt x="6172" y="7427"/>
                      <a:pt x="4037" y="1957"/>
                    </a:cubicBezTo>
                    <a:cubicBezTo>
                      <a:pt x="3703" y="1123"/>
                      <a:pt x="3269" y="189"/>
                      <a:pt x="2369" y="22"/>
                    </a:cubicBezTo>
                    <a:cubicBezTo>
                      <a:pt x="2288" y="7"/>
                      <a:pt x="2207" y="0"/>
                      <a:pt x="21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8" name="Google Shape;3018;p18"/>
              <p:cNvSpPr/>
              <p:nvPr/>
            </p:nvSpPr>
            <p:spPr>
              <a:xfrm>
                <a:off x="3121575" y="3068225"/>
                <a:ext cx="232675" cy="496450"/>
              </a:xfrm>
              <a:custGeom>
                <a:avLst/>
                <a:gdLst/>
                <a:ahLst/>
                <a:cxnLst/>
                <a:rect l="l" t="t" r="r" b="b"/>
                <a:pathLst>
                  <a:path w="9307" h="19858" extrusionOk="0">
                    <a:moveTo>
                      <a:pt x="7598" y="0"/>
                    </a:moveTo>
                    <a:cubicBezTo>
                      <a:pt x="7253" y="0"/>
                      <a:pt x="6895" y="90"/>
                      <a:pt x="6572" y="244"/>
                    </a:cubicBezTo>
                    <a:cubicBezTo>
                      <a:pt x="5838" y="577"/>
                      <a:pt x="5404" y="1245"/>
                      <a:pt x="4970" y="1878"/>
                    </a:cubicBezTo>
                    <a:cubicBezTo>
                      <a:pt x="1501" y="7082"/>
                      <a:pt x="0" y="13653"/>
                      <a:pt x="901" y="19858"/>
                    </a:cubicBezTo>
                    <a:cubicBezTo>
                      <a:pt x="6271" y="14321"/>
                      <a:pt x="7839" y="8650"/>
                      <a:pt x="9007" y="2979"/>
                    </a:cubicBezTo>
                    <a:cubicBezTo>
                      <a:pt x="9173" y="2079"/>
                      <a:pt x="9307" y="1044"/>
                      <a:pt x="8673" y="411"/>
                    </a:cubicBezTo>
                    <a:cubicBezTo>
                      <a:pt x="8385" y="123"/>
                      <a:pt x="8001" y="0"/>
                      <a:pt x="759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9" name="Google Shape;3019;p18"/>
              <p:cNvSpPr/>
              <p:nvPr/>
            </p:nvSpPr>
            <p:spPr>
              <a:xfrm>
                <a:off x="3140750" y="3217500"/>
                <a:ext cx="432825" cy="336350"/>
              </a:xfrm>
              <a:custGeom>
                <a:avLst/>
                <a:gdLst/>
                <a:ahLst/>
                <a:cxnLst/>
                <a:rect l="l" t="t" r="r" b="b"/>
                <a:pathLst>
                  <a:path w="17313" h="13454" extrusionOk="0">
                    <a:moveTo>
                      <a:pt x="15167" y="1"/>
                    </a:moveTo>
                    <a:cubicBezTo>
                      <a:pt x="14498" y="1"/>
                      <a:pt x="13810" y="272"/>
                      <a:pt x="13176" y="544"/>
                    </a:cubicBezTo>
                    <a:cubicBezTo>
                      <a:pt x="7406" y="3079"/>
                      <a:pt x="2636" y="7749"/>
                      <a:pt x="0" y="13453"/>
                    </a:cubicBezTo>
                    <a:cubicBezTo>
                      <a:pt x="7539" y="11719"/>
                      <a:pt x="11909" y="7849"/>
                      <a:pt x="16012" y="3613"/>
                    </a:cubicBezTo>
                    <a:cubicBezTo>
                      <a:pt x="16646" y="2946"/>
                      <a:pt x="17313" y="2179"/>
                      <a:pt x="17079" y="1278"/>
                    </a:cubicBezTo>
                    <a:cubicBezTo>
                      <a:pt x="16912" y="544"/>
                      <a:pt x="16145" y="44"/>
                      <a:pt x="15378" y="10"/>
                    </a:cubicBezTo>
                    <a:cubicBezTo>
                      <a:pt x="15308" y="4"/>
                      <a:pt x="15238" y="1"/>
                      <a:pt x="1516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0" name="Google Shape;3020;p18"/>
              <p:cNvSpPr/>
              <p:nvPr/>
            </p:nvSpPr>
            <p:spPr>
              <a:xfrm>
                <a:off x="3144075" y="3443550"/>
                <a:ext cx="529575" cy="142150"/>
              </a:xfrm>
              <a:custGeom>
                <a:avLst/>
                <a:gdLst/>
                <a:ahLst/>
                <a:cxnLst/>
                <a:rect l="l" t="t" r="r" b="b"/>
                <a:pathLst>
                  <a:path w="21183" h="5686" extrusionOk="0">
                    <a:moveTo>
                      <a:pt x="14053" y="1"/>
                    </a:moveTo>
                    <a:cubicBezTo>
                      <a:pt x="9105" y="1"/>
                      <a:pt x="4150" y="1392"/>
                      <a:pt x="1" y="4044"/>
                    </a:cubicBezTo>
                    <a:cubicBezTo>
                      <a:pt x="3392" y="5242"/>
                      <a:pt x="6465" y="5686"/>
                      <a:pt x="9353" y="5686"/>
                    </a:cubicBezTo>
                    <a:cubicBezTo>
                      <a:pt x="12658" y="5686"/>
                      <a:pt x="15722" y="5105"/>
                      <a:pt x="18748" y="4411"/>
                    </a:cubicBezTo>
                    <a:cubicBezTo>
                      <a:pt x="19615" y="4211"/>
                      <a:pt x="20616" y="3878"/>
                      <a:pt x="20916" y="3044"/>
                    </a:cubicBezTo>
                    <a:cubicBezTo>
                      <a:pt x="21183" y="2343"/>
                      <a:pt x="20782" y="1509"/>
                      <a:pt x="20182" y="1042"/>
                    </a:cubicBezTo>
                    <a:cubicBezTo>
                      <a:pt x="19581" y="575"/>
                      <a:pt x="18781" y="408"/>
                      <a:pt x="18047" y="308"/>
                    </a:cubicBezTo>
                    <a:cubicBezTo>
                      <a:pt x="16727" y="103"/>
                      <a:pt x="15390" y="1"/>
                      <a:pt x="140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1" name="Google Shape;3021;p18"/>
              <p:cNvSpPr/>
              <p:nvPr/>
            </p:nvSpPr>
            <p:spPr>
              <a:xfrm>
                <a:off x="3152425" y="3538800"/>
                <a:ext cx="472025" cy="269300"/>
              </a:xfrm>
              <a:custGeom>
                <a:avLst/>
                <a:gdLst/>
                <a:ahLst/>
                <a:cxnLst/>
                <a:rect l="l" t="t" r="r" b="b"/>
                <a:pathLst>
                  <a:path w="18881" h="10772" extrusionOk="0">
                    <a:moveTo>
                      <a:pt x="0" y="1"/>
                    </a:moveTo>
                    <a:lnTo>
                      <a:pt x="0" y="1"/>
                    </a:lnTo>
                    <a:cubicBezTo>
                      <a:pt x="4704" y="6105"/>
                      <a:pt x="10074" y="8440"/>
                      <a:pt x="15578" y="10408"/>
                    </a:cubicBezTo>
                    <a:cubicBezTo>
                      <a:pt x="16080" y="10601"/>
                      <a:pt x="16626" y="10772"/>
                      <a:pt x="17139" y="10772"/>
                    </a:cubicBezTo>
                    <a:cubicBezTo>
                      <a:pt x="17513" y="10772"/>
                      <a:pt x="17870" y="10681"/>
                      <a:pt x="18180" y="10442"/>
                    </a:cubicBezTo>
                    <a:cubicBezTo>
                      <a:pt x="18780" y="10008"/>
                      <a:pt x="18881" y="9074"/>
                      <a:pt x="18614" y="8374"/>
                    </a:cubicBezTo>
                    <a:cubicBezTo>
                      <a:pt x="18347" y="7673"/>
                      <a:pt x="17780" y="7073"/>
                      <a:pt x="17213" y="6572"/>
                    </a:cubicBezTo>
                    <a:cubicBezTo>
                      <a:pt x="12509" y="2403"/>
                      <a:pt x="6272" y="34"/>
                      <a:pt x="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2" name="Google Shape;3022;p18"/>
              <p:cNvSpPr/>
              <p:nvPr/>
            </p:nvSpPr>
            <p:spPr>
              <a:xfrm>
                <a:off x="3162425" y="3537150"/>
                <a:ext cx="282725" cy="465450"/>
              </a:xfrm>
              <a:custGeom>
                <a:avLst/>
                <a:gdLst/>
                <a:ahLst/>
                <a:cxnLst/>
                <a:rect l="l" t="t" r="r" b="b"/>
                <a:pathLst>
                  <a:path w="11309" h="18618" extrusionOk="0">
                    <a:moveTo>
                      <a:pt x="1" y="0"/>
                    </a:moveTo>
                    <a:lnTo>
                      <a:pt x="1" y="0"/>
                    </a:lnTo>
                    <a:cubicBezTo>
                      <a:pt x="668" y="7739"/>
                      <a:pt x="3870" y="12609"/>
                      <a:pt x="7506" y="17179"/>
                    </a:cubicBezTo>
                    <a:cubicBezTo>
                      <a:pt x="8018" y="17883"/>
                      <a:pt x="8714" y="18618"/>
                      <a:pt x="9535" y="18618"/>
                    </a:cubicBezTo>
                    <a:cubicBezTo>
                      <a:pt x="9570" y="18618"/>
                      <a:pt x="9605" y="18616"/>
                      <a:pt x="9641" y="18613"/>
                    </a:cubicBezTo>
                    <a:cubicBezTo>
                      <a:pt x="10375" y="18580"/>
                      <a:pt x="10975" y="17846"/>
                      <a:pt x="11142" y="17112"/>
                    </a:cubicBezTo>
                    <a:cubicBezTo>
                      <a:pt x="11309" y="16345"/>
                      <a:pt x="11142" y="15611"/>
                      <a:pt x="10908" y="14844"/>
                    </a:cubicBezTo>
                    <a:cubicBezTo>
                      <a:pt x="9207" y="8806"/>
                      <a:pt x="5271" y="3436"/>
                      <a:pt x="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3" name="Google Shape;3023;p18"/>
              <p:cNvSpPr/>
              <p:nvPr/>
            </p:nvSpPr>
            <p:spPr>
              <a:xfrm>
                <a:off x="3061900" y="3244800"/>
                <a:ext cx="97875" cy="234325"/>
              </a:xfrm>
              <a:custGeom>
                <a:avLst/>
                <a:gdLst/>
                <a:ahLst/>
                <a:cxnLst/>
                <a:rect l="l" t="t" r="r" b="b"/>
                <a:pathLst>
                  <a:path w="3915" h="9373" extrusionOk="0">
                    <a:moveTo>
                      <a:pt x="93" y="1"/>
                    </a:moveTo>
                    <a:cubicBezTo>
                      <a:pt x="44" y="1"/>
                      <a:pt x="0" y="44"/>
                      <a:pt x="19" y="119"/>
                    </a:cubicBezTo>
                    <a:cubicBezTo>
                      <a:pt x="819" y="2988"/>
                      <a:pt x="1553" y="5923"/>
                      <a:pt x="2354" y="8825"/>
                    </a:cubicBezTo>
                    <a:cubicBezTo>
                      <a:pt x="2482" y="9210"/>
                      <a:pt x="2763" y="9373"/>
                      <a:pt x="3039" y="9373"/>
                    </a:cubicBezTo>
                    <a:cubicBezTo>
                      <a:pt x="3482" y="9373"/>
                      <a:pt x="3914" y="8954"/>
                      <a:pt x="3688" y="8358"/>
                    </a:cubicBezTo>
                    <a:cubicBezTo>
                      <a:pt x="2554" y="5590"/>
                      <a:pt x="1353" y="2821"/>
                      <a:pt x="186" y="86"/>
                    </a:cubicBezTo>
                    <a:cubicBezTo>
                      <a:pt x="171" y="27"/>
                      <a:pt x="131" y="1"/>
                      <a:pt x="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4" name="Google Shape;3024;p18"/>
              <p:cNvSpPr/>
              <p:nvPr/>
            </p:nvSpPr>
            <p:spPr>
              <a:xfrm>
                <a:off x="3173475" y="3254825"/>
                <a:ext cx="78300" cy="257575"/>
              </a:xfrm>
              <a:custGeom>
                <a:avLst/>
                <a:gdLst/>
                <a:ahLst/>
                <a:cxnLst/>
                <a:rect l="l" t="t" r="r" b="b"/>
                <a:pathLst>
                  <a:path w="3132" h="10303" extrusionOk="0">
                    <a:moveTo>
                      <a:pt x="3045" y="0"/>
                    </a:moveTo>
                    <a:cubicBezTo>
                      <a:pt x="3005" y="0"/>
                      <a:pt x="2957" y="27"/>
                      <a:pt x="2928" y="85"/>
                    </a:cubicBezTo>
                    <a:cubicBezTo>
                      <a:pt x="2027" y="3154"/>
                      <a:pt x="1060" y="6223"/>
                      <a:pt x="192" y="9292"/>
                    </a:cubicBezTo>
                    <a:cubicBezTo>
                      <a:pt x="1" y="9924"/>
                      <a:pt x="381" y="10303"/>
                      <a:pt x="784" y="10303"/>
                    </a:cubicBezTo>
                    <a:cubicBezTo>
                      <a:pt x="1083" y="10303"/>
                      <a:pt x="1394" y="10094"/>
                      <a:pt x="1493" y="9625"/>
                    </a:cubicBezTo>
                    <a:cubicBezTo>
                      <a:pt x="2060" y="6456"/>
                      <a:pt x="2527" y="3287"/>
                      <a:pt x="3095" y="118"/>
                    </a:cubicBezTo>
                    <a:cubicBezTo>
                      <a:pt x="3132" y="44"/>
                      <a:pt x="3096" y="0"/>
                      <a:pt x="30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5" name="Google Shape;3025;p18"/>
              <p:cNvSpPr/>
              <p:nvPr/>
            </p:nvSpPr>
            <p:spPr>
              <a:xfrm>
                <a:off x="3218425" y="3324350"/>
                <a:ext cx="211450" cy="178725"/>
              </a:xfrm>
              <a:custGeom>
                <a:avLst/>
                <a:gdLst/>
                <a:ahLst/>
                <a:cxnLst/>
                <a:rect l="l" t="t" r="r" b="b"/>
                <a:pathLst>
                  <a:path w="8458" h="7149" extrusionOk="0">
                    <a:moveTo>
                      <a:pt x="8309" y="1"/>
                    </a:moveTo>
                    <a:cubicBezTo>
                      <a:pt x="8296" y="1"/>
                      <a:pt x="8283" y="2"/>
                      <a:pt x="8268" y="6"/>
                    </a:cubicBezTo>
                    <a:cubicBezTo>
                      <a:pt x="5466" y="1574"/>
                      <a:pt x="2798" y="3509"/>
                      <a:pt x="596" y="5910"/>
                    </a:cubicBezTo>
                    <a:cubicBezTo>
                      <a:pt x="1" y="6530"/>
                      <a:pt x="426" y="7149"/>
                      <a:pt x="960" y="7149"/>
                    </a:cubicBezTo>
                    <a:cubicBezTo>
                      <a:pt x="1174" y="7149"/>
                      <a:pt x="1406" y="7049"/>
                      <a:pt x="1597" y="6811"/>
                    </a:cubicBezTo>
                    <a:cubicBezTo>
                      <a:pt x="3531" y="4342"/>
                      <a:pt x="5733" y="2074"/>
                      <a:pt x="8368" y="173"/>
                    </a:cubicBezTo>
                    <a:cubicBezTo>
                      <a:pt x="8457" y="113"/>
                      <a:pt x="8414" y="1"/>
                      <a:pt x="83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6" name="Google Shape;3026;p18"/>
              <p:cNvSpPr/>
              <p:nvPr/>
            </p:nvSpPr>
            <p:spPr>
              <a:xfrm>
                <a:off x="3242325" y="3488625"/>
                <a:ext cx="317075" cy="73725"/>
              </a:xfrm>
              <a:custGeom>
                <a:avLst/>
                <a:gdLst/>
                <a:ahLst/>
                <a:cxnLst/>
                <a:rect l="l" t="t" r="r" b="b"/>
                <a:pathLst>
                  <a:path w="12683" h="2949" extrusionOk="0">
                    <a:moveTo>
                      <a:pt x="11803" y="0"/>
                    </a:moveTo>
                    <a:cubicBezTo>
                      <a:pt x="8201" y="0"/>
                      <a:pt x="4581" y="479"/>
                      <a:pt x="1108" y="1574"/>
                    </a:cubicBezTo>
                    <a:cubicBezTo>
                      <a:pt x="0" y="1887"/>
                      <a:pt x="271" y="2949"/>
                      <a:pt x="1096" y="2949"/>
                    </a:cubicBezTo>
                    <a:cubicBezTo>
                      <a:pt x="1240" y="2949"/>
                      <a:pt x="1401" y="2916"/>
                      <a:pt x="1575" y="2842"/>
                    </a:cubicBezTo>
                    <a:cubicBezTo>
                      <a:pt x="5011" y="1441"/>
                      <a:pt x="8747" y="440"/>
                      <a:pt x="12516" y="173"/>
                    </a:cubicBezTo>
                    <a:cubicBezTo>
                      <a:pt x="12683" y="173"/>
                      <a:pt x="12683" y="6"/>
                      <a:pt x="12516" y="6"/>
                    </a:cubicBezTo>
                    <a:cubicBezTo>
                      <a:pt x="12278" y="2"/>
                      <a:pt x="12041" y="0"/>
                      <a:pt x="118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7" name="Google Shape;3027;p18"/>
              <p:cNvSpPr/>
              <p:nvPr/>
            </p:nvSpPr>
            <p:spPr>
              <a:xfrm>
                <a:off x="3212700" y="3586550"/>
                <a:ext cx="254600" cy="120450"/>
              </a:xfrm>
              <a:custGeom>
                <a:avLst/>
                <a:gdLst/>
                <a:ahLst/>
                <a:cxnLst/>
                <a:rect l="l" t="t" r="r" b="b"/>
                <a:pathLst>
                  <a:path w="10184" h="4818" extrusionOk="0">
                    <a:moveTo>
                      <a:pt x="952" y="0"/>
                    </a:moveTo>
                    <a:cubicBezTo>
                      <a:pt x="16" y="0"/>
                      <a:pt x="0" y="1267"/>
                      <a:pt x="958" y="1360"/>
                    </a:cubicBezTo>
                    <a:cubicBezTo>
                      <a:pt x="4127" y="1727"/>
                      <a:pt x="7296" y="2861"/>
                      <a:pt x="9998" y="4796"/>
                    </a:cubicBezTo>
                    <a:cubicBezTo>
                      <a:pt x="10028" y="4811"/>
                      <a:pt x="10055" y="4817"/>
                      <a:pt x="10078" y="4817"/>
                    </a:cubicBezTo>
                    <a:cubicBezTo>
                      <a:pt x="10155" y="4817"/>
                      <a:pt x="10183" y="4740"/>
                      <a:pt x="10132" y="4662"/>
                    </a:cubicBezTo>
                    <a:cubicBezTo>
                      <a:pt x="7630" y="2461"/>
                      <a:pt x="4594" y="759"/>
                      <a:pt x="1192" y="26"/>
                    </a:cubicBezTo>
                    <a:cubicBezTo>
                      <a:pt x="1106" y="8"/>
                      <a:pt x="1026" y="0"/>
                      <a:pt x="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8" name="Google Shape;3028;p18"/>
              <p:cNvSpPr/>
              <p:nvPr/>
            </p:nvSpPr>
            <p:spPr>
              <a:xfrm>
                <a:off x="3207075" y="3638900"/>
                <a:ext cx="178125" cy="255425"/>
              </a:xfrm>
              <a:custGeom>
                <a:avLst/>
                <a:gdLst/>
                <a:ahLst/>
                <a:cxnLst/>
                <a:rect l="l" t="t" r="r" b="b"/>
                <a:pathLst>
                  <a:path w="7125" h="10217" extrusionOk="0">
                    <a:moveTo>
                      <a:pt x="872" y="1"/>
                    </a:moveTo>
                    <a:cubicBezTo>
                      <a:pt x="298" y="1"/>
                      <a:pt x="0" y="782"/>
                      <a:pt x="683" y="1367"/>
                    </a:cubicBezTo>
                    <a:cubicBezTo>
                      <a:pt x="3418" y="3669"/>
                      <a:pt x="5687" y="6671"/>
                      <a:pt x="6921" y="10107"/>
                    </a:cubicBezTo>
                    <a:cubicBezTo>
                      <a:pt x="6951" y="10182"/>
                      <a:pt x="7001" y="10217"/>
                      <a:pt x="7041" y="10217"/>
                    </a:cubicBezTo>
                    <a:cubicBezTo>
                      <a:pt x="7090" y="10217"/>
                      <a:pt x="7124" y="10165"/>
                      <a:pt x="7088" y="10074"/>
                    </a:cubicBezTo>
                    <a:cubicBezTo>
                      <a:pt x="6187" y="6471"/>
                      <a:pt x="4319" y="3035"/>
                      <a:pt x="1584" y="367"/>
                    </a:cubicBezTo>
                    <a:cubicBezTo>
                      <a:pt x="1333" y="106"/>
                      <a:pt x="1084" y="1"/>
                      <a:pt x="8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9" name="Google Shape;3029;p18"/>
              <p:cNvSpPr/>
              <p:nvPr/>
            </p:nvSpPr>
            <p:spPr>
              <a:xfrm>
                <a:off x="3139000" y="3619550"/>
                <a:ext cx="35975" cy="281825"/>
              </a:xfrm>
              <a:custGeom>
                <a:avLst/>
                <a:gdLst/>
                <a:ahLst/>
                <a:cxnLst/>
                <a:rect l="l" t="t" r="r" b="b"/>
                <a:pathLst>
                  <a:path w="1439" h="11273" extrusionOk="0">
                    <a:moveTo>
                      <a:pt x="739" y="0"/>
                    </a:moveTo>
                    <a:cubicBezTo>
                      <a:pt x="371" y="0"/>
                      <a:pt x="0" y="328"/>
                      <a:pt x="70" y="941"/>
                    </a:cubicBezTo>
                    <a:cubicBezTo>
                      <a:pt x="404" y="4310"/>
                      <a:pt x="571" y="7712"/>
                      <a:pt x="371" y="11148"/>
                    </a:cubicBezTo>
                    <a:cubicBezTo>
                      <a:pt x="371" y="11231"/>
                      <a:pt x="412" y="11273"/>
                      <a:pt x="454" y="11273"/>
                    </a:cubicBezTo>
                    <a:cubicBezTo>
                      <a:pt x="496" y="11273"/>
                      <a:pt x="537" y="11231"/>
                      <a:pt x="537" y="11148"/>
                    </a:cubicBezTo>
                    <a:cubicBezTo>
                      <a:pt x="1071" y="7779"/>
                      <a:pt x="1438" y="4310"/>
                      <a:pt x="1405" y="840"/>
                    </a:cubicBezTo>
                    <a:cubicBezTo>
                      <a:pt x="1405" y="270"/>
                      <a:pt x="1073" y="0"/>
                      <a:pt x="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0" name="Google Shape;3030;p18"/>
              <p:cNvSpPr/>
              <p:nvPr/>
            </p:nvSpPr>
            <p:spPr>
              <a:xfrm>
                <a:off x="2934800" y="3625600"/>
                <a:ext cx="189250" cy="245900"/>
              </a:xfrm>
              <a:custGeom>
                <a:avLst/>
                <a:gdLst/>
                <a:ahLst/>
                <a:cxnLst/>
                <a:rect l="l" t="t" r="r" b="b"/>
                <a:pathLst>
                  <a:path w="7570" h="9836" extrusionOk="0">
                    <a:moveTo>
                      <a:pt x="6672" y="0"/>
                    </a:moveTo>
                    <a:cubicBezTo>
                      <a:pt x="6438" y="0"/>
                      <a:pt x="6172" y="125"/>
                      <a:pt x="5937" y="432"/>
                    </a:cubicBezTo>
                    <a:cubicBezTo>
                      <a:pt x="3802" y="3400"/>
                      <a:pt x="1901" y="6536"/>
                      <a:pt x="66" y="9705"/>
                    </a:cubicBezTo>
                    <a:cubicBezTo>
                      <a:pt x="0" y="9770"/>
                      <a:pt x="35" y="9836"/>
                      <a:pt x="104" y="9836"/>
                    </a:cubicBezTo>
                    <a:cubicBezTo>
                      <a:pt x="141" y="9836"/>
                      <a:pt x="187" y="9818"/>
                      <a:pt x="233" y="9772"/>
                    </a:cubicBezTo>
                    <a:cubicBezTo>
                      <a:pt x="2368" y="6803"/>
                      <a:pt x="4703" y="4034"/>
                      <a:pt x="7038" y="1266"/>
                    </a:cubicBezTo>
                    <a:cubicBezTo>
                      <a:pt x="7570" y="641"/>
                      <a:pt x="7203" y="0"/>
                      <a:pt x="66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1" name="Google Shape;3031;p18"/>
              <p:cNvSpPr/>
              <p:nvPr/>
            </p:nvSpPr>
            <p:spPr>
              <a:xfrm>
                <a:off x="2804400" y="3591025"/>
                <a:ext cx="317225" cy="128925"/>
              </a:xfrm>
              <a:custGeom>
                <a:avLst/>
                <a:gdLst/>
                <a:ahLst/>
                <a:cxnLst/>
                <a:rect l="l" t="t" r="r" b="b"/>
                <a:pathLst>
                  <a:path w="12689" h="5157" extrusionOk="0">
                    <a:moveTo>
                      <a:pt x="11645" y="1"/>
                    </a:moveTo>
                    <a:cubicBezTo>
                      <a:pt x="11509" y="1"/>
                      <a:pt x="11356" y="25"/>
                      <a:pt x="11186" y="80"/>
                    </a:cubicBezTo>
                    <a:cubicBezTo>
                      <a:pt x="7317" y="1314"/>
                      <a:pt x="3647" y="3016"/>
                      <a:pt x="145" y="4984"/>
                    </a:cubicBezTo>
                    <a:cubicBezTo>
                      <a:pt x="0" y="5070"/>
                      <a:pt x="56" y="5157"/>
                      <a:pt x="160" y="5157"/>
                    </a:cubicBezTo>
                    <a:cubicBezTo>
                      <a:pt x="176" y="5157"/>
                      <a:pt x="194" y="5155"/>
                      <a:pt x="212" y="5150"/>
                    </a:cubicBezTo>
                    <a:cubicBezTo>
                      <a:pt x="3914" y="3516"/>
                      <a:pt x="7717" y="2315"/>
                      <a:pt x="11553" y="1414"/>
                    </a:cubicBezTo>
                    <a:cubicBezTo>
                      <a:pt x="12689" y="1152"/>
                      <a:pt x="12579" y="1"/>
                      <a:pt x="1164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2" name="Google Shape;3032;p18"/>
              <p:cNvSpPr/>
              <p:nvPr/>
            </p:nvSpPr>
            <p:spPr>
              <a:xfrm>
                <a:off x="2797175" y="3512125"/>
                <a:ext cx="315125" cy="67125"/>
              </a:xfrm>
              <a:custGeom>
                <a:avLst/>
                <a:gdLst/>
                <a:ahLst/>
                <a:cxnLst/>
                <a:rect l="l" t="t" r="r" b="b"/>
                <a:pathLst>
                  <a:path w="12605" h="2685" extrusionOk="0">
                    <a:moveTo>
                      <a:pt x="200" y="0"/>
                    </a:moveTo>
                    <a:cubicBezTo>
                      <a:pt x="0" y="0"/>
                      <a:pt x="0" y="167"/>
                      <a:pt x="200" y="167"/>
                    </a:cubicBezTo>
                    <a:cubicBezTo>
                      <a:pt x="3936" y="501"/>
                      <a:pt x="7606" y="1368"/>
                      <a:pt x="11108" y="2602"/>
                    </a:cubicBezTo>
                    <a:cubicBezTo>
                      <a:pt x="11262" y="2660"/>
                      <a:pt x="11405" y="2685"/>
                      <a:pt x="11533" y="2685"/>
                    </a:cubicBezTo>
                    <a:cubicBezTo>
                      <a:pt x="12376" y="2685"/>
                      <a:pt x="12604" y="1591"/>
                      <a:pt x="11475" y="1301"/>
                    </a:cubicBezTo>
                    <a:cubicBezTo>
                      <a:pt x="7772" y="334"/>
                      <a:pt x="3936" y="0"/>
                      <a:pt x="2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3" name="Google Shape;3033;p18"/>
              <p:cNvSpPr/>
              <p:nvPr/>
            </p:nvSpPr>
            <p:spPr>
              <a:xfrm>
                <a:off x="2900125" y="3324375"/>
                <a:ext cx="230050" cy="205750"/>
              </a:xfrm>
              <a:custGeom>
                <a:avLst/>
                <a:gdLst/>
                <a:ahLst/>
                <a:cxnLst/>
                <a:rect l="l" t="t" r="r" b="b"/>
                <a:pathLst>
                  <a:path w="9202" h="8230" extrusionOk="0">
                    <a:moveTo>
                      <a:pt x="91" y="1"/>
                    </a:moveTo>
                    <a:cubicBezTo>
                      <a:pt x="37" y="1"/>
                      <a:pt x="1" y="66"/>
                      <a:pt x="85" y="172"/>
                    </a:cubicBezTo>
                    <a:cubicBezTo>
                      <a:pt x="2120" y="3174"/>
                      <a:pt x="4622" y="5909"/>
                      <a:pt x="7657" y="8011"/>
                    </a:cubicBezTo>
                    <a:cubicBezTo>
                      <a:pt x="7867" y="8165"/>
                      <a:pt x="8067" y="8229"/>
                      <a:pt x="8242" y="8229"/>
                    </a:cubicBezTo>
                    <a:cubicBezTo>
                      <a:pt x="8899" y="8229"/>
                      <a:pt x="9201" y="7318"/>
                      <a:pt x="8358" y="6843"/>
                    </a:cubicBezTo>
                    <a:cubicBezTo>
                      <a:pt x="5322" y="5075"/>
                      <a:pt x="2487" y="2807"/>
                      <a:pt x="185" y="72"/>
                    </a:cubicBezTo>
                    <a:cubicBezTo>
                      <a:pt x="161" y="23"/>
                      <a:pt x="123" y="1"/>
                      <a:pt x="9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4" name="Google Shape;3034;p18"/>
              <p:cNvSpPr/>
              <p:nvPr/>
            </p:nvSpPr>
            <p:spPr>
              <a:xfrm>
                <a:off x="3013150" y="3408875"/>
                <a:ext cx="325275" cy="303675"/>
              </a:xfrm>
              <a:custGeom>
                <a:avLst/>
                <a:gdLst/>
                <a:ahLst/>
                <a:cxnLst/>
                <a:rect l="l" t="t" r="r" b="b"/>
                <a:pathLst>
                  <a:path w="13011" h="12147" extrusionOk="0">
                    <a:moveTo>
                      <a:pt x="5417" y="1"/>
                    </a:moveTo>
                    <a:cubicBezTo>
                      <a:pt x="5126" y="1"/>
                      <a:pt x="4836" y="87"/>
                      <a:pt x="4604" y="261"/>
                    </a:cubicBezTo>
                    <a:cubicBezTo>
                      <a:pt x="4437" y="394"/>
                      <a:pt x="4304" y="595"/>
                      <a:pt x="4270" y="795"/>
                    </a:cubicBezTo>
                    <a:cubicBezTo>
                      <a:pt x="3970" y="528"/>
                      <a:pt x="3637" y="361"/>
                      <a:pt x="3270" y="294"/>
                    </a:cubicBezTo>
                    <a:cubicBezTo>
                      <a:pt x="3255" y="294"/>
                      <a:pt x="3241" y="294"/>
                      <a:pt x="3227" y="294"/>
                    </a:cubicBezTo>
                    <a:cubicBezTo>
                      <a:pt x="2283" y="294"/>
                      <a:pt x="1637" y="1376"/>
                      <a:pt x="1735" y="2296"/>
                    </a:cubicBezTo>
                    <a:cubicBezTo>
                      <a:pt x="1802" y="3263"/>
                      <a:pt x="2436" y="4064"/>
                      <a:pt x="3003" y="4798"/>
                    </a:cubicBezTo>
                    <a:cubicBezTo>
                      <a:pt x="2336" y="4898"/>
                      <a:pt x="1669" y="4931"/>
                      <a:pt x="1102" y="5265"/>
                    </a:cubicBezTo>
                    <a:cubicBezTo>
                      <a:pt x="501" y="5565"/>
                      <a:pt x="1" y="6132"/>
                      <a:pt x="1" y="6799"/>
                    </a:cubicBezTo>
                    <a:cubicBezTo>
                      <a:pt x="1" y="7600"/>
                      <a:pt x="768" y="8267"/>
                      <a:pt x="1569" y="8467"/>
                    </a:cubicBezTo>
                    <a:cubicBezTo>
                      <a:pt x="1793" y="8516"/>
                      <a:pt x="2024" y="8536"/>
                      <a:pt x="2257" y="8536"/>
                    </a:cubicBezTo>
                    <a:cubicBezTo>
                      <a:pt x="2821" y="8536"/>
                      <a:pt x="3404" y="8418"/>
                      <a:pt x="3970" y="8300"/>
                    </a:cubicBezTo>
                    <a:lnTo>
                      <a:pt x="3970" y="8300"/>
                    </a:lnTo>
                    <a:cubicBezTo>
                      <a:pt x="3170" y="8900"/>
                      <a:pt x="2903" y="10068"/>
                      <a:pt x="3303" y="10935"/>
                    </a:cubicBezTo>
                    <a:cubicBezTo>
                      <a:pt x="3673" y="11674"/>
                      <a:pt x="4502" y="12147"/>
                      <a:pt x="5338" y="12147"/>
                    </a:cubicBezTo>
                    <a:cubicBezTo>
                      <a:pt x="5483" y="12147"/>
                      <a:pt x="5628" y="12132"/>
                      <a:pt x="5772" y="12103"/>
                    </a:cubicBezTo>
                    <a:cubicBezTo>
                      <a:pt x="6719" y="11907"/>
                      <a:pt x="7442" y="11007"/>
                      <a:pt x="7503" y="10031"/>
                    </a:cubicBezTo>
                    <a:lnTo>
                      <a:pt x="7503" y="10031"/>
                    </a:lnTo>
                    <a:cubicBezTo>
                      <a:pt x="7474" y="11009"/>
                      <a:pt x="8294" y="11938"/>
                      <a:pt x="9274" y="12036"/>
                    </a:cubicBezTo>
                    <a:cubicBezTo>
                      <a:pt x="9312" y="12039"/>
                      <a:pt x="9349" y="12040"/>
                      <a:pt x="9387" y="12040"/>
                    </a:cubicBezTo>
                    <a:cubicBezTo>
                      <a:pt x="10346" y="12040"/>
                      <a:pt x="11246" y="11231"/>
                      <a:pt x="11342" y="10268"/>
                    </a:cubicBezTo>
                    <a:cubicBezTo>
                      <a:pt x="11476" y="9267"/>
                      <a:pt x="10742" y="8267"/>
                      <a:pt x="9774" y="8033"/>
                    </a:cubicBezTo>
                    <a:cubicBezTo>
                      <a:pt x="10675" y="7966"/>
                      <a:pt x="11609" y="7600"/>
                      <a:pt x="12276" y="6966"/>
                    </a:cubicBezTo>
                    <a:cubicBezTo>
                      <a:pt x="12643" y="6565"/>
                      <a:pt x="13010" y="5965"/>
                      <a:pt x="12943" y="5365"/>
                    </a:cubicBezTo>
                    <a:cubicBezTo>
                      <a:pt x="12843" y="4631"/>
                      <a:pt x="12143" y="4130"/>
                      <a:pt x="11442" y="4064"/>
                    </a:cubicBezTo>
                    <a:cubicBezTo>
                      <a:pt x="11327" y="4047"/>
                      <a:pt x="11210" y="4040"/>
                      <a:pt x="11093" y="4040"/>
                    </a:cubicBezTo>
                    <a:cubicBezTo>
                      <a:pt x="10501" y="4040"/>
                      <a:pt x="9898" y="4230"/>
                      <a:pt x="9341" y="4397"/>
                    </a:cubicBezTo>
                    <a:cubicBezTo>
                      <a:pt x="10608" y="3830"/>
                      <a:pt x="10842" y="1829"/>
                      <a:pt x="9774" y="995"/>
                    </a:cubicBezTo>
                    <a:cubicBezTo>
                      <a:pt x="9456" y="764"/>
                      <a:pt x="9079" y="660"/>
                      <a:pt x="8699" y="660"/>
                    </a:cubicBezTo>
                    <a:cubicBezTo>
                      <a:pt x="7927" y="660"/>
                      <a:pt x="7141" y="1091"/>
                      <a:pt x="6806" y="1762"/>
                    </a:cubicBezTo>
                    <a:cubicBezTo>
                      <a:pt x="6906" y="1262"/>
                      <a:pt x="6772" y="761"/>
                      <a:pt x="6439" y="428"/>
                    </a:cubicBezTo>
                    <a:cubicBezTo>
                      <a:pt x="6175" y="145"/>
                      <a:pt x="5794" y="1"/>
                      <a:pt x="5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5" name="Google Shape;3035;p18"/>
              <p:cNvSpPr/>
              <p:nvPr/>
            </p:nvSpPr>
            <p:spPr>
              <a:xfrm>
                <a:off x="3113225" y="3510450"/>
                <a:ext cx="153475" cy="140125"/>
              </a:xfrm>
              <a:custGeom>
                <a:avLst/>
                <a:gdLst/>
                <a:ahLst/>
                <a:cxnLst/>
                <a:rect l="l" t="t" r="r" b="b"/>
                <a:pathLst>
                  <a:path w="6139" h="5605" extrusionOk="0">
                    <a:moveTo>
                      <a:pt x="2202" y="1869"/>
                    </a:moveTo>
                    <a:cubicBezTo>
                      <a:pt x="2269" y="1869"/>
                      <a:pt x="2269" y="1902"/>
                      <a:pt x="2302" y="1902"/>
                    </a:cubicBezTo>
                    <a:cubicBezTo>
                      <a:pt x="2369" y="1969"/>
                      <a:pt x="2469" y="2002"/>
                      <a:pt x="2536" y="2002"/>
                    </a:cubicBezTo>
                    <a:cubicBezTo>
                      <a:pt x="2302" y="2002"/>
                      <a:pt x="2111" y="2064"/>
                      <a:pt x="1961" y="2165"/>
                    </a:cubicBezTo>
                    <a:lnTo>
                      <a:pt x="1961" y="2165"/>
                    </a:lnTo>
                    <a:cubicBezTo>
                      <a:pt x="2059" y="2085"/>
                      <a:pt x="2138" y="1984"/>
                      <a:pt x="2202" y="1869"/>
                    </a:cubicBezTo>
                    <a:close/>
                    <a:moveTo>
                      <a:pt x="2803" y="1"/>
                    </a:moveTo>
                    <a:cubicBezTo>
                      <a:pt x="2669" y="1"/>
                      <a:pt x="2502" y="34"/>
                      <a:pt x="2369" y="67"/>
                    </a:cubicBezTo>
                    <a:cubicBezTo>
                      <a:pt x="2269" y="134"/>
                      <a:pt x="2135" y="201"/>
                      <a:pt x="2035" y="268"/>
                    </a:cubicBezTo>
                    <a:cubicBezTo>
                      <a:pt x="2002" y="334"/>
                      <a:pt x="1969" y="368"/>
                      <a:pt x="1935" y="434"/>
                    </a:cubicBezTo>
                    <a:cubicBezTo>
                      <a:pt x="1769" y="334"/>
                      <a:pt x="1602" y="268"/>
                      <a:pt x="1335" y="268"/>
                    </a:cubicBezTo>
                    <a:cubicBezTo>
                      <a:pt x="1" y="268"/>
                      <a:pt x="1" y="2369"/>
                      <a:pt x="1335" y="2369"/>
                    </a:cubicBezTo>
                    <a:cubicBezTo>
                      <a:pt x="1567" y="2369"/>
                      <a:pt x="1751" y="2312"/>
                      <a:pt x="1898" y="2212"/>
                    </a:cubicBezTo>
                    <a:lnTo>
                      <a:pt x="1898" y="2212"/>
                    </a:lnTo>
                    <a:cubicBezTo>
                      <a:pt x="1368" y="2647"/>
                      <a:pt x="1444" y="3628"/>
                      <a:pt x="2035" y="3937"/>
                    </a:cubicBezTo>
                    <a:lnTo>
                      <a:pt x="1969" y="3937"/>
                    </a:lnTo>
                    <a:cubicBezTo>
                      <a:pt x="868" y="3937"/>
                      <a:pt x="868" y="5605"/>
                      <a:pt x="1969" y="5605"/>
                    </a:cubicBezTo>
                    <a:cubicBezTo>
                      <a:pt x="2869" y="5605"/>
                      <a:pt x="3003" y="4437"/>
                      <a:pt x="2369" y="4070"/>
                    </a:cubicBezTo>
                    <a:lnTo>
                      <a:pt x="2536" y="4070"/>
                    </a:lnTo>
                    <a:cubicBezTo>
                      <a:pt x="2803" y="4070"/>
                      <a:pt x="3003" y="4004"/>
                      <a:pt x="3136" y="3903"/>
                    </a:cubicBezTo>
                    <a:cubicBezTo>
                      <a:pt x="3303" y="4204"/>
                      <a:pt x="3603" y="4370"/>
                      <a:pt x="4003" y="4370"/>
                    </a:cubicBezTo>
                    <a:cubicBezTo>
                      <a:pt x="4137" y="4370"/>
                      <a:pt x="4270" y="4337"/>
                      <a:pt x="4370" y="4304"/>
                    </a:cubicBezTo>
                    <a:cubicBezTo>
                      <a:pt x="4437" y="4671"/>
                      <a:pt x="4671" y="5038"/>
                      <a:pt x="5171" y="5038"/>
                    </a:cubicBezTo>
                    <a:cubicBezTo>
                      <a:pt x="5181" y="5038"/>
                      <a:pt x="5190" y="5038"/>
                      <a:pt x="5199" y="5038"/>
                    </a:cubicBezTo>
                    <a:cubicBezTo>
                      <a:pt x="6138" y="5038"/>
                      <a:pt x="6128" y="3403"/>
                      <a:pt x="5104" y="3403"/>
                    </a:cubicBezTo>
                    <a:lnTo>
                      <a:pt x="4937" y="3403"/>
                    </a:lnTo>
                    <a:cubicBezTo>
                      <a:pt x="4971" y="2869"/>
                      <a:pt x="4637" y="2336"/>
                      <a:pt x="3937" y="2336"/>
                    </a:cubicBezTo>
                    <a:cubicBezTo>
                      <a:pt x="3670" y="2336"/>
                      <a:pt x="3470" y="2402"/>
                      <a:pt x="3336" y="2502"/>
                    </a:cubicBezTo>
                    <a:cubicBezTo>
                      <a:pt x="3203" y="2269"/>
                      <a:pt x="3069" y="2136"/>
                      <a:pt x="2803" y="2069"/>
                    </a:cubicBezTo>
                    <a:lnTo>
                      <a:pt x="3370" y="2069"/>
                    </a:lnTo>
                    <a:cubicBezTo>
                      <a:pt x="3503" y="2069"/>
                      <a:pt x="3670" y="2035"/>
                      <a:pt x="3803" y="2002"/>
                    </a:cubicBezTo>
                    <a:cubicBezTo>
                      <a:pt x="3937" y="1935"/>
                      <a:pt x="4037" y="1869"/>
                      <a:pt x="4137" y="1802"/>
                    </a:cubicBezTo>
                    <a:cubicBezTo>
                      <a:pt x="4204" y="1702"/>
                      <a:pt x="4304" y="1568"/>
                      <a:pt x="4337" y="1435"/>
                    </a:cubicBezTo>
                    <a:cubicBezTo>
                      <a:pt x="4437" y="1335"/>
                      <a:pt x="4437" y="1202"/>
                      <a:pt x="4437" y="1035"/>
                    </a:cubicBezTo>
                    <a:cubicBezTo>
                      <a:pt x="4437" y="968"/>
                      <a:pt x="4370" y="868"/>
                      <a:pt x="4370" y="735"/>
                    </a:cubicBezTo>
                    <a:cubicBezTo>
                      <a:pt x="4337" y="568"/>
                      <a:pt x="4270" y="401"/>
                      <a:pt x="4137" y="268"/>
                    </a:cubicBezTo>
                    <a:cubicBezTo>
                      <a:pt x="4070" y="234"/>
                      <a:pt x="4003" y="167"/>
                      <a:pt x="3937" y="134"/>
                    </a:cubicBezTo>
                    <a:cubicBezTo>
                      <a:pt x="3770" y="34"/>
                      <a:pt x="3603" y="1"/>
                      <a:pt x="337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6" name="Google Shape;3036;p18"/>
              <p:cNvSpPr/>
              <p:nvPr/>
            </p:nvSpPr>
            <p:spPr>
              <a:xfrm>
                <a:off x="3089875" y="3573825"/>
                <a:ext cx="54225" cy="41725"/>
              </a:xfrm>
              <a:custGeom>
                <a:avLst/>
                <a:gdLst/>
                <a:ahLst/>
                <a:cxnLst/>
                <a:rect l="l" t="t" r="r" b="b"/>
                <a:pathLst>
                  <a:path w="2169" h="1669" extrusionOk="0">
                    <a:moveTo>
                      <a:pt x="1068" y="1"/>
                    </a:moveTo>
                    <a:cubicBezTo>
                      <a:pt x="1" y="1"/>
                      <a:pt x="1" y="1669"/>
                      <a:pt x="1068" y="1669"/>
                    </a:cubicBezTo>
                    <a:cubicBezTo>
                      <a:pt x="2169" y="1669"/>
                      <a:pt x="2169" y="1"/>
                      <a:pt x="1068"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7" name="Google Shape;3037;p18"/>
              <p:cNvSpPr/>
              <p:nvPr/>
            </p:nvSpPr>
            <p:spPr>
              <a:xfrm>
                <a:off x="3220800" y="3544650"/>
                <a:ext cx="53400" cy="41725"/>
              </a:xfrm>
              <a:custGeom>
                <a:avLst/>
                <a:gdLst/>
                <a:ahLst/>
                <a:cxnLst/>
                <a:rect l="l" t="t" r="r" b="b"/>
                <a:pathLst>
                  <a:path w="2136" h="1669" extrusionOk="0">
                    <a:moveTo>
                      <a:pt x="1101" y="0"/>
                    </a:moveTo>
                    <a:cubicBezTo>
                      <a:pt x="1" y="0"/>
                      <a:pt x="1" y="1668"/>
                      <a:pt x="1101" y="1668"/>
                    </a:cubicBezTo>
                    <a:cubicBezTo>
                      <a:pt x="2136" y="1668"/>
                      <a:pt x="2136" y="0"/>
                      <a:pt x="1101"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38" name="Google Shape;3038;p18"/>
            <p:cNvSpPr/>
            <p:nvPr/>
          </p:nvSpPr>
          <p:spPr>
            <a:xfrm>
              <a:off x="8698749" y="155129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9" name="Google Shape;3039;p18"/>
            <p:cNvSpPr/>
            <p:nvPr/>
          </p:nvSpPr>
          <p:spPr>
            <a:xfrm>
              <a:off x="3350976" y="337199"/>
              <a:ext cx="822257" cy="405591"/>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40" name="Google Shape;3040;p18"/>
          <p:cNvSpPr txBox="1">
            <a:spLocks noGrp="1"/>
          </p:cNvSpPr>
          <p:nvPr>
            <p:ph type="title"/>
          </p:nvPr>
        </p:nvSpPr>
        <p:spPr>
          <a:xfrm>
            <a:off x="1297367" y="2466033"/>
            <a:ext cx="4384800" cy="8116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800"/>
              <a:buNone/>
              <a:defRPr/>
            </a:lvl1pPr>
            <a:lvl2pPr lvl="1" algn="r" rtl="0">
              <a:spcBef>
                <a:spcPts val="0"/>
              </a:spcBef>
              <a:spcAft>
                <a:spcPts val="0"/>
              </a:spcAft>
              <a:buSzPts val="2800"/>
              <a:buNone/>
              <a:defRPr/>
            </a:lvl2pPr>
            <a:lvl3pPr lvl="2" algn="r" rtl="0">
              <a:spcBef>
                <a:spcPts val="0"/>
              </a:spcBef>
              <a:spcAft>
                <a:spcPts val="0"/>
              </a:spcAft>
              <a:buSzPts val="2800"/>
              <a:buNone/>
              <a:defRPr/>
            </a:lvl3pPr>
            <a:lvl4pPr lvl="3" algn="r" rtl="0">
              <a:spcBef>
                <a:spcPts val="0"/>
              </a:spcBef>
              <a:spcAft>
                <a:spcPts val="0"/>
              </a:spcAft>
              <a:buSzPts val="2800"/>
              <a:buNone/>
              <a:defRPr/>
            </a:lvl4pPr>
            <a:lvl5pPr lvl="4" algn="r" rtl="0">
              <a:spcBef>
                <a:spcPts val="0"/>
              </a:spcBef>
              <a:spcAft>
                <a:spcPts val="0"/>
              </a:spcAft>
              <a:buSzPts val="2800"/>
              <a:buNone/>
              <a:defRPr/>
            </a:lvl5pPr>
            <a:lvl6pPr lvl="5" algn="r" rtl="0">
              <a:spcBef>
                <a:spcPts val="0"/>
              </a:spcBef>
              <a:spcAft>
                <a:spcPts val="0"/>
              </a:spcAft>
              <a:buSzPts val="2800"/>
              <a:buNone/>
              <a:defRPr/>
            </a:lvl6pPr>
            <a:lvl7pPr lvl="6" algn="r" rtl="0">
              <a:spcBef>
                <a:spcPts val="0"/>
              </a:spcBef>
              <a:spcAft>
                <a:spcPts val="0"/>
              </a:spcAft>
              <a:buSzPts val="2800"/>
              <a:buNone/>
              <a:defRPr/>
            </a:lvl7pPr>
            <a:lvl8pPr lvl="7" algn="r" rtl="0">
              <a:spcBef>
                <a:spcPts val="0"/>
              </a:spcBef>
              <a:spcAft>
                <a:spcPts val="0"/>
              </a:spcAft>
              <a:buSzPts val="2800"/>
              <a:buNone/>
              <a:defRPr/>
            </a:lvl8pPr>
            <a:lvl9pPr lvl="8" algn="r" rtl="0">
              <a:spcBef>
                <a:spcPts val="0"/>
              </a:spcBef>
              <a:spcAft>
                <a:spcPts val="0"/>
              </a:spcAft>
              <a:buSzPts val="2800"/>
              <a:buNone/>
              <a:defRPr/>
            </a:lvl9pPr>
          </a:lstStyle>
          <a:p>
            <a:endParaRPr/>
          </a:p>
        </p:txBody>
      </p:sp>
      <p:sp>
        <p:nvSpPr>
          <p:cNvPr id="3041" name="Google Shape;3041;p18"/>
          <p:cNvSpPr txBox="1">
            <a:spLocks noGrp="1"/>
          </p:cNvSpPr>
          <p:nvPr>
            <p:ph type="subTitle" idx="1"/>
          </p:nvPr>
        </p:nvSpPr>
        <p:spPr>
          <a:xfrm>
            <a:off x="1297400" y="3274600"/>
            <a:ext cx="4384800" cy="11000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1400"/>
              <a:buNone/>
              <a:defRPr/>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spTree>
    <p:extLst>
      <p:ext uri="{BB962C8B-B14F-4D97-AF65-F5344CB8AC3E}">
        <p14:creationId xmlns:p14="http://schemas.microsoft.com/office/powerpoint/2010/main" val="155766017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3042"/>
        <p:cNvGrpSpPr/>
        <p:nvPr/>
      </p:nvGrpSpPr>
      <p:grpSpPr>
        <a:xfrm>
          <a:off x="0" y="0"/>
          <a:ext cx="0" cy="0"/>
          <a:chOff x="0" y="0"/>
          <a:chExt cx="0" cy="0"/>
        </a:xfrm>
      </p:grpSpPr>
      <p:grpSp>
        <p:nvGrpSpPr>
          <p:cNvPr id="3043" name="Google Shape;3043;p19"/>
          <p:cNvGrpSpPr/>
          <p:nvPr/>
        </p:nvGrpSpPr>
        <p:grpSpPr>
          <a:xfrm>
            <a:off x="-418633" y="363182"/>
            <a:ext cx="12841377" cy="7153049"/>
            <a:chOff x="-313975" y="272386"/>
            <a:chExt cx="9631033" cy="5364787"/>
          </a:xfrm>
        </p:grpSpPr>
        <p:sp>
          <p:nvSpPr>
            <p:cNvPr id="3044" name="Google Shape;3044;p19"/>
            <p:cNvSpPr/>
            <p:nvPr/>
          </p:nvSpPr>
          <p:spPr>
            <a:xfrm>
              <a:off x="-38725" y="4357527"/>
              <a:ext cx="9209436" cy="82493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5" name="Google Shape;3045;p19"/>
            <p:cNvSpPr/>
            <p:nvPr/>
          </p:nvSpPr>
          <p:spPr>
            <a:xfrm>
              <a:off x="-65450" y="4573370"/>
              <a:ext cx="9209483" cy="60874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046" name="Google Shape;3046;p19"/>
            <p:cNvGrpSpPr/>
            <p:nvPr/>
          </p:nvGrpSpPr>
          <p:grpSpPr>
            <a:xfrm>
              <a:off x="7033800" y="4497475"/>
              <a:ext cx="1664950" cy="852975"/>
              <a:chOff x="4976050" y="4611525"/>
              <a:chExt cx="1664950" cy="852975"/>
            </a:xfrm>
          </p:grpSpPr>
          <p:sp>
            <p:nvSpPr>
              <p:cNvPr id="3047" name="Google Shape;3047;p19"/>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8" name="Google Shape;3048;p19"/>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49" name="Google Shape;3049;p19"/>
            <p:cNvSpPr/>
            <p:nvPr/>
          </p:nvSpPr>
          <p:spPr>
            <a:xfrm>
              <a:off x="5897804" y="468625"/>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0" name="Google Shape;3050;p19"/>
            <p:cNvSpPr/>
            <p:nvPr/>
          </p:nvSpPr>
          <p:spPr>
            <a:xfrm>
              <a:off x="8161949" y="253814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1" name="Google Shape;3051;p19"/>
            <p:cNvSpPr/>
            <p:nvPr/>
          </p:nvSpPr>
          <p:spPr>
            <a:xfrm>
              <a:off x="143525" y="2723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2" name="Google Shape;3052;p19"/>
            <p:cNvSpPr/>
            <p:nvPr/>
          </p:nvSpPr>
          <p:spPr>
            <a:xfrm>
              <a:off x="1074650" y="90255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3" name="Google Shape;3053;p19"/>
            <p:cNvSpPr/>
            <p:nvPr/>
          </p:nvSpPr>
          <p:spPr>
            <a:xfrm>
              <a:off x="7685375" y="38908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054" name="Google Shape;3054;p19"/>
            <p:cNvGrpSpPr/>
            <p:nvPr/>
          </p:nvGrpSpPr>
          <p:grpSpPr>
            <a:xfrm rot="-5400000">
              <a:off x="7707500" y="4027616"/>
              <a:ext cx="1958306" cy="1260808"/>
              <a:chOff x="845275" y="4194775"/>
              <a:chExt cx="1238650" cy="797475"/>
            </a:xfrm>
          </p:grpSpPr>
          <p:sp>
            <p:nvSpPr>
              <p:cNvPr id="3055" name="Google Shape;3055;p19"/>
              <p:cNvSpPr/>
              <p:nvPr/>
            </p:nvSpPr>
            <p:spPr>
              <a:xfrm>
                <a:off x="1684950" y="4600450"/>
                <a:ext cx="398975" cy="349800"/>
              </a:xfrm>
              <a:custGeom>
                <a:avLst/>
                <a:gdLst/>
                <a:ahLst/>
                <a:cxnLst/>
                <a:rect l="l" t="t" r="r" b="b"/>
                <a:pathLst>
                  <a:path w="15959" h="13992" extrusionOk="0">
                    <a:moveTo>
                      <a:pt x="8834" y="0"/>
                    </a:moveTo>
                    <a:cubicBezTo>
                      <a:pt x="7828" y="0"/>
                      <a:pt x="6848" y="426"/>
                      <a:pt x="6535" y="1286"/>
                    </a:cubicBezTo>
                    <a:cubicBezTo>
                      <a:pt x="5928" y="2927"/>
                      <a:pt x="6961" y="6392"/>
                      <a:pt x="6961" y="6392"/>
                    </a:cubicBezTo>
                    <a:cubicBezTo>
                      <a:pt x="6961" y="6392"/>
                      <a:pt x="5520" y="2601"/>
                      <a:pt x="3285" y="2601"/>
                    </a:cubicBezTo>
                    <a:cubicBezTo>
                      <a:pt x="3068" y="2601"/>
                      <a:pt x="2845" y="2636"/>
                      <a:pt x="2614" y="2714"/>
                    </a:cubicBezTo>
                    <a:cubicBezTo>
                      <a:pt x="0" y="3596"/>
                      <a:pt x="608" y="5966"/>
                      <a:pt x="1824" y="7152"/>
                    </a:cubicBezTo>
                    <a:cubicBezTo>
                      <a:pt x="2979" y="8368"/>
                      <a:pt x="4742" y="8520"/>
                      <a:pt x="4742" y="8520"/>
                    </a:cubicBezTo>
                    <a:cubicBezTo>
                      <a:pt x="4742" y="8520"/>
                      <a:pt x="1064" y="9067"/>
                      <a:pt x="1642" y="11529"/>
                    </a:cubicBezTo>
                    <a:cubicBezTo>
                      <a:pt x="1989" y="13184"/>
                      <a:pt x="3340" y="13850"/>
                      <a:pt x="4539" y="13850"/>
                    </a:cubicBezTo>
                    <a:cubicBezTo>
                      <a:pt x="5123" y="13850"/>
                      <a:pt x="5671" y="13692"/>
                      <a:pt x="6049" y="13413"/>
                    </a:cubicBezTo>
                    <a:cubicBezTo>
                      <a:pt x="7174" y="12593"/>
                      <a:pt x="7782" y="11286"/>
                      <a:pt x="7782" y="11286"/>
                    </a:cubicBezTo>
                    <a:cubicBezTo>
                      <a:pt x="7782" y="11286"/>
                      <a:pt x="7903" y="13961"/>
                      <a:pt x="10274" y="13991"/>
                    </a:cubicBezTo>
                    <a:cubicBezTo>
                      <a:pt x="10298" y="13991"/>
                      <a:pt x="10321" y="13991"/>
                      <a:pt x="10345" y="13991"/>
                    </a:cubicBezTo>
                    <a:cubicBezTo>
                      <a:pt x="12708" y="13991"/>
                      <a:pt x="14342" y="12488"/>
                      <a:pt x="13861" y="11103"/>
                    </a:cubicBezTo>
                    <a:cubicBezTo>
                      <a:pt x="13375" y="9705"/>
                      <a:pt x="11034" y="9158"/>
                      <a:pt x="11034" y="9158"/>
                    </a:cubicBezTo>
                    <a:cubicBezTo>
                      <a:pt x="11034" y="9158"/>
                      <a:pt x="14347" y="8672"/>
                      <a:pt x="15168" y="7213"/>
                    </a:cubicBezTo>
                    <a:cubicBezTo>
                      <a:pt x="15958" y="5754"/>
                      <a:pt x="15229" y="3565"/>
                      <a:pt x="13861" y="3352"/>
                    </a:cubicBezTo>
                    <a:cubicBezTo>
                      <a:pt x="13791" y="3339"/>
                      <a:pt x="13719" y="3332"/>
                      <a:pt x="13643" y="3332"/>
                    </a:cubicBezTo>
                    <a:cubicBezTo>
                      <a:pt x="12200" y="3332"/>
                      <a:pt x="9757" y="5693"/>
                      <a:pt x="9757" y="5693"/>
                    </a:cubicBezTo>
                    <a:cubicBezTo>
                      <a:pt x="9757" y="5693"/>
                      <a:pt x="12068" y="2714"/>
                      <a:pt x="11216" y="1134"/>
                    </a:cubicBezTo>
                    <a:cubicBezTo>
                      <a:pt x="10759" y="380"/>
                      <a:pt x="9784" y="0"/>
                      <a:pt x="88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6" name="Google Shape;3056;p19"/>
              <p:cNvSpPr/>
              <p:nvPr/>
            </p:nvSpPr>
            <p:spPr>
              <a:xfrm>
                <a:off x="1749575" y="4666375"/>
                <a:ext cx="293300" cy="258350"/>
              </a:xfrm>
              <a:custGeom>
                <a:avLst/>
                <a:gdLst/>
                <a:ahLst/>
                <a:cxnLst/>
                <a:rect l="l" t="t" r="r" b="b"/>
                <a:pathLst>
                  <a:path w="11732" h="10334" extrusionOk="0">
                    <a:moveTo>
                      <a:pt x="5985" y="0"/>
                    </a:moveTo>
                    <a:cubicBezTo>
                      <a:pt x="5956" y="0"/>
                      <a:pt x="5926" y="24"/>
                      <a:pt x="5896" y="77"/>
                    </a:cubicBezTo>
                    <a:cubicBezTo>
                      <a:pt x="5643" y="470"/>
                      <a:pt x="5650" y="1590"/>
                      <a:pt x="5556" y="1590"/>
                    </a:cubicBezTo>
                    <a:cubicBezTo>
                      <a:pt x="5549" y="1590"/>
                      <a:pt x="5540" y="1583"/>
                      <a:pt x="5531" y="1567"/>
                    </a:cubicBezTo>
                    <a:cubicBezTo>
                      <a:pt x="5464" y="1387"/>
                      <a:pt x="5166" y="762"/>
                      <a:pt x="4952" y="762"/>
                    </a:cubicBezTo>
                    <a:cubicBezTo>
                      <a:pt x="4876" y="762"/>
                      <a:pt x="4811" y="842"/>
                      <a:pt x="4771" y="1050"/>
                    </a:cubicBezTo>
                    <a:cubicBezTo>
                      <a:pt x="4619" y="1901"/>
                      <a:pt x="5531" y="4606"/>
                      <a:pt x="5349" y="4940"/>
                    </a:cubicBezTo>
                    <a:cubicBezTo>
                      <a:pt x="5136" y="5244"/>
                      <a:pt x="4680" y="5275"/>
                      <a:pt x="4680" y="5275"/>
                    </a:cubicBezTo>
                    <a:cubicBezTo>
                      <a:pt x="4680" y="5275"/>
                      <a:pt x="2716" y="1432"/>
                      <a:pt x="1763" y="1432"/>
                    </a:cubicBezTo>
                    <a:cubicBezTo>
                      <a:pt x="1731" y="1432"/>
                      <a:pt x="1700" y="1436"/>
                      <a:pt x="1671" y="1445"/>
                    </a:cubicBezTo>
                    <a:cubicBezTo>
                      <a:pt x="759" y="1719"/>
                      <a:pt x="1792" y="2691"/>
                      <a:pt x="1428" y="2843"/>
                    </a:cubicBezTo>
                    <a:cubicBezTo>
                      <a:pt x="1355" y="2870"/>
                      <a:pt x="1245" y="2877"/>
                      <a:pt x="1118" y="2877"/>
                    </a:cubicBezTo>
                    <a:cubicBezTo>
                      <a:pt x="938" y="2877"/>
                      <a:pt x="724" y="2862"/>
                      <a:pt x="533" y="2862"/>
                    </a:cubicBezTo>
                    <a:cubicBezTo>
                      <a:pt x="239" y="2862"/>
                      <a:pt x="1" y="2899"/>
                      <a:pt x="29" y="3086"/>
                    </a:cubicBezTo>
                    <a:cubicBezTo>
                      <a:pt x="121" y="3451"/>
                      <a:pt x="972" y="3877"/>
                      <a:pt x="972" y="3998"/>
                    </a:cubicBezTo>
                    <a:cubicBezTo>
                      <a:pt x="972" y="4089"/>
                      <a:pt x="455" y="4363"/>
                      <a:pt x="911" y="4636"/>
                    </a:cubicBezTo>
                    <a:cubicBezTo>
                      <a:pt x="1367" y="4940"/>
                      <a:pt x="4558" y="5700"/>
                      <a:pt x="4285" y="5822"/>
                    </a:cubicBezTo>
                    <a:cubicBezTo>
                      <a:pt x="4011" y="5913"/>
                      <a:pt x="637" y="6825"/>
                      <a:pt x="972" y="7129"/>
                    </a:cubicBezTo>
                    <a:cubicBezTo>
                      <a:pt x="1105" y="7289"/>
                      <a:pt x="1339" y="7320"/>
                      <a:pt x="1554" y="7320"/>
                    </a:cubicBezTo>
                    <a:cubicBezTo>
                      <a:pt x="1689" y="7320"/>
                      <a:pt x="1818" y="7308"/>
                      <a:pt x="1908" y="7308"/>
                    </a:cubicBezTo>
                    <a:cubicBezTo>
                      <a:pt x="2000" y="7308"/>
                      <a:pt x="2053" y="7321"/>
                      <a:pt x="2036" y="7372"/>
                    </a:cubicBezTo>
                    <a:cubicBezTo>
                      <a:pt x="2005" y="7524"/>
                      <a:pt x="881" y="9074"/>
                      <a:pt x="1397" y="9074"/>
                    </a:cubicBezTo>
                    <a:cubicBezTo>
                      <a:pt x="1808" y="9074"/>
                      <a:pt x="2201" y="8869"/>
                      <a:pt x="2423" y="8869"/>
                    </a:cubicBezTo>
                    <a:cubicBezTo>
                      <a:pt x="2497" y="8869"/>
                      <a:pt x="2552" y="8892"/>
                      <a:pt x="2583" y="8953"/>
                    </a:cubicBezTo>
                    <a:cubicBezTo>
                      <a:pt x="2679" y="9170"/>
                      <a:pt x="2241" y="9960"/>
                      <a:pt x="2539" y="9960"/>
                    </a:cubicBezTo>
                    <a:cubicBezTo>
                      <a:pt x="2617" y="9960"/>
                      <a:pt x="2746" y="9906"/>
                      <a:pt x="2947" y="9773"/>
                    </a:cubicBezTo>
                    <a:cubicBezTo>
                      <a:pt x="3930" y="9118"/>
                      <a:pt x="5380" y="6974"/>
                      <a:pt x="5495" y="6974"/>
                    </a:cubicBezTo>
                    <a:cubicBezTo>
                      <a:pt x="5498" y="6974"/>
                      <a:pt x="5499" y="6975"/>
                      <a:pt x="5501" y="6977"/>
                    </a:cubicBezTo>
                    <a:cubicBezTo>
                      <a:pt x="5590" y="7095"/>
                      <a:pt x="5621" y="9810"/>
                      <a:pt x="6156" y="9810"/>
                    </a:cubicBezTo>
                    <a:cubicBezTo>
                      <a:pt x="6170" y="9810"/>
                      <a:pt x="6185" y="9808"/>
                      <a:pt x="6200" y="9804"/>
                    </a:cubicBezTo>
                    <a:cubicBezTo>
                      <a:pt x="6651" y="9653"/>
                      <a:pt x="6937" y="9151"/>
                      <a:pt x="7109" y="9151"/>
                    </a:cubicBezTo>
                    <a:cubicBezTo>
                      <a:pt x="7145" y="9151"/>
                      <a:pt x="7176" y="9173"/>
                      <a:pt x="7203" y="9226"/>
                    </a:cubicBezTo>
                    <a:cubicBezTo>
                      <a:pt x="7326" y="9472"/>
                      <a:pt x="8144" y="10333"/>
                      <a:pt x="8501" y="10333"/>
                    </a:cubicBezTo>
                    <a:cubicBezTo>
                      <a:pt x="8586" y="10333"/>
                      <a:pt x="8644" y="10285"/>
                      <a:pt x="8662" y="10168"/>
                    </a:cubicBezTo>
                    <a:cubicBezTo>
                      <a:pt x="8723" y="9530"/>
                      <a:pt x="8510" y="8801"/>
                      <a:pt x="8783" y="8740"/>
                    </a:cubicBezTo>
                    <a:cubicBezTo>
                      <a:pt x="8797" y="8735"/>
                      <a:pt x="8813" y="8733"/>
                      <a:pt x="8833" y="8733"/>
                    </a:cubicBezTo>
                    <a:cubicBezTo>
                      <a:pt x="9047" y="8733"/>
                      <a:pt x="9617" y="8992"/>
                      <a:pt x="9844" y="8992"/>
                    </a:cubicBezTo>
                    <a:cubicBezTo>
                      <a:pt x="9987" y="8992"/>
                      <a:pt x="9995" y="8890"/>
                      <a:pt x="9695" y="8558"/>
                    </a:cubicBezTo>
                    <a:cubicBezTo>
                      <a:pt x="8875" y="7646"/>
                      <a:pt x="6808" y="6126"/>
                      <a:pt x="6808" y="6126"/>
                    </a:cubicBezTo>
                    <a:cubicBezTo>
                      <a:pt x="6808" y="6126"/>
                      <a:pt x="10486" y="5609"/>
                      <a:pt x="10303" y="5123"/>
                    </a:cubicBezTo>
                    <a:cubicBezTo>
                      <a:pt x="10090" y="4636"/>
                      <a:pt x="9422" y="4819"/>
                      <a:pt x="9543" y="4606"/>
                    </a:cubicBezTo>
                    <a:cubicBezTo>
                      <a:pt x="9634" y="4363"/>
                      <a:pt x="11732" y="2843"/>
                      <a:pt x="11063" y="2843"/>
                    </a:cubicBezTo>
                    <a:cubicBezTo>
                      <a:pt x="10481" y="2843"/>
                      <a:pt x="9602" y="3476"/>
                      <a:pt x="9379" y="3476"/>
                    </a:cubicBezTo>
                    <a:cubicBezTo>
                      <a:pt x="9334" y="3476"/>
                      <a:pt x="9315" y="3451"/>
                      <a:pt x="9331" y="3390"/>
                    </a:cubicBezTo>
                    <a:cubicBezTo>
                      <a:pt x="9424" y="3088"/>
                      <a:pt x="9908" y="2501"/>
                      <a:pt x="9681" y="2501"/>
                    </a:cubicBezTo>
                    <a:cubicBezTo>
                      <a:pt x="9611" y="2501"/>
                      <a:pt x="9475" y="2556"/>
                      <a:pt x="9239" y="2691"/>
                    </a:cubicBezTo>
                    <a:cubicBezTo>
                      <a:pt x="8294" y="3219"/>
                      <a:pt x="6612" y="4739"/>
                      <a:pt x="6494" y="4739"/>
                    </a:cubicBezTo>
                    <a:cubicBezTo>
                      <a:pt x="6483" y="4739"/>
                      <a:pt x="6486" y="4726"/>
                      <a:pt x="6504" y="4697"/>
                    </a:cubicBezTo>
                    <a:cubicBezTo>
                      <a:pt x="6686" y="4363"/>
                      <a:pt x="7659" y="959"/>
                      <a:pt x="7324" y="959"/>
                    </a:cubicBezTo>
                    <a:cubicBezTo>
                      <a:pt x="7024" y="959"/>
                      <a:pt x="6600" y="1680"/>
                      <a:pt x="6443" y="1680"/>
                    </a:cubicBezTo>
                    <a:cubicBezTo>
                      <a:pt x="6409" y="1680"/>
                      <a:pt x="6388" y="1647"/>
                      <a:pt x="6382" y="1567"/>
                    </a:cubicBezTo>
                    <a:cubicBezTo>
                      <a:pt x="6356" y="1168"/>
                      <a:pt x="6189" y="0"/>
                      <a:pt x="598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7" name="Google Shape;3057;p19"/>
              <p:cNvSpPr/>
              <p:nvPr/>
            </p:nvSpPr>
            <p:spPr>
              <a:xfrm>
                <a:off x="1847650" y="4775525"/>
                <a:ext cx="98725" cy="85025"/>
              </a:xfrm>
              <a:custGeom>
                <a:avLst/>
                <a:gdLst/>
                <a:ahLst/>
                <a:cxnLst/>
                <a:rect l="l" t="t" r="r" b="b"/>
                <a:pathLst>
                  <a:path w="3949" h="3401" extrusionOk="0">
                    <a:moveTo>
                      <a:pt x="2137" y="1"/>
                    </a:moveTo>
                    <a:cubicBezTo>
                      <a:pt x="1707" y="1"/>
                      <a:pt x="1365" y="149"/>
                      <a:pt x="1365" y="149"/>
                    </a:cubicBezTo>
                    <a:cubicBezTo>
                      <a:pt x="1365" y="149"/>
                      <a:pt x="58" y="270"/>
                      <a:pt x="27" y="1395"/>
                    </a:cubicBezTo>
                    <a:cubicBezTo>
                      <a:pt x="1" y="2409"/>
                      <a:pt x="841" y="3400"/>
                      <a:pt x="1911" y="3400"/>
                    </a:cubicBezTo>
                    <a:cubicBezTo>
                      <a:pt x="2060" y="3400"/>
                      <a:pt x="2212" y="3381"/>
                      <a:pt x="2368" y="3340"/>
                    </a:cubicBezTo>
                    <a:cubicBezTo>
                      <a:pt x="3675" y="2976"/>
                      <a:pt x="3949" y="1243"/>
                      <a:pt x="3219" y="453"/>
                    </a:cubicBezTo>
                    <a:cubicBezTo>
                      <a:pt x="2892" y="99"/>
                      <a:pt x="2486" y="1"/>
                      <a:pt x="21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8" name="Google Shape;3058;p19"/>
              <p:cNvSpPr/>
              <p:nvPr/>
            </p:nvSpPr>
            <p:spPr>
              <a:xfrm>
                <a:off x="845275" y="4194775"/>
                <a:ext cx="882250" cy="797475"/>
              </a:xfrm>
              <a:custGeom>
                <a:avLst/>
                <a:gdLst/>
                <a:ahLst/>
                <a:cxnLst/>
                <a:rect l="l" t="t" r="r" b="b"/>
                <a:pathLst>
                  <a:path w="35290" h="31899" extrusionOk="0">
                    <a:moveTo>
                      <a:pt x="17843" y="1"/>
                    </a:moveTo>
                    <a:cubicBezTo>
                      <a:pt x="14954" y="1"/>
                      <a:pt x="11775" y="1852"/>
                      <a:pt x="11733" y="4503"/>
                    </a:cubicBezTo>
                    <a:cubicBezTo>
                      <a:pt x="11733" y="8333"/>
                      <a:pt x="16079" y="14686"/>
                      <a:pt x="16079" y="14686"/>
                    </a:cubicBezTo>
                    <a:cubicBezTo>
                      <a:pt x="16079" y="14686"/>
                      <a:pt x="11685" y="9142"/>
                      <a:pt x="7454" y="9142"/>
                    </a:cubicBezTo>
                    <a:cubicBezTo>
                      <a:pt x="6537" y="9142"/>
                      <a:pt x="5628" y="9402"/>
                      <a:pt x="4772" y="10035"/>
                    </a:cubicBezTo>
                    <a:cubicBezTo>
                      <a:pt x="0" y="13622"/>
                      <a:pt x="2857" y="18029"/>
                      <a:pt x="6079" y="19701"/>
                    </a:cubicBezTo>
                    <a:cubicBezTo>
                      <a:pt x="7662" y="20537"/>
                      <a:pt x="9347" y="20750"/>
                      <a:pt x="10653" y="20750"/>
                    </a:cubicBezTo>
                    <a:cubicBezTo>
                      <a:pt x="12005" y="20750"/>
                      <a:pt x="12949" y="20522"/>
                      <a:pt x="12949" y="20522"/>
                    </a:cubicBezTo>
                    <a:lnTo>
                      <a:pt x="12949" y="20522"/>
                    </a:lnTo>
                    <a:cubicBezTo>
                      <a:pt x="12949" y="20522"/>
                      <a:pt x="5806" y="24017"/>
                      <a:pt x="8541" y="28729"/>
                    </a:cubicBezTo>
                    <a:cubicBezTo>
                      <a:pt x="9886" y="31029"/>
                      <a:pt x="11957" y="31898"/>
                      <a:pt x="13929" y="31898"/>
                    </a:cubicBezTo>
                    <a:cubicBezTo>
                      <a:pt x="15970" y="31898"/>
                      <a:pt x="17903" y="30968"/>
                      <a:pt x="18815" y="29732"/>
                    </a:cubicBezTo>
                    <a:cubicBezTo>
                      <a:pt x="20578" y="27300"/>
                      <a:pt x="20973" y="24230"/>
                      <a:pt x="20973" y="24230"/>
                    </a:cubicBezTo>
                    <a:cubicBezTo>
                      <a:pt x="20973" y="24230"/>
                      <a:pt x="22506" y="28340"/>
                      <a:pt x="26200" y="28340"/>
                    </a:cubicBezTo>
                    <a:cubicBezTo>
                      <a:pt x="26733" y="28340"/>
                      <a:pt x="27310" y="28255"/>
                      <a:pt x="27934" y="28060"/>
                    </a:cubicBezTo>
                    <a:cubicBezTo>
                      <a:pt x="32858" y="26510"/>
                      <a:pt x="35290" y="22345"/>
                      <a:pt x="33314" y="19762"/>
                    </a:cubicBezTo>
                    <a:cubicBezTo>
                      <a:pt x="31876" y="17852"/>
                      <a:pt x="28711" y="17603"/>
                      <a:pt x="27158" y="17603"/>
                    </a:cubicBezTo>
                    <a:cubicBezTo>
                      <a:pt x="26610" y="17603"/>
                      <a:pt x="26262" y="17634"/>
                      <a:pt x="26262" y="17634"/>
                    </a:cubicBezTo>
                    <a:cubicBezTo>
                      <a:pt x="26262" y="17634"/>
                      <a:pt x="32676" y="14503"/>
                      <a:pt x="33344" y="10947"/>
                    </a:cubicBezTo>
                    <a:cubicBezTo>
                      <a:pt x="34011" y="7586"/>
                      <a:pt x="31362" y="3838"/>
                      <a:pt x="28533" y="3838"/>
                    </a:cubicBezTo>
                    <a:cubicBezTo>
                      <a:pt x="28394" y="3838"/>
                      <a:pt x="28255" y="3847"/>
                      <a:pt x="28116" y="3865"/>
                    </a:cubicBezTo>
                    <a:cubicBezTo>
                      <a:pt x="25107" y="4260"/>
                      <a:pt x="21277" y="11373"/>
                      <a:pt x="21277" y="11373"/>
                    </a:cubicBezTo>
                    <a:cubicBezTo>
                      <a:pt x="21277" y="11373"/>
                      <a:pt x="24043" y="3713"/>
                      <a:pt x="21156" y="1129"/>
                    </a:cubicBezTo>
                    <a:cubicBezTo>
                      <a:pt x="20292" y="348"/>
                      <a:pt x="19095" y="1"/>
                      <a:pt x="178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9" name="Google Shape;3059;p19"/>
              <p:cNvSpPr/>
              <p:nvPr/>
            </p:nvSpPr>
            <p:spPr>
              <a:xfrm>
                <a:off x="1002575" y="4339400"/>
                <a:ext cx="647450" cy="570175"/>
              </a:xfrm>
              <a:custGeom>
                <a:avLst/>
                <a:gdLst/>
                <a:ahLst/>
                <a:cxnLst/>
                <a:rect l="l" t="t" r="r" b="b"/>
                <a:pathLst>
                  <a:path w="25898" h="22807" extrusionOk="0">
                    <a:moveTo>
                      <a:pt x="10382" y="0"/>
                    </a:moveTo>
                    <a:cubicBezTo>
                      <a:pt x="10295" y="0"/>
                      <a:pt x="10225" y="72"/>
                      <a:pt x="10183" y="238"/>
                    </a:cubicBezTo>
                    <a:cubicBezTo>
                      <a:pt x="9958" y="1195"/>
                      <a:pt x="10748" y="3506"/>
                      <a:pt x="10553" y="3506"/>
                    </a:cubicBezTo>
                    <a:cubicBezTo>
                      <a:pt x="10538" y="3506"/>
                      <a:pt x="10516" y="3492"/>
                      <a:pt x="10487" y="3460"/>
                    </a:cubicBezTo>
                    <a:cubicBezTo>
                      <a:pt x="10237" y="3168"/>
                      <a:pt x="9359" y="2206"/>
                      <a:pt x="8909" y="2206"/>
                    </a:cubicBezTo>
                    <a:cubicBezTo>
                      <a:pt x="8703" y="2206"/>
                      <a:pt x="8586" y="2409"/>
                      <a:pt x="8663" y="2974"/>
                    </a:cubicBezTo>
                    <a:cubicBezTo>
                      <a:pt x="8936" y="4767"/>
                      <a:pt x="12554" y="9691"/>
                      <a:pt x="12402" y="10573"/>
                    </a:cubicBezTo>
                    <a:cubicBezTo>
                      <a:pt x="12371" y="11484"/>
                      <a:pt x="11398" y="11788"/>
                      <a:pt x="11398" y="11788"/>
                    </a:cubicBezTo>
                    <a:cubicBezTo>
                      <a:pt x="11398" y="11788"/>
                      <a:pt x="5406" y="5770"/>
                      <a:pt x="3166" y="5770"/>
                    </a:cubicBezTo>
                    <a:cubicBezTo>
                      <a:pt x="2987" y="5770"/>
                      <a:pt x="2832" y="5808"/>
                      <a:pt x="2705" y="5892"/>
                    </a:cubicBezTo>
                    <a:cubicBezTo>
                      <a:pt x="1003" y="7077"/>
                      <a:pt x="3769" y="8414"/>
                      <a:pt x="3161" y="8901"/>
                    </a:cubicBezTo>
                    <a:cubicBezTo>
                      <a:pt x="2553" y="9387"/>
                      <a:pt x="0" y="9569"/>
                      <a:pt x="395" y="10299"/>
                    </a:cubicBezTo>
                    <a:cubicBezTo>
                      <a:pt x="760" y="11028"/>
                      <a:pt x="2857" y="11332"/>
                      <a:pt x="2979" y="11545"/>
                    </a:cubicBezTo>
                    <a:cubicBezTo>
                      <a:pt x="3100" y="11758"/>
                      <a:pt x="2189" y="12609"/>
                      <a:pt x="3252" y="12974"/>
                    </a:cubicBezTo>
                    <a:cubicBezTo>
                      <a:pt x="3504" y="13044"/>
                      <a:pt x="4070" y="13067"/>
                      <a:pt x="4787" y="13067"/>
                    </a:cubicBezTo>
                    <a:cubicBezTo>
                      <a:pt x="6226" y="13067"/>
                      <a:pt x="8274" y="12973"/>
                      <a:pt x="9611" y="12973"/>
                    </a:cubicBezTo>
                    <a:cubicBezTo>
                      <a:pt x="10507" y="12973"/>
                      <a:pt x="11083" y="13015"/>
                      <a:pt x="10943" y="13156"/>
                    </a:cubicBezTo>
                    <a:cubicBezTo>
                      <a:pt x="10487" y="13612"/>
                      <a:pt x="4195" y="17624"/>
                      <a:pt x="5015" y="18080"/>
                    </a:cubicBezTo>
                    <a:cubicBezTo>
                      <a:pt x="5170" y="18163"/>
                      <a:pt x="5344" y="18196"/>
                      <a:pt x="5523" y="18196"/>
                    </a:cubicBezTo>
                    <a:cubicBezTo>
                      <a:pt x="6181" y="18196"/>
                      <a:pt x="6927" y="17759"/>
                      <a:pt x="7194" y="17759"/>
                    </a:cubicBezTo>
                    <a:cubicBezTo>
                      <a:pt x="7255" y="17759"/>
                      <a:pt x="7290" y="17782"/>
                      <a:pt x="7295" y="17837"/>
                    </a:cubicBezTo>
                    <a:cubicBezTo>
                      <a:pt x="7353" y="18157"/>
                      <a:pt x="6162" y="21752"/>
                      <a:pt x="6958" y="21752"/>
                    </a:cubicBezTo>
                    <a:cubicBezTo>
                      <a:pt x="6995" y="21752"/>
                      <a:pt x="7036" y="21744"/>
                      <a:pt x="7082" y="21728"/>
                    </a:cubicBezTo>
                    <a:cubicBezTo>
                      <a:pt x="7967" y="21450"/>
                      <a:pt x="8684" y="20646"/>
                      <a:pt x="9162" y="20646"/>
                    </a:cubicBezTo>
                    <a:cubicBezTo>
                      <a:pt x="9259" y="20646"/>
                      <a:pt x="9346" y="20678"/>
                      <a:pt x="9423" y="20755"/>
                    </a:cubicBezTo>
                    <a:cubicBezTo>
                      <a:pt x="9765" y="21097"/>
                      <a:pt x="9423" y="22807"/>
                      <a:pt x="9923" y="22807"/>
                    </a:cubicBezTo>
                    <a:cubicBezTo>
                      <a:pt x="10090" y="22807"/>
                      <a:pt x="10350" y="22617"/>
                      <a:pt x="10760" y="22123"/>
                    </a:cubicBezTo>
                    <a:cubicBezTo>
                      <a:pt x="12375" y="20179"/>
                      <a:pt x="13873" y="14732"/>
                      <a:pt x="14094" y="14732"/>
                    </a:cubicBezTo>
                    <a:cubicBezTo>
                      <a:pt x="14098" y="14732"/>
                      <a:pt x="14101" y="14734"/>
                      <a:pt x="14104" y="14737"/>
                    </a:cubicBezTo>
                    <a:cubicBezTo>
                      <a:pt x="14275" y="14937"/>
                      <a:pt x="16089" y="20089"/>
                      <a:pt x="17138" y="20089"/>
                    </a:cubicBezTo>
                    <a:cubicBezTo>
                      <a:pt x="17204" y="20089"/>
                      <a:pt x="17266" y="20069"/>
                      <a:pt x="17326" y="20026"/>
                    </a:cubicBezTo>
                    <a:cubicBezTo>
                      <a:pt x="18254" y="19389"/>
                      <a:pt x="18534" y="18082"/>
                      <a:pt x="18893" y="18082"/>
                    </a:cubicBezTo>
                    <a:cubicBezTo>
                      <a:pt x="18946" y="18082"/>
                      <a:pt x="19000" y="18109"/>
                      <a:pt x="19058" y="18171"/>
                    </a:cubicBezTo>
                    <a:cubicBezTo>
                      <a:pt x="19416" y="18530"/>
                      <a:pt x="21307" y="19613"/>
                      <a:pt x="22182" y="19613"/>
                    </a:cubicBezTo>
                    <a:cubicBezTo>
                      <a:pt x="22496" y="19613"/>
                      <a:pt x="22679" y="19474"/>
                      <a:pt x="22614" y="19114"/>
                    </a:cubicBezTo>
                    <a:cubicBezTo>
                      <a:pt x="22402" y="17776"/>
                      <a:pt x="21399" y="16469"/>
                      <a:pt x="21855" y="16105"/>
                    </a:cubicBezTo>
                    <a:cubicBezTo>
                      <a:pt x="22311" y="15770"/>
                      <a:pt x="25897" y="16408"/>
                      <a:pt x="23618" y="15101"/>
                    </a:cubicBezTo>
                    <a:cubicBezTo>
                      <a:pt x="21338" y="13764"/>
                      <a:pt x="16110" y="12001"/>
                      <a:pt x="16110" y="12001"/>
                    </a:cubicBezTo>
                    <a:cubicBezTo>
                      <a:pt x="16110" y="12001"/>
                      <a:pt x="23344" y="8566"/>
                      <a:pt x="22614" y="7685"/>
                    </a:cubicBezTo>
                    <a:cubicBezTo>
                      <a:pt x="22318" y="7326"/>
                      <a:pt x="21935" y="7254"/>
                      <a:pt x="21592" y="7254"/>
                    </a:cubicBezTo>
                    <a:cubicBezTo>
                      <a:pt x="21363" y="7254"/>
                      <a:pt x="21151" y="7287"/>
                      <a:pt x="20994" y="7287"/>
                    </a:cubicBezTo>
                    <a:cubicBezTo>
                      <a:pt x="20809" y="7287"/>
                      <a:pt x="20701" y="7242"/>
                      <a:pt x="20730" y="7047"/>
                    </a:cubicBezTo>
                    <a:cubicBezTo>
                      <a:pt x="20817" y="6469"/>
                      <a:pt x="23790" y="2454"/>
                      <a:pt x="22878" y="2454"/>
                    </a:cubicBezTo>
                    <a:cubicBezTo>
                      <a:pt x="22831" y="2454"/>
                      <a:pt x="22774" y="2465"/>
                      <a:pt x="22706" y="2487"/>
                    </a:cubicBezTo>
                    <a:cubicBezTo>
                      <a:pt x="21477" y="2880"/>
                      <a:pt x="20023" y="4847"/>
                      <a:pt x="19621" y="4847"/>
                    </a:cubicBezTo>
                    <a:cubicBezTo>
                      <a:pt x="19556" y="4847"/>
                      <a:pt x="19518" y="4795"/>
                      <a:pt x="19514" y="4676"/>
                    </a:cubicBezTo>
                    <a:cubicBezTo>
                      <a:pt x="19470" y="4080"/>
                      <a:pt x="20051" y="2684"/>
                      <a:pt x="19698" y="2684"/>
                    </a:cubicBezTo>
                    <a:cubicBezTo>
                      <a:pt x="19565" y="2684"/>
                      <a:pt x="19298" y="2883"/>
                      <a:pt x="18815" y="3399"/>
                    </a:cubicBezTo>
                    <a:cubicBezTo>
                      <a:pt x="17251" y="5102"/>
                      <a:pt x="14816" y="9371"/>
                      <a:pt x="14547" y="9371"/>
                    </a:cubicBezTo>
                    <a:cubicBezTo>
                      <a:pt x="14524" y="9371"/>
                      <a:pt x="14517" y="9337"/>
                      <a:pt x="14529" y="9266"/>
                    </a:cubicBezTo>
                    <a:cubicBezTo>
                      <a:pt x="14679" y="8456"/>
                      <a:pt x="14504" y="1024"/>
                      <a:pt x="13770" y="1024"/>
                    </a:cubicBezTo>
                    <a:cubicBezTo>
                      <a:pt x="13760" y="1024"/>
                      <a:pt x="13749" y="1025"/>
                      <a:pt x="13739" y="1028"/>
                    </a:cubicBezTo>
                    <a:cubicBezTo>
                      <a:pt x="13095" y="1235"/>
                      <a:pt x="12712" y="3080"/>
                      <a:pt x="12389" y="3080"/>
                    </a:cubicBezTo>
                    <a:cubicBezTo>
                      <a:pt x="12331" y="3080"/>
                      <a:pt x="12275" y="3021"/>
                      <a:pt x="12219" y="2882"/>
                    </a:cubicBezTo>
                    <a:cubicBezTo>
                      <a:pt x="11886" y="2113"/>
                      <a:pt x="10859" y="0"/>
                      <a:pt x="103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0" name="Google Shape;3060;p19"/>
              <p:cNvSpPr/>
              <p:nvPr/>
            </p:nvSpPr>
            <p:spPr>
              <a:xfrm>
                <a:off x="1241925" y="4559800"/>
                <a:ext cx="228000" cy="187075"/>
              </a:xfrm>
              <a:custGeom>
                <a:avLst/>
                <a:gdLst/>
                <a:ahLst/>
                <a:cxnLst/>
                <a:rect l="l" t="t" r="r" b="b"/>
                <a:pathLst>
                  <a:path w="9120" h="7483" extrusionOk="0">
                    <a:moveTo>
                      <a:pt x="5142" y="1"/>
                    </a:moveTo>
                    <a:cubicBezTo>
                      <a:pt x="3702" y="1"/>
                      <a:pt x="2554" y="1027"/>
                      <a:pt x="2554" y="1027"/>
                    </a:cubicBezTo>
                    <a:cubicBezTo>
                      <a:pt x="2554" y="1027"/>
                      <a:pt x="1" y="2091"/>
                      <a:pt x="700" y="4462"/>
                    </a:cubicBezTo>
                    <a:cubicBezTo>
                      <a:pt x="1181" y="6169"/>
                      <a:pt x="2861" y="7482"/>
                      <a:pt x="4660" y="7482"/>
                    </a:cubicBezTo>
                    <a:cubicBezTo>
                      <a:pt x="5359" y="7482"/>
                      <a:pt x="6076" y="7284"/>
                      <a:pt x="6749" y="6833"/>
                    </a:cubicBezTo>
                    <a:cubicBezTo>
                      <a:pt x="9119" y="5252"/>
                      <a:pt x="8572" y="1513"/>
                      <a:pt x="6597" y="389"/>
                    </a:cubicBezTo>
                    <a:cubicBezTo>
                      <a:pt x="6101" y="107"/>
                      <a:pt x="5606" y="1"/>
                      <a:pt x="51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61" name="Google Shape;3061;p19"/>
            <p:cNvGrpSpPr/>
            <p:nvPr/>
          </p:nvGrpSpPr>
          <p:grpSpPr>
            <a:xfrm>
              <a:off x="243200" y="1487213"/>
              <a:ext cx="373900" cy="344925"/>
              <a:chOff x="2493475" y="2126450"/>
              <a:chExt cx="373900" cy="344925"/>
            </a:xfrm>
          </p:grpSpPr>
          <p:sp>
            <p:nvSpPr>
              <p:cNvPr id="3062" name="Google Shape;3062;p19"/>
              <p:cNvSpPr/>
              <p:nvPr/>
            </p:nvSpPr>
            <p:spPr>
              <a:xfrm>
                <a:off x="2672800" y="2248925"/>
                <a:ext cx="194575" cy="62900"/>
              </a:xfrm>
              <a:custGeom>
                <a:avLst/>
                <a:gdLst/>
                <a:ahLst/>
                <a:cxnLst/>
                <a:rect l="l" t="t" r="r" b="b"/>
                <a:pathLst>
                  <a:path w="7783" h="2516" extrusionOk="0">
                    <a:moveTo>
                      <a:pt x="5006" y="0"/>
                    </a:moveTo>
                    <a:cubicBezTo>
                      <a:pt x="3160" y="0"/>
                      <a:pt x="1338" y="739"/>
                      <a:pt x="1" y="2002"/>
                    </a:cubicBezTo>
                    <a:cubicBezTo>
                      <a:pt x="1401" y="2278"/>
                      <a:pt x="2840" y="2516"/>
                      <a:pt x="4268" y="2516"/>
                    </a:cubicBezTo>
                    <a:cubicBezTo>
                      <a:pt x="5040" y="2516"/>
                      <a:pt x="5809" y="2446"/>
                      <a:pt x="6566" y="2275"/>
                    </a:cubicBezTo>
                    <a:cubicBezTo>
                      <a:pt x="7022" y="2154"/>
                      <a:pt x="7600" y="1941"/>
                      <a:pt x="7721" y="1455"/>
                    </a:cubicBezTo>
                    <a:cubicBezTo>
                      <a:pt x="7782" y="1090"/>
                      <a:pt x="7600" y="725"/>
                      <a:pt x="7296" y="482"/>
                    </a:cubicBezTo>
                    <a:cubicBezTo>
                      <a:pt x="6992" y="269"/>
                      <a:pt x="6597" y="178"/>
                      <a:pt x="6262" y="117"/>
                    </a:cubicBezTo>
                    <a:cubicBezTo>
                      <a:pt x="5846" y="38"/>
                      <a:pt x="5425" y="0"/>
                      <a:pt x="50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3" name="Google Shape;3063;p19"/>
              <p:cNvSpPr/>
              <p:nvPr/>
            </p:nvSpPr>
            <p:spPr>
              <a:xfrm>
                <a:off x="2672800" y="2127725"/>
                <a:ext cx="114025" cy="167450"/>
              </a:xfrm>
              <a:custGeom>
                <a:avLst/>
                <a:gdLst/>
                <a:ahLst/>
                <a:cxnLst/>
                <a:rect l="l" t="t" r="r" b="b"/>
                <a:pathLst>
                  <a:path w="4561" h="6698" extrusionOk="0">
                    <a:moveTo>
                      <a:pt x="3268" y="1"/>
                    </a:moveTo>
                    <a:cubicBezTo>
                      <a:pt x="2884" y="1"/>
                      <a:pt x="2480" y="156"/>
                      <a:pt x="2159" y="406"/>
                    </a:cubicBezTo>
                    <a:cubicBezTo>
                      <a:pt x="1490" y="983"/>
                      <a:pt x="1217" y="1895"/>
                      <a:pt x="973" y="2746"/>
                    </a:cubicBezTo>
                    <a:cubicBezTo>
                      <a:pt x="609" y="4114"/>
                      <a:pt x="274" y="5421"/>
                      <a:pt x="1" y="6698"/>
                    </a:cubicBezTo>
                    <a:cubicBezTo>
                      <a:pt x="1703" y="5634"/>
                      <a:pt x="3496" y="4418"/>
                      <a:pt x="4287" y="2564"/>
                    </a:cubicBezTo>
                    <a:cubicBezTo>
                      <a:pt x="4439" y="2199"/>
                      <a:pt x="4560" y="1774"/>
                      <a:pt x="4560" y="1348"/>
                    </a:cubicBezTo>
                    <a:cubicBezTo>
                      <a:pt x="4530" y="923"/>
                      <a:pt x="4378" y="527"/>
                      <a:pt x="4013" y="254"/>
                    </a:cubicBezTo>
                    <a:cubicBezTo>
                      <a:pt x="3799" y="78"/>
                      <a:pt x="3539" y="1"/>
                      <a:pt x="3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4" name="Google Shape;3064;p19"/>
              <p:cNvSpPr/>
              <p:nvPr/>
            </p:nvSpPr>
            <p:spPr>
              <a:xfrm>
                <a:off x="2577825" y="2126450"/>
                <a:ext cx="107175" cy="171000"/>
              </a:xfrm>
              <a:custGeom>
                <a:avLst/>
                <a:gdLst/>
                <a:ahLst/>
                <a:cxnLst/>
                <a:rect l="l" t="t" r="r" b="b"/>
                <a:pathLst>
                  <a:path w="4287" h="6840" extrusionOk="0">
                    <a:moveTo>
                      <a:pt x="1452" y="1"/>
                    </a:moveTo>
                    <a:cubicBezTo>
                      <a:pt x="933" y="1"/>
                      <a:pt x="410" y="250"/>
                      <a:pt x="183" y="730"/>
                    </a:cubicBezTo>
                    <a:cubicBezTo>
                      <a:pt x="0" y="1126"/>
                      <a:pt x="92" y="1582"/>
                      <a:pt x="244" y="2007"/>
                    </a:cubicBezTo>
                    <a:cubicBezTo>
                      <a:pt x="973" y="3922"/>
                      <a:pt x="2888" y="5168"/>
                      <a:pt x="3678" y="6840"/>
                    </a:cubicBezTo>
                    <a:cubicBezTo>
                      <a:pt x="3921" y="5958"/>
                      <a:pt x="4134" y="5138"/>
                      <a:pt x="4195" y="4226"/>
                    </a:cubicBezTo>
                    <a:cubicBezTo>
                      <a:pt x="4286" y="3344"/>
                      <a:pt x="4165" y="2402"/>
                      <a:pt x="3800" y="1642"/>
                    </a:cubicBezTo>
                    <a:cubicBezTo>
                      <a:pt x="3374" y="822"/>
                      <a:pt x="2645" y="183"/>
                      <a:pt x="1763" y="31"/>
                    </a:cubicBezTo>
                    <a:cubicBezTo>
                      <a:pt x="1661" y="11"/>
                      <a:pt x="1557" y="1"/>
                      <a:pt x="14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5" name="Google Shape;3065;p19"/>
              <p:cNvSpPr/>
              <p:nvPr/>
            </p:nvSpPr>
            <p:spPr>
              <a:xfrm>
                <a:off x="2493475" y="2221125"/>
                <a:ext cx="179350" cy="74050"/>
              </a:xfrm>
              <a:custGeom>
                <a:avLst/>
                <a:gdLst/>
                <a:ahLst/>
                <a:cxnLst/>
                <a:rect l="l" t="t" r="r" b="b"/>
                <a:pathLst>
                  <a:path w="7174" h="2962" extrusionOk="0">
                    <a:moveTo>
                      <a:pt x="1965" y="0"/>
                    </a:moveTo>
                    <a:cubicBezTo>
                      <a:pt x="1837" y="0"/>
                      <a:pt x="1709" y="5"/>
                      <a:pt x="1581" y="13"/>
                    </a:cubicBezTo>
                    <a:cubicBezTo>
                      <a:pt x="1247" y="44"/>
                      <a:pt x="912" y="74"/>
                      <a:pt x="608" y="226"/>
                    </a:cubicBezTo>
                    <a:cubicBezTo>
                      <a:pt x="304" y="378"/>
                      <a:pt x="61" y="682"/>
                      <a:pt x="31" y="986"/>
                    </a:cubicBezTo>
                    <a:cubicBezTo>
                      <a:pt x="0" y="1412"/>
                      <a:pt x="244" y="1837"/>
                      <a:pt x="639" y="2050"/>
                    </a:cubicBezTo>
                    <a:cubicBezTo>
                      <a:pt x="1004" y="2293"/>
                      <a:pt x="1459" y="2323"/>
                      <a:pt x="1885" y="2415"/>
                    </a:cubicBezTo>
                    <a:cubicBezTo>
                      <a:pt x="3587" y="2627"/>
                      <a:pt x="5350" y="2779"/>
                      <a:pt x="7174" y="2962"/>
                    </a:cubicBezTo>
                    <a:cubicBezTo>
                      <a:pt x="6143" y="1157"/>
                      <a:pt x="4058" y="0"/>
                      <a:pt x="19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6" name="Google Shape;3066;p19"/>
              <p:cNvSpPr/>
              <p:nvPr/>
            </p:nvSpPr>
            <p:spPr>
              <a:xfrm>
                <a:off x="2514000" y="2293675"/>
                <a:ext cx="158075" cy="104525"/>
              </a:xfrm>
              <a:custGeom>
                <a:avLst/>
                <a:gdLst/>
                <a:ahLst/>
                <a:cxnLst/>
                <a:rect l="l" t="t" r="r" b="b"/>
                <a:pathLst>
                  <a:path w="6323" h="4181" extrusionOk="0">
                    <a:moveTo>
                      <a:pt x="4952" y="0"/>
                    </a:moveTo>
                    <a:cubicBezTo>
                      <a:pt x="3621" y="0"/>
                      <a:pt x="2301" y="416"/>
                      <a:pt x="1216" y="1184"/>
                    </a:cubicBezTo>
                    <a:cubicBezTo>
                      <a:pt x="882" y="1428"/>
                      <a:pt x="517" y="1701"/>
                      <a:pt x="304" y="2096"/>
                    </a:cubicBezTo>
                    <a:cubicBezTo>
                      <a:pt x="91" y="2461"/>
                      <a:pt x="0" y="2917"/>
                      <a:pt x="152" y="3343"/>
                    </a:cubicBezTo>
                    <a:cubicBezTo>
                      <a:pt x="338" y="3901"/>
                      <a:pt x="943" y="4180"/>
                      <a:pt x="1560" y="4180"/>
                    </a:cubicBezTo>
                    <a:cubicBezTo>
                      <a:pt x="1648" y="4180"/>
                      <a:pt x="1736" y="4175"/>
                      <a:pt x="1824" y="4163"/>
                    </a:cubicBezTo>
                    <a:cubicBezTo>
                      <a:pt x="2523" y="4102"/>
                      <a:pt x="3070" y="3677"/>
                      <a:pt x="3556" y="3251"/>
                    </a:cubicBezTo>
                    <a:cubicBezTo>
                      <a:pt x="4681" y="2339"/>
                      <a:pt x="5593" y="1276"/>
                      <a:pt x="6322" y="151"/>
                    </a:cubicBezTo>
                    <a:cubicBezTo>
                      <a:pt x="5871" y="50"/>
                      <a:pt x="5411" y="0"/>
                      <a:pt x="4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7" name="Google Shape;3067;p19"/>
              <p:cNvSpPr/>
              <p:nvPr/>
            </p:nvSpPr>
            <p:spPr>
              <a:xfrm>
                <a:off x="2668250" y="2296675"/>
                <a:ext cx="164925" cy="124350"/>
              </a:xfrm>
              <a:custGeom>
                <a:avLst/>
                <a:gdLst/>
                <a:ahLst/>
                <a:cxnLst/>
                <a:rect l="l" t="t" r="r" b="b"/>
                <a:pathLst>
                  <a:path w="6597" h="4974" extrusionOk="0">
                    <a:moveTo>
                      <a:pt x="0" y="1"/>
                    </a:moveTo>
                    <a:cubicBezTo>
                      <a:pt x="1399" y="760"/>
                      <a:pt x="2159" y="2311"/>
                      <a:pt x="3070" y="3587"/>
                    </a:cubicBezTo>
                    <a:cubicBezTo>
                      <a:pt x="3526" y="4165"/>
                      <a:pt x="4043" y="4742"/>
                      <a:pt x="4742" y="4925"/>
                    </a:cubicBezTo>
                    <a:cubicBezTo>
                      <a:pt x="4874" y="4958"/>
                      <a:pt x="5009" y="4974"/>
                      <a:pt x="5144" y="4974"/>
                    </a:cubicBezTo>
                    <a:cubicBezTo>
                      <a:pt x="5756" y="4974"/>
                      <a:pt x="6350" y="4641"/>
                      <a:pt x="6475" y="4043"/>
                    </a:cubicBezTo>
                    <a:cubicBezTo>
                      <a:pt x="6596" y="3526"/>
                      <a:pt x="6292" y="2979"/>
                      <a:pt x="5958" y="2584"/>
                    </a:cubicBezTo>
                    <a:cubicBezTo>
                      <a:pt x="4499" y="852"/>
                      <a:pt x="2189" y="183"/>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8" name="Google Shape;3068;p19"/>
              <p:cNvSpPr/>
              <p:nvPr/>
            </p:nvSpPr>
            <p:spPr>
              <a:xfrm>
                <a:off x="2669000" y="2294400"/>
                <a:ext cx="86650" cy="168350"/>
              </a:xfrm>
              <a:custGeom>
                <a:avLst/>
                <a:gdLst/>
                <a:ahLst/>
                <a:cxnLst/>
                <a:rect l="l" t="t" r="r" b="b"/>
                <a:pathLst>
                  <a:path w="3466" h="6734" extrusionOk="0">
                    <a:moveTo>
                      <a:pt x="1" y="0"/>
                    </a:moveTo>
                    <a:lnTo>
                      <a:pt x="1" y="0"/>
                    </a:lnTo>
                    <a:cubicBezTo>
                      <a:pt x="274" y="760"/>
                      <a:pt x="305" y="1551"/>
                      <a:pt x="214" y="2371"/>
                    </a:cubicBezTo>
                    <a:cubicBezTo>
                      <a:pt x="183" y="3131"/>
                      <a:pt x="62" y="3891"/>
                      <a:pt x="183" y="4651"/>
                    </a:cubicBezTo>
                    <a:cubicBezTo>
                      <a:pt x="274" y="5411"/>
                      <a:pt x="639" y="6171"/>
                      <a:pt x="1277" y="6535"/>
                    </a:cubicBezTo>
                    <a:cubicBezTo>
                      <a:pt x="1504" y="6670"/>
                      <a:pt x="1770" y="6734"/>
                      <a:pt x="2033" y="6734"/>
                    </a:cubicBezTo>
                    <a:cubicBezTo>
                      <a:pt x="2547" y="6734"/>
                      <a:pt x="3052" y="6491"/>
                      <a:pt x="3253" y="6049"/>
                    </a:cubicBezTo>
                    <a:cubicBezTo>
                      <a:pt x="3466" y="5654"/>
                      <a:pt x="3375" y="5198"/>
                      <a:pt x="3314" y="4803"/>
                    </a:cubicBezTo>
                    <a:cubicBezTo>
                      <a:pt x="2888" y="2858"/>
                      <a:pt x="1673" y="1064"/>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9" name="Google Shape;3069;p19"/>
              <p:cNvSpPr/>
              <p:nvPr/>
            </p:nvSpPr>
            <p:spPr>
              <a:xfrm>
                <a:off x="2592250" y="2298200"/>
                <a:ext cx="97300" cy="173175"/>
              </a:xfrm>
              <a:custGeom>
                <a:avLst/>
                <a:gdLst/>
                <a:ahLst/>
                <a:cxnLst/>
                <a:rect l="l" t="t" r="r" b="b"/>
                <a:pathLst>
                  <a:path w="3892" h="6927" extrusionOk="0">
                    <a:moveTo>
                      <a:pt x="3040" y="0"/>
                    </a:moveTo>
                    <a:lnTo>
                      <a:pt x="3040" y="0"/>
                    </a:lnTo>
                    <a:cubicBezTo>
                      <a:pt x="2189" y="1338"/>
                      <a:pt x="1308" y="2675"/>
                      <a:pt x="548" y="4043"/>
                    </a:cubicBezTo>
                    <a:cubicBezTo>
                      <a:pt x="335" y="4499"/>
                      <a:pt x="62" y="4955"/>
                      <a:pt x="31" y="5472"/>
                    </a:cubicBezTo>
                    <a:cubicBezTo>
                      <a:pt x="1" y="5958"/>
                      <a:pt x="183" y="6535"/>
                      <a:pt x="639" y="6809"/>
                    </a:cubicBezTo>
                    <a:cubicBezTo>
                      <a:pt x="785" y="6891"/>
                      <a:pt x="943" y="6926"/>
                      <a:pt x="1106" y="6926"/>
                    </a:cubicBezTo>
                    <a:cubicBezTo>
                      <a:pt x="1488" y="6926"/>
                      <a:pt x="1891" y="6730"/>
                      <a:pt x="2189" y="6475"/>
                    </a:cubicBezTo>
                    <a:cubicBezTo>
                      <a:pt x="2585" y="6049"/>
                      <a:pt x="2797" y="5502"/>
                      <a:pt x="2949" y="4955"/>
                    </a:cubicBezTo>
                    <a:cubicBezTo>
                      <a:pt x="3527" y="3313"/>
                      <a:pt x="3892" y="1551"/>
                      <a:pt x="30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70" name="Google Shape;3070;p19"/>
            <p:cNvGrpSpPr/>
            <p:nvPr/>
          </p:nvGrpSpPr>
          <p:grpSpPr>
            <a:xfrm rot="-1164110" flipH="1">
              <a:off x="-77269" y="2966643"/>
              <a:ext cx="864923" cy="1572976"/>
              <a:chOff x="5641475" y="2674000"/>
              <a:chExt cx="1142425" cy="2077650"/>
            </a:xfrm>
          </p:grpSpPr>
          <p:sp>
            <p:nvSpPr>
              <p:cNvPr id="3071" name="Google Shape;3071;p19"/>
              <p:cNvSpPr/>
              <p:nvPr/>
            </p:nvSpPr>
            <p:spPr>
              <a:xfrm>
                <a:off x="5641475" y="2689200"/>
                <a:ext cx="102900" cy="72975"/>
              </a:xfrm>
              <a:custGeom>
                <a:avLst/>
                <a:gdLst/>
                <a:ahLst/>
                <a:cxnLst/>
                <a:rect l="l" t="t" r="r" b="b"/>
                <a:pathLst>
                  <a:path w="4116" h="2919" extrusionOk="0">
                    <a:moveTo>
                      <a:pt x="2024" y="0"/>
                    </a:moveTo>
                    <a:cubicBezTo>
                      <a:pt x="1706" y="0"/>
                      <a:pt x="1375" y="121"/>
                      <a:pt x="1074" y="409"/>
                    </a:cubicBezTo>
                    <a:cubicBezTo>
                      <a:pt x="0" y="1411"/>
                      <a:pt x="1024" y="2918"/>
                      <a:pt x="2145" y="2918"/>
                    </a:cubicBezTo>
                    <a:cubicBezTo>
                      <a:pt x="2453" y="2918"/>
                      <a:pt x="2768" y="2805"/>
                      <a:pt x="3049" y="2537"/>
                    </a:cubicBezTo>
                    <a:cubicBezTo>
                      <a:pt x="4116" y="1518"/>
                      <a:pt x="3150" y="0"/>
                      <a:pt x="20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2" name="Google Shape;3072;p19"/>
              <p:cNvSpPr/>
              <p:nvPr/>
            </p:nvSpPr>
            <p:spPr>
              <a:xfrm>
                <a:off x="5699225" y="2674000"/>
                <a:ext cx="103675" cy="72975"/>
              </a:xfrm>
              <a:custGeom>
                <a:avLst/>
                <a:gdLst/>
                <a:ahLst/>
                <a:cxnLst/>
                <a:rect l="l" t="t" r="r" b="b"/>
                <a:pathLst>
                  <a:path w="4147" h="2919" extrusionOk="0">
                    <a:moveTo>
                      <a:pt x="2040" y="0"/>
                    </a:moveTo>
                    <a:cubicBezTo>
                      <a:pt x="1718" y="0"/>
                      <a:pt x="1382" y="121"/>
                      <a:pt x="1074" y="409"/>
                    </a:cubicBezTo>
                    <a:cubicBezTo>
                      <a:pt x="0" y="1411"/>
                      <a:pt x="1024" y="2919"/>
                      <a:pt x="2160" y="2919"/>
                    </a:cubicBezTo>
                    <a:cubicBezTo>
                      <a:pt x="2472" y="2919"/>
                      <a:pt x="2792" y="2805"/>
                      <a:pt x="3080" y="2537"/>
                    </a:cubicBezTo>
                    <a:cubicBezTo>
                      <a:pt x="4146" y="1518"/>
                      <a:pt x="3180" y="0"/>
                      <a:pt x="204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3" name="Google Shape;3073;p19"/>
              <p:cNvSpPr/>
              <p:nvPr/>
            </p:nvSpPr>
            <p:spPr>
              <a:xfrm>
                <a:off x="5682575" y="2706600"/>
                <a:ext cx="103025" cy="72375"/>
              </a:xfrm>
              <a:custGeom>
                <a:avLst/>
                <a:gdLst/>
                <a:ahLst/>
                <a:cxnLst/>
                <a:rect l="l" t="t" r="r" b="b"/>
                <a:pathLst>
                  <a:path w="4121" h="2895" extrusionOk="0">
                    <a:moveTo>
                      <a:pt x="1999" y="0"/>
                    </a:moveTo>
                    <a:cubicBezTo>
                      <a:pt x="1688" y="0"/>
                      <a:pt x="1365" y="114"/>
                      <a:pt x="1071" y="382"/>
                    </a:cubicBezTo>
                    <a:cubicBezTo>
                      <a:pt x="0" y="1405"/>
                      <a:pt x="998" y="2894"/>
                      <a:pt x="2123" y="2894"/>
                    </a:cubicBezTo>
                    <a:cubicBezTo>
                      <a:pt x="2435" y="2894"/>
                      <a:pt x="2757" y="2780"/>
                      <a:pt x="3047" y="2510"/>
                    </a:cubicBezTo>
                    <a:cubicBezTo>
                      <a:pt x="4120" y="1508"/>
                      <a:pt x="3134" y="0"/>
                      <a:pt x="19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4" name="Google Shape;3074;p19"/>
              <p:cNvSpPr/>
              <p:nvPr/>
            </p:nvSpPr>
            <p:spPr>
              <a:xfrm>
                <a:off x="5765450" y="2684250"/>
                <a:ext cx="103500" cy="73000"/>
              </a:xfrm>
              <a:custGeom>
                <a:avLst/>
                <a:gdLst/>
                <a:ahLst/>
                <a:cxnLst/>
                <a:rect l="l" t="t" r="r" b="b"/>
                <a:pathLst>
                  <a:path w="4140" h="2920" extrusionOk="0">
                    <a:moveTo>
                      <a:pt x="2008" y="1"/>
                    </a:moveTo>
                    <a:cubicBezTo>
                      <a:pt x="1693" y="1"/>
                      <a:pt x="1366" y="118"/>
                      <a:pt x="1069" y="394"/>
                    </a:cubicBezTo>
                    <a:cubicBezTo>
                      <a:pt x="1" y="1416"/>
                      <a:pt x="991" y="2919"/>
                      <a:pt x="2114" y="2919"/>
                    </a:cubicBezTo>
                    <a:cubicBezTo>
                      <a:pt x="2428" y="2919"/>
                      <a:pt x="2752" y="2801"/>
                      <a:pt x="3045" y="2522"/>
                    </a:cubicBezTo>
                    <a:cubicBezTo>
                      <a:pt x="4140" y="1522"/>
                      <a:pt x="3147" y="1"/>
                      <a:pt x="20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5" name="Google Shape;3075;p19"/>
              <p:cNvSpPr/>
              <p:nvPr/>
            </p:nvSpPr>
            <p:spPr>
              <a:xfrm>
                <a:off x="5719750" y="2719900"/>
                <a:ext cx="102950" cy="72675"/>
              </a:xfrm>
              <a:custGeom>
                <a:avLst/>
                <a:gdLst/>
                <a:ahLst/>
                <a:cxnLst/>
                <a:rect l="l" t="t" r="r" b="b"/>
                <a:pathLst>
                  <a:path w="4118" h="2907" extrusionOk="0">
                    <a:moveTo>
                      <a:pt x="2005" y="0"/>
                    </a:moveTo>
                    <a:cubicBezTo>
                      <a:pt x="1690" y="0"/>
                      <a:pt x="1366" y="118"/>
                      <a:pt x="1073" y="397"/>
                    </a:cubicBezTo>
                    <a:cubicBezTo>
                      <a:pt x="0" y="1399"/>
                      <a:pt x="1005" y="2906"/>
                      <a:pt x="2133" y="2906"/>
                    </a:cubicBezTo>
                    <a:cubicBezTo>
                      <a:pt x="2443" y="2906"/>
                      <a:pt x="2761" y="2793"/>
                      <a:pt x="3049" y="2525"/>
                    </a:cubicBezTo>
                    <a:cubicBezTo>
                      <a:pt x="4118" y="1504"/>
                      <a:pt x="312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6" name="Google Shape;3076;p19"/>
              <p:cNvSpPr/>
              <p:nvPr/>
            </p:nvSpPr>
            <p:spPr>
              <a:xfrm>
                <a:off x="5823075" y="2686050"/>
                <a:ext cx="102850" cy="73075"/>
              </a:xfrm>
              <a:custGeom>
                <a:avLst/>
                <a:gdLst/>
                <a:ahLst/>
                <a:cxnLst/>
                <a:rect l="l" t="t" r="r" b="b"/>
                <a:pathLst>
                  <a:path w="4114" h="2923" extrusionOk="0">
                    <a:moveTo>
                      <a:pt x="2033" y="1"/>
                    </a:moveTo>
                    <a:cubicBezTo>
                      <a:pt x="1712" y="1"/>
                      <a:pt x="1378" y="123"/>
                      <a:pt x="1074" y="414"/>
                    </a:cubicBezTo>
                    <a:cubicBezTo>
                      <a:pt x="1" y="1416"/>
                      <a:pt x="1005" y="2923"/>
                      <a:pt x="2134" y="2923"/>
                    </a:cubicBezTo>
                    <a:cubicBezTo>
                      <a:pt x="2443" y="2923"/>
                      <a:pt x="2762" y="2810"/>
                      <a:pt x="3050" y="2541"/>
                    </a:cubicBezTo>
                    <a:cubicBezTo>
                      <a:pt x="4114" y="1501"/>
                      <a:pt x="3155" y="1"/>
                      <a:pt x="20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7" name="Google Shape;3077;p19"/>
              <p:cNvSpPr/>
              <p:nvPr/>
            </p:nvSpPr>
            <p:spPr>
              <a:xfrm>
                <a:off x="5750950" y="2720325"/>
                <a:ext cx="88725" cy="97275"/>
              </a:xfrm>
              <a:custGeom>
                <a:avLst/>
                <a:gdLst/>
                <a:ahLst/>
                <a:cxnLst/>
                <a:rect l="l" t="t" r="r" b="b"/>
                <a:pathLst>
                  <a:path w="3549" h="3891" extrusionOk="0">
                    <a:moveTo>
                      <a:pt x="1741" y="0"/>
                    </a:moveTo>
                    <a:cubicBezTo>
                      <a:pt x="1423" y="0"/>
                      <a:pt x="1094" y="122"/>
                      <a:pt x="798" y="410"/>
                    </a:cubicBezTo>
                    <a:cubicBezTo>
                      <a:pt x="342" y="866"/>
                      <a:pt x="281" y="1383"/>
                      <a:pt x="433" y="1839"/>
                    </a:cubicBezTo>
                    <a:cubicBezTo>
                      <a:pt x="0" y="2796"/>
                      <a:pt x="849" y="3891"/>
                      <a:pt x="1801" y="3891"/>
                    </a:cubicBezTo>
                    <a:cubicBezTo>
                      <a:pt x="2118" y="3891"/>
                      <a:pt x="2447" y="3769"/>
                      <a:pt x="2743" y="3480"/>
                    </a:cubicBezTo>
                    <a:cubicBezTo>
                      <a:pt x="3199" y="3024"/>
                      <a:pt x="3291" y="2508"/>
                      <a:pt x="3139" y="2052"/>
                    </a:cubicBezTo>
                    <a:cubicBezTo>
                      <a:pt x="3549" y="1094"/>
                      <a:pt x="2694" y="0"/>
                      <a:pt x="17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8" name="Google Shape;3078;p19"/>
              <p:cNvSpPr/>
              <p:nvPr/>
            </p:nvSpPr>
            <p:spPr>
              <a:xfrm>
                <a:off x="5776725" y="2738500"/>
                <a:ext cx="102850" cy="73075"/>
              </a:xfrm>
              <a:custGeom>
                <a:avLst/>
                <a:gdLst/>
                <a:ahLst/>
                <a:cxnLst/>
                <a:rect l="l" t="t" r="r" b="b"/>
                <a:pathLst>
                  <a:path w="4114" h="2923" extrusionOk="0">
                    <a:moveTo>
                      <a:pt x="2032" y="0"/>
                    </a:moveTo>
                    <a:cubicBezTo>
                      <a:pt x="1712" y="0"/>
                      <a:pt x="1378" y="123"/>
                      <a:pt x="1074" y="413"/>
                    </a:cubicBezTo>
                    <a:cubicBezTo>
                      <a:pt x="1" y="1415"/>
                      <a:pt x="1005" y="2922"/>
                      <a:pt x="2134" y="2922"/>
                    </a:cubicBezTo>
                    <a:cubicBezTo>
                      <a:pt x="2443" y="2922"/>
                      <a:pt x="2762" y="2809"/>
                      <a:pt x="3050" y="2541"/>
                    </a:cubicBezTo>
                    <a:cubicBezTo>
                      <a:pt x="4114" y="1500"/>
                      <a:pt x="3155" y="0"/>
                      <a:pt x="20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9" name="Google Shape;3079;p19"/>
              <p:cNvSpPr/>
              <p:nvPr/>
            </p:nvSpPr>
            <p:spPr>
              <a:xfrm>
                <a:off x="5863350" y="2719900"/>
                <a:ext cx="103575" cy="72675"/>
              </a:xfrm>
              <a:custGeom>
                <a:avLst/>
                <a:gdLst/>
                <a:ahLst/>
                <a:cxnLst/>
                <a:rect l="l" t="t" r="r" b="b"/>
                <a:pathLst>
                  <a:path w="4143" h="2907" extrusionOk="0">
                    <a:moveTo>
                      <a:pt x="2021" y="0"/>
                    </a:moveTo>
                    <a:cubicBezTo>
                      <a:pt x="1703" y="0"/>
                      <a:pt x="1373" y="118"/>
                      <a:pt x="1074" y="397"/>
                    </a:cubicBezTo>
                    <a:cubicBezTo>
                      <a:pt x="1" y="1399"/>
                      <a:pt x="1005" y="2906"/>
                      <a:pt x="2134" y="2906"/>
                    </a:cubicBezTo>
                    <a:cubicBezTo>
                      <a:pt x="2443" y="2906"/>
                      <a:pt x="2762" y="2793"/>
                      <a:pt x="3050" y="2525"/>
                    </a:cubicBezTo>
                    <a:cubicBezTo>
                      <a:pt x="4142" y="1504"/>
                      <a:pt x="3157" y="0"/>
                      <a:pt x="202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0" name="Google Shape;3080;p19"/>
              <p:cNvSpPr/>
              <p:nvPr/>
            </p:nvSpPr>
            <p:spPr>
              <a:xfrm>
                <a:off x="5733575" y="2769725"/>
                <a:ext cx="104100" cy="73000"/>
              </a:xfrm>
              <a:custGeom>
                <a:avLst/>
                <a:gdLst/>
                <a:ahLst/>
                <a:cxnLst/>
                <a:rect l="l" t="t" r="r" b="b"/>
                <a:pathLst>
                  <a:path w="4164" h="2920" extrusionOk="0">
                    <a:moveTo>
                      <a:pt x="2052" y="1"/>
                    </a:moveTo>
                    <a:cubicBezTo>
                      <a:pt x="1732" y="1"/>
                      <a:pt x="1399" y="122"/>
                      <a:pt x="1098" y="410"/>
                    </a:cubicBezTo>
                    <a:cubicBezTo>
                      <a:pt x="1" y="1412"/>
                      <a:pt x="1019" y="2919"/>
                      <a:pt x="2154" y="2919"/>
                    </a:cubicBezTo>
                    <a:cubicBezTo>
                      <a:pt x="2466" y="2919"/>
                      <a:pt x="2786" y="2806"/>
                      <a:pt x="3074" y="2538"/>
                    </a:cubicBezTo>
                    <a:cubicBezTo>
                      <a:pt x="4164" y="1519"/>
                      <a:pt x="3185" y="1"/>
                      <a:pt x="20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1" name="Google Shape;3081;p19"/>
              <p:cNvSpPr/>
              <p:nvPr/>
            </p:nvSpPr>
            <p:spPr>
              <a:xfrm>
                <a:off x="5816375" y="2764050"/>
                <a:ext cx="104100" cy="72975"/>
              </a:xfrm>
              <a:custGeom>
                <a:avLst/>
                <a:gdLst/>
                <a:ahLst/>
                <a:cxnLst/>
                <a:rect l="l" t="t" r="r" b="b"/>
                <a:pathLst>
                  <a:path w="4164" h="2919" extrusionOk="0">
                    <a:moveTo>
                      <a:pt x="2011" y="0"/>
                    </a:moveTo>
                    <a:cubicBezTo>
                      <a:pt x="1694" y="0"/>
                      <a:pt x="1365" y="117"/>
                      <a:pt x="1069" y="394"/>
                    </a:cubicBezTo>
                    <a:cubicBezTo>
                      <a:pt x="0" y="1415"/>
                      <a:pt x="1009" y="2919"/>
                      <a:pt x="2125" y="2919"/>
                    </a:cubicBezTo>
                    <a:cubicBezTo>
                      <a:pt x="2438" y="2919"/>
                      <a:pt x="2759" y="2801"/>
                      <a:pt x="3044" y="2522"/>
                    </a:cubicBezTo>
                    <a:cubicBezTo>
                      <a:pt x="4163" y="1522"/>
                      <a:pt x="3157" y="0"/>
                      <a:pt x="20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2" name="Google Shape;3082;p19"/>
              <p:cNvSpPr/>
              <p:nvPr/>
            </p:nvSpPr>
            <p:spPr>
              <a:xfrm>
                <a:off x="5812450" y="2776500"/>
                <a:ext cx="102850" cy="73050"/>
              </a:xfrm>
              <a:custGeom>
                <a:avLst/>
                <a:gdLst/>
                <a:ahLst/>
                <a:cxnLst/>
                <a:rect l="l" t="t" r="r" b="b"/>
                <a:pathLst>
                  <a:path w="4114" h="2922" extrusionOk="0">
                    <a:moveTo>
                      <a:pt x="2020" y="0"/>
                    </a:moveTo>
                    <a:cubicBezTo>
                      <a:pt x="1701" y="0"/>
                      <a:pt x="1371" y="122"/>
                      <a:pt x="1074" y="413"/>
                    </a:cubicBezTo>
                    <a:cubicBezTo>
                      <a:pt x="0" y="1415"/>
                      <a:pt x="1024" y="2922"/>
                      <a:pt x="2145" y="2922"/>
                    </a:cubicBezTo>
                    <a:cubicBezTo>
                      <a:pt x="2453" y="2922"/>
                      <a:pt x="2768" y="2809"/>
                      <a:pt x="3049" y="2540"/>
                    </a:cubicBezTo>
                    <a:cubicBezTo>
                      <a:pt x="4113" y="1500"/>
                      <a:pt x="3136" y="0"/>
                      <a:pt x="20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3" name="Google Shape;3083;p19"/>
              <p:cNvSpPr/>
              <p:nvPr/>
            </p:nvSpPr>
            <p:spPr>
              <a:xfrm>
                <a:off x="5783575" y="2795875"/>
                <a:ext cx="102975" cy="72675"/>
              </a:xfrm>
              <a:custGeom>
                <a:avLst/>
                <a:gdLst/>
                <a:ahLst/>
                <a:cxnLst/>
                <a:rect l="l" t="t" r="r" b="b"/>
                <a:pathLst>
                  <a:path w="4119" h="2907" extrusionOk="0">
                    <a:moveTo>
                      <a:pt x="1993" y="1"/>
                    </a:moveTo>
                    <a:cubicBezTo>
                      <a:pt x="1680" y="1"/>
                      <a:pt x="1360" y="118"/>
                      <a:pt x="1074" y="398"/>
                    </a:cubicBezTo>
                    <a:cubicBezTo>
                      <a:pt x="0" y="1399"/>
                      <a:pt x="1005" y="2907"/>
                      <a:pt x="2133" y="2907"/>
                    </a:cubicBezTo>
                    <a:cubicBezTo>
                      <a:pt x="2443" y="2907"/>
                      <a:pt x="2762" y="2793"/>
                      <a:pt x="3049" y="2525"/>
                    </a:cubicBezTo>
                    <a:cubicBezTo>
                      <a:pt x="4118" y="1504"/>
                      <a:pt x="3109" y="1"/>
                      <a:pt x="19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4" name="Google Shape;3084;p19"/>
              <p:cNvSpPr/>
              <p:nvPr/>
            </p:nvSpPr>
            <p:spPr>
              <a:xfrm>
                <a:off x="5861150" y="2786075"/>
                <a:ext cx="103550" cy="72700"/>
              </a:xfrm>
              <a:custGeom>
                <a:avLst/>
                <a:gdLst/>
                <a:ahLst/>
                <a:cxnLst/>
                <a:rect l="l" t="t" r="r" b="b"/>
                <a:pathLst>
                  <a:path w="4142" h="2908" extrusionOk="0">
                    <a:moveTo>
                      <a:pt x="2010" y="1"/>
                    </a:moveTo>
                    <a:cubicBezTo>
                      <a:pt x="1694" y="1"/>
                      <a:pt x="1368" y="118"/>
                      <a:pt x="1071" y="394"/>
                    </a:cubicBezTo>
                    <a:cubicBezTo>
                      <a:pt x="0" y="1418"/>
                      <a:pt x="998" y="2907"/>
                      <a:pt x="2123" y="2907"/>
                    </a:cubicBezTo>
                    <a:cubicBezTo>
                      <a:pt x="2435" y="2907"/>
                      <a:pt x="2757" y="2793"/>
                      <a:pt x="3047" y="2522"/>
                    </a:cubicBezTo>
                    <a:cubicBezTo>
                      <a:pt x="4142" y="1522"/>
                      <a:pt x="3149" y="1"/>
                      <a:pt x="20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5" name="Google Shape;3085;p19"/>
              <p:cNvSpPr/>
              <p:nvPr/>
            </p:nvSpPr>
            <p:spPr>
              <a:xfrm>
                <a:off x="5803400" y="2808875"/>
                <a:ext cx="102950" cy="72675"/>
              </a:xfrm>
              <a:custGeom>
                <a:avLst/>
                <a:gdLst/>
                <a:ahLst/>
                <a:cxnLst/>
                <a:rect l="l" t="t" r="r" b="b"/>
                <a:pathLst>
                  <a:path w="4118" h="2907" extrusionOk="0">
                    <a:moveTo>
                      <a:pt x="2007" y="1"/>
                    </a:moveTo>
                    <a:cubicBezTo>
                      <a:pt x="1693" y="1"/>
                      <a:pt x="1368" y="117"/>
                      <a:pt x="1071" y="394"/>
                    </a:cubicBezTo>
                    <a:cubicBezTo>
                      <a:pt x="0" y="1418"/>
                      <a:pt x="997" y="2907"/>
                      <a:pt x="2123" y="2907"/>
                    </a:cubicBezTo>
                    <a:cubicBezTo>
                      <a:pt x="2435" y="2907"/>
                      <a:pt x="2756" y="2792"/>
                      <a:pt x="3047" y="2522"/>
                    </a:cubicBezTo>
                    <a:cubicBezTo>
                      <a:pt x="4118" y="1522"/>
                      <a:pt x="3139" y="1"/>
                      <a:pt x="20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6" name="Google Shape;3086;p19"/>
              <p:cNvSpPr/>
              <p:nvPr/>
            </p:nvSpPr>
            <p:spPr>
              <a:xfrm>
                <a:off x="5918950" y="2779250"/>
                <a:ext cx="102900" cy="72975"/>
              </a:xfrm>
              <a:custGeom>
                <a:avLst/>
                <a:gdLst/>
                <a:ahLst/>
                <a:cxnLst/>
                <a:rect l="l" t="t" r="r" b="b"/>
                <a:pathLst>
                  <a:path w="4116" h="2919" extrusionOk="0">
                    <a:moveTo>
                      <a:pt x="2005" y="0"/>
                    </a:moveTo>
                    <a:cubicBezTo>
                      <a:pt x="1691" y="0"/>
                      <a:pt x="1366" y="117"/>
                      <a:pt x="1069" y="394"/>
                    </a:cubicBezTo>
                    <a:cubicBezTo>
                      <a:pt x="0" y="1415"/>
                      <a:pt x="1010" y="2919"/>
                      <a:pt x="2126" y="2919"/>
                    </a:cubicBezTo>
                    <a:cubicBezTo>
                      <a:pt x="2438" y="2919"/>
                      <a:pt x="2759" y="2801"/>
                      <a:pt x="3045" y="2522"/>
                    </a:cubicBezTo>
                    <a:cubicBezTo>
                      <a:pt x="4116" y="1522"/>
                      <a:pt x="313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7" name="Google Shape;3087;p19"/>
              <p:cNvSpPr/>
              <p:nvPr/>
            </p:nvSpPr>
            <p:spPr>
              <a:xfrm>
                <a:off x="5898300" y="2799375"/>
                <a:ext cx="102925" cy="72975"/>
              </a:xfrm>
              <a:custGeom>
                <a:avLst/>
                <a:gdLst/>
                <a:ahLst/>
                <a:cxnLst/>
                <a:rect l="l" t="t" r="r" b="b"/>
                <a:pathLst>
                  <a:path w="4117" h="2919" extrusionOk="0">
                    <a:moveTo>
                      <a:pt x="2025" y="0"/>
                    </a:moveTo>
                    <a:cubicBezTo>
                      <a:pt x="1707" y="0"/>
                      <a:pt x="1376" y="122"/>
                      <a:pt x="1074" y="410"/>
                    </a:cubicBezTo>
                    <a:cubicBezTo>
                      <a:pt x="1" y="1411"/>
                      <a:pt x="1006" y="2919"/>
                      <a:pt x="2134" y="2919"/>
                    </a:cubicBezTo>
                    <a:cubicBezTo>
                      <a:pt x="2444" y="2919"/>
                      <a:pt x="2762" y="2805"/>
                      <a:pt x="3050" y="2537"/>
                    </a:cubicBezTo>
                    <a:cubicBezTo>
                      <a:pt x="4117" y="1518"/>
                      <a:pt x="3151" y="0"/>
                      <a:pt x="2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8" name="Google Shape;3088;p19"/>
              <p:cNvSpPr/>
              <p:nvPr/>
            </p:nvSpPr>
            <p:spPr>
              <a:xfrm>
                <a:off x="5773700" y="2844975"/>
                <a:ext cx="102900" cy="72975"/>
              </a:xfrm>
              <a:custGeom>
                <a:avLst/>
                <a:gdLst/>
                <a:ahLst/>
                <a:cxnLst/>
                <a:rect l="l" t="t" r="r" b="b"/>
                <a:pathLst>
                  <a:path w="4116" h="2919" extrusionOk="0">
                    <a:moveTo>
                      <a:pt x="2012" y="0"/>
                    </a:moveTo>
                    <a:cubicBezTo>
                      <a:pt x="1695" y="0"/>
                      <a:pt x="1368" y="121"/>
                      <a:pt x="1074" y="409"/>
                    </a:cubicBezTo>
                    <a:cubicBezTo>
                      <a:pt x="0" y="1411"/>
                      <a:pt x="1005" y="2919"/>
                      <a:pt x="2133" y="2919"/>
                    </a:cubicBezTo>
                    <a:cubicBezTo>
                      <a:pt x="2443" y="2919"/>
                      <a:pt x="2761" y="2805"/>
                      <a:pt x="3049" y="2537"/>
                    </a:cubicBezTo>
                    <a:cubicBezTo>
                      <a:pt x="4116" y="1518"/>
                      <a:pt x="3131" y="0"/>
                      <a:pt x="20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9" name="Google Shape;3089;p19"/>
              <p:cNvSpPr/>
              <p:nvPr/>
            </p:nvSpPr>
            <p:spPr>
              <a:xfrm>
                <a:off x="5855875" y="2847550"/>
                <a:ext cx="102850" cy="73075"/>
              </a:xfrm>
              <a:custGeom>
                <a:avLst/>
                <a:gdLst/>
                <a:ahLst/>
                <a:cxnLst/>
                <a:rect l="l" t="t" r="r" b="b"/>
                <a:pathLst>
                  <a:path w="4114" h="2923" extrusionOk="0">
                    <a:moveTo>
                      <a:pt x="2000" y="0"/>
                    </a:moveTo>
                    <a:cubicBezTo>
                      <a:pt x="1686" y="0"/>
                      <a:pt x="1362" y="118"/>
                      <a:pt x="1069" y="398"/>
                    </a:cubicBezTo>
                    <a:cubicBezTo>
                      <a:pt x="1" y="1419"/>
                      <a:pt x="991" y="2922"/>
                      <a:pt x="2114" y="2922"/>
                    </a:cubicBezTo>
                    <a:cubicBezTo>
                      <a:pt x="2428" y="2922"/>
                      <a:pt x="2753" y="2804"/>
                      <a:pt x="3045" y="2525"/>
                    </a:cubicBezTo>
                    <a:cubicBezTo>
                      <a:pt x="4114" y="1504"/>
                      <a:pt x="3123" y="0"/>
                      <a:pt x="20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0" name="Google Shape;3090;p19"/>
              <p:cNvSpPr/>
              <p:nvPr/>
            </p:nvSpPr>
            <p:spPr>
              <a:xfrm>
                <a:off x="5922000" y="2824750"/>
                <a:ext cx="102850" cy="73075"/>
              </a:xfrm>
              <a:custGeom>
                <a:avLst/>
                <a:gdLst/>
                <a:ahLst/>
                <a:cxnLst/>
                <a:rect l="l" t="t" r="r" b="b"/>
                <a:pathLst>
                  <a:path w="4114" h="2923" extrusionOk="0">
                    <a:moveTo>
                      <a:pt x="2012" y="1"/>
                    </a:moveTo>
                    <a:cubicBezTo>
                      <a:pt x="1696" y="1"/>
                      <a:pt x="1368" y="118"/>
                      <a:pt x="1069" y="398"/>
                    </a:cubicBezTo>
                    <a:cubicBezTo>
                      <a:pt x="0" y="1419"/>
                      <a:pt x="991" y="2922"/>
                      <a:pt x="2113" y="2922"/>
                    </a:cubicBezTo>
                    <a:cubicBezTo>
                      <a:pt x="2427" y="2922"/>
                      <a:pt x="2752" y="2805"/>
                      <a:pt x="3044" y="2525"/>
                    </a:cubicBezTo>
                    <a:cubicBezTo>
                      <a:pt x="4113" y="1504"/>
                      <a:pt x="3141"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1" name="Google Shape;3091;p19"/>
              <p:cNvSpPr/>
              <p:nvPr/>
            </p:nvSpPr>
            <p:spPr>
              <a:xfrm>
                <a:off x="5859775" y="2867550"/>
                <a:ext cx="376600" cy="374575"/>
              </a:xfrm>
              <a:custGeom>
                <a:avLst/>
                <a:gdLst/>
                <a:ahLst/>
                <a:cxnLst/>
                <a:rect l="l" t="t" r="r" b="b"/>
                <a:pathLst>
                  <a:path w="15064" h="14983" extrusionOk="0">
                    <a:moveTo>
                      <a:pt x="11765" y="8382"/>
                    </a:moveTo>
                    <a:lnTo>
                      <a:pt x="11765" y="8382"/>
                    </a:lnTo>
                    <a:cubicBezTo>
                      <a:pt x="11369" y="9081"/>
                      <a:pt x="11734" y="9871"/>
                      <a:pt x="12312" y="10236"/>
                    </a:cubicBezTo>
                    <a:cubicBezTo>
                      <a:pt x="12191" y="10210"/>
                      <a:pt x="12065" y="10194"/>
                      <a:pt x="11937" y="10194"/>
                    </a:cubicBezTo>
                    <a:cubicBezTo>
                      <a:pt x="11615" y="10194"/>
                      <a:pt x="11279" y="10296"/>
                      <a:pt x="10974" y="10601"/>
                    </a:cubicBezTo>
                    <a:cubicBezTo>
                      <a:pt x="10944" y="10601"/>
                      <a:pt x="10944" y="10631"/>
                      <a:pt x="10944" y="10631"/>
                    </a:cubicBezTo>
                    <a:cubicBezTo>
                      <a:pt x="10724" y="10530"/>
                      <a:pt x="10495" y="10466"/>
                      <a:pt x="10266" y="10466"/>
                    </a:cubicBezTo>
                    <a:cubicBezTo>
                      <a:pt x="10085" y="10466"/>
                      <a:pt x="9903" y="10506"/>
                      <a:pt x="9728" y="10601"/>
                    </a:cubicBezTo>
                    <a:cubicBezTo>
                      <a:pt x="9515" y="10327"/>
                      <a:pt x="9303" y="10145"/>
                      <a:pt x="9029" y="10023"/>
                    </a:cubicBezTo>
                    <a:cubicBezTo>
                      <a:pt x="9059" y="9962"/>
                      <a:pt x="9120" y="9962"/>
                      <a:pt x="9151" y="9932"/>
                    </a:cubicBezTo>
                    <a:cubicBezTo>
                      <a:pt x="9363" y="9719"/>
                      <a:pt x="9515" y="9476"/>
                      <a:pt x="9576" y="9233"/>
                    </a:cubicBezTo>
                    <a:cubicBezTo>
                      <a:pt x="9612" y="9236"/>
                      <a:pt x="9649" y="9237"/>
                      <a:pt x="9685" y="9237"/>
                    </a:cubicBezTo>
                    <a:cubicBezTo>
                      <a:pt x="10018" y="9237"/>
                      <a:pt x="10369" y="9112"/>
                      <a:pt x="10670" y="8838"/>
                    </a:cubicBezTo>
                    <a:cubicBezTo>
                      <a:pt x="10731" y="8777"/>
                      <a:pt x="10822" y="8686"/>
                      <a:pt x="10853" y="8625"/>
                    </a:cubicBezTo>
                    <a:cubicBezTo>
                      <a:pt x="10913" y="8631"/>
                      <a:pt x="10974" y="8635"/>
                      <a:pt x="11035" y="8635"/>
                    </a:cubicBezTo>
                    <a:cubicBezTo>
                      <a:pt x="11278" y="8635"/>
                      <a:pt x="11521" y="8576"/>
                      <a:pt x="11765" y="8382"/>
                    </a:cubicBezTo>
                    <a:close/>
                    <a:moveTo>
                      <a:pt x="1978" y="1"/>
                    </a:moveTo>
                    <a:cubicBezTo>
                      <a:pt x="1667" y="1"/>
                      <a:pt x="1348" y="116"/>
                      <a:pt x="1065" y="388"/>
                    </a:cubicBezTo>
                    <a:cubicBezTo>
                      <a:pt x="0" y="1404"/>
                      <a:pt x="979" y="2903"/>
                      <a:pt x="2097" y="2903"/>
                    </a:cubicBezTo>
                    <a:cubicBezTo>
                      <a:pt x="2383" y="2903"/>
                      <a:pt x="2678" y="2805"/>
                      <a:pt x="2950" y="2576"/>
                    </a:cubicBezTo>
                    <a:cubicBezTo>
                      <a:pt x="2950" y="2607"/>
                      <a:pt x="2980" y="2667"/>
                      <a:pt x="3041" y="2728"/>
                    </a:cubicBezTo>
                    <a:cubicBezTo>
                      <a:pt x="2950" y="2759"/>
                      <a:pt x="2889" y="2819"/>
                      <a:pt x="2798" y="2911"/>
                    </a:cubicBezTo>
                    <a:cubicBezTo>
                      <a:pt x="1825" y="3853"/>
                      <a:pt x="2615" y="5221"/>
                      <a:pt x="3649" y="5403"/>
                    </a:cubicBezTo>
                    <a:cubicBezTo>
                      <a:pt x="3558" y="5859"/>
                      <a:pt x="3740" y="6315"/>
                      <a:pt x="4105" y="6680"/>
                    </a:cubicBezTo>
                    <a:cubicBezTo>
                      <a:pt x="4021" y="7492"/>
                      <a:pt x="4762" y="8278"/>
                      <a:pt x="5593" y="8278"/>
                    </a:cubicBezTo>
                    <a:cubicBezTo>
                      <a:pt x="5664" y="8278"/>
                      <a:pt x="5735" y="8272"/>
                      <a:pt x="5807" y="8260"/>
                    </a:cubicBezTo>
                    <a:cubicBezTo>
                      <a:pt x="5837" y="8382"/>
                      <a:pt x="5929" y="8503"/>
                      <a:pt x="5959" y="8595"/>
                    </a:cubicBezTo>
                    <a:cubicBezTo>
                      <a:pt x="5412" y="9111"/>
                      <a:pt x="5412" y="9750"/>
                      <a:pt x="5685" y="10266"/>
                    </a:cubicBezTo>
                    <a:cubicBezTo>
                      <a:pt x="5533" y="10358"/>
                      <a:pt x="5381" y="10418"/>
                      <a:pt x="5229" y="10570"/>
                    </a:cubicBezTo>
                    <a:cubicBezTo>
                      <a:pt x="4161" y="11591"/>
                      <a:pt x="5152" y="13095"/>
                      <a:pt x="6274" y="13095"/>
                    </a:cubicBezTo>
                    <a:cubicBezTo>
                      <a:pt x="6588" y="13095"/>
                      <a:pt x="6913" y="12977"/>
                      <a:pt x="7205" y="12698"/>
                    </a:cubicBezTo>
                    <a:cubicBezTo>
                      <a:pt x="7327" y="12607"/>
                      <a:pt x="7448" y="12485"/>
                      <a:pt x="7509" y="12333"/>
                    </a:cubicBezTo>
                    <a:cubicBezTo>
                      <a:pt x="7631" y="12455"/>
                      <a:pt x="7752" y="12516"/>
                      <a:pt x="7844" y="12607"/>
                    </a:cubicBezTo>
                    <a:cubicBezTo>
                      <a:pt x="6997" y="13595"/>
                      <a:pt x="7952" y="14983"/>
                      <a:pt x="9033" y="14983"/>
                    </a:cubicBezTo>
                    <a:cubicBezTo>
                      <a:pt x="9349" y="14983"/>
                      <a:pt x="9676" y="14864"/>
                      <a:pt x="9971" y="14583"/>
                    </a:cubicBezTo>
                    <a:cubicBezTo>
                      <a:pt x="10225" y="14762"/>
                      <a:pt x="10524" y="14875"/>
                      <a:pt x="10830" y="14875"/>
                    </a:cubicBezTo>
                    <a:cubicBezTo>
                      <a:pt x="11146" y="14875"/>
                      <a:pt x="11471" y="14754"/>
                      <a:pt x="11765" y="14461"/>
                    </a:cubicBezTo>
                    <a:cubicBezTo>
                      <a:pt x="12220" y="14035"/>
                      <a:pt x="12312" y="13519"/>
                      <a:pt x="12160" y="13093"/>
                    </a:cubicBezTo>
                    <a:cubicBezTo>
                      <a:pt x="12403" y="13063"/>
                      <a:pt x="12707" y="12941"/>
                      <a:pt x="12950" y="12698"/>
                    </a:cubicBezTo>
                    <a:cubicBezTo>
                      <a:pt x="13740" y="11938"/>
                      <a:pt x="13376" y="10935"/>
                      <a:pt x="12676" y="10418"/>
                    </a:cubicBezTo>
                    <a:lnTo>
                      <a:pt x="12676" y="10418"/>
                    </a:lnTo>
                    <a:cubicBezTo>
                      <a:pt x="12812" y="10457"/>
                      <a:pt x="12954" y="10480"/>
                      <a:pt x="13098" y="10480"/>
                    </a:cubicBezTo>
                    <a:cubicBezTo>
                      <a:pt x="13406" y="10480"/>
                      <a:pt x="13724" y="10374"/>
                      <a:pt x="14014" y="10084"/>
                    </a:cubicBezTo>
                    <a:cubicBezTo>
                      <a:pt x="15063" y="9084"/>
                      <a:pt x="14100" y="7571"/>
                      <a:pt x="12980" y="7571"/>
                    </a:cubicBezTo>
                    <a:cubicBezTo>
                      <a:pt x="12738" y="7571"/>
                      <a:pt x="12489" y="7642"/>
                      <a:pt x="12251" y="7804"/>
                    </a:cubicBezTo>
                    <a:cubicBezTo>
                      <a:pt x="12758" y="6860"/>
                      <a:pt x="11867" y="5705"/>
                      <a:pt x="10877" y="5705"/>
                    </a:cubicBezTo>
                    <a:cubicBezTo>
                      <a:pt x="10561" y="5705"/>
                      <a:pt x="10235" y="5823"/>
                      <a:pt x="9941" y="6102"/>
                    </a:cubicBezTo>
                    <a:cubicBezTo>
                      <a:pt x="9850" y="6163"/>
                      <a:pt x="9789" y="6254"/>
                      <a:pt x="9758" y="6345"/>
                    </a:cubicBezTo>
                    <a:cubicBezTo>
                      <a:pt x="9684" y="6334"/>
                      <a:pt x="9610" y="6328"/>
                      <a:pt x="9537" y="6328"/>
                    </a:cubicBezTo>
                    <a:cubicBezTo>
                      <a:pt x="9224" y="6328"/>
                      <a:pt x="8924" y="6439"/>
                      <a:pt x="8603" y="6710"/>
                    </a:cubicBezTo>
                    <a:cubicBezTo>
                      <a:pt x="8512" y="6832"/>
                      <a:pt x="8391" y="6984"/>
                      <a:pt x="8299" y="7105"/>
                    </a:cubicBezTo>
                    <a:cubicBezTo>
                      <a:pt x="8021" y="6688"/>
                      <a:pt x="7540" y="6398"/>
                      <a:pt x="7018" y="6398"/>
                    </a:cubicBezTo>
                    <a:cubicBezTo>
                      <a:pt x="6969" y="6398"/>
                      <a:pt x="6920" y="6401"/>
                      <a:pt x="6871" y="6406"/>
                    </a:cubicBezTo>
                    <a:cubicBezTo>
                      <a:pt x="6840" y="6345"/>
                      <a:pt x="6780" y="6254"/>
                      <a:pt x="6749" y="6133"/>
                    </a:cubicBezTo>
                    <a:cubicBezTo>
                      <a:pt x="7053" y="6133"/>
                      <a:pt x="7388" y="6041"/>
                      <a:pt x="7692" y="5768"/>
                    </a:cubicBezTo>
                    <a:cubicBezTo>
                      <a:pt x="8762" y="4744"/>
                      <a:pt x="7765" y="3255"/>
                      <a:pt x="6640" y="3255"/>
                    </a:cubicBezTo>
                    <a:cubicBezTo>
                      <a:pt x="6328" y="3255"/>
                      <a:pt x="6006" y="3370"/>
                      <a:pt x="5716" y="3640"/>
                    </a:cubicBezTo>
                    <a:cubicBezTo>
                      <a:pt x="5533" y="3822"/>
                      <a:pt x="5412" y="4005"/>
                      <a:pt x="5351" y="4248"/>
                    </a:cubicBezTo>
                    <a:cubicBezTo>
                      <a:pt x="5321" y="4248"/>
                      <a:pt x="5260" y="4248"/>
                      <a:pt x="5229" y="4187"/>
                    </a:cubicBezTo>
                    <a:cubicBezTo>
                      <a:pt x="5260" y="3944"/>
                      <a:pt x="5229" y="3640"/>
                      <a:pt x="5077" y="3397"/>
                    </a:cubicBezTo>
                    <a:cubicBezTo>
                      <a:pt x="5169" y="3367"/>
                      <a:pt x="5229" y="3275"/>
                      <a:pt x="5321" y="3215"/>
                    </a:cubicBezTo>
                    <a:cubicBezTo>
                      <a:pt x="6359" y="2225"/>
                      <a:pt x="5384" y="718"/>
                      <a:pt x="4268" y="718"/>
                    </a:cubicBezTo>
                    <a:cubicBezTo>
                      <a:pt x="3979" y="718"/>
                      <a:pt x="3681" y="819"/>
                      <a:pt x="3406" y="1056"/>
                    </a:cubicBezTo>
                    <a:cubicBezTo>
                      <a:pt x="3203" y="467"/>
                      <a:pt x="2606" y="1"/>
                      <a:pt x="19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2" name="Google Shape;3092;p19"/>
              <p:cNvSpPr/>
              <p:nvPr/>
            </p:nvSpPr>
            <p:spPr>
              <a:xfrm>
                <a:off x="5829925" y="2896275"/>
                <a:ext cx="103025" cy="72600"/>
              </a:xfrm>
              <a:custGeom>
                <a:avLst/>
                <a:gdLst/>
                <a:ahLst/>
                <a:cxnLst/>
                <a:rect l="l" t="t" r="r" b="b"/>
                <a:pathLst>
                  <a:path w="4121" h="2904" extrusionOk="0">
                    <a:moveTo>
                      <a:pt x="2009" y="0"/>
                    </a:moveTo>
                    <a:cubicBezTo>
                      <a:pt x="1696" y="0"/>
                      <a:pt x="1371" y="117"/>
                      <a:pt x="1074" y="394"/>
                    </a:cubicBezTo>
                    <a:cubicBezTo>
                      <a:pt x="0" y="1396"/>
                      <a:pt x="1005" y="2903"/>
                      <a:pt x="2133" y="2903"/>
                    </a:cubicBezTo>
                    <a:cubicBezTo>
                      <a:pt x="2443" y="2903"/>
                      <a:pt x="2762" y="2790"/>
                      <a:pt x="3050" y="2522"/>
                    </a:cubicBezTo>
                    <a:cubicBezTo>
                      <a:pt x="4121" y="1522"/>
                      <a:pt x="3141" y="0"/>
                      <a:pt x="20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3" name="Google Shape;3093;p19"/>
              <p:cNvSpPr/>
              <p:nvPr/>
            </p:nvSpPr>
            <p:spPr>
              <a:xfrm>
                <a:off x="5987275" y="2851350"/>
                <a:ext cx="102925" cy="72775"/>
              </a:xfrm>
              <a:custGeom>
                <a:avLst/>
                <a:gdLst/>
                <a:ahLst/>
                <a:cxnLst/>
                <a:rect l="l" t="t" r="r" b="b"/>
                <a:pathLst>
                  <a:path w="4117" h="2911" extrusionOk="0">
                    <a:moveTo>
                      <a:pt x="2015" y="0"/>
                    </a:moveTo>
                    <a:cubicBezTo>
                      <a:pt x="1699" y="0"/>
                      <a:pt x="1371" y="118"/>
                      <a:pt x="1072" y="397"/>
                    </a:cubicBezTo>
                    <a:cubicBezTo>
                      <a:pt x="1" y="1421"/>
                      <a:pt x="1017" y="2910"/>
                      <a:pt x="2136" y="2910"/>
                    </a:cubicBezTo>
                    <a:cubicBezTo>
                      <a:pt x="2446" y="2910"/>
                      <a:pt x="2764" y="2796"/>
                      <a:pt x="3047" y="2525"/>
                    </a:cubicBezTo>
                    <a:cubicBezTo>
                      <a:pt x="4116" y="1504"/>
                      <a:pt x="3144" y="0"/>
                      <a:pt x="20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4" name="Google Shape;3094;p19"/>
              <p:cNvSpPr/>
              <p:nvPr/>
            </p:nvSpPr>
            <p:spPr>
              <a:xfrm>
                <a:off x="5940925" y="2883650"/>
                <a:ext cx="842975" cy="1868000"/>
              </a:xfrm>
              <a:custGeom>
                <a:avLst/>
                <a:gdLst/>
                <a:ahLst/>
                <a:cxnLst/>
                <a:rect l="l" t="t" r="r" b="b"/>
                <a:pathLst>
                  <a:path w="33719" h="74720" extrusionOk="0">
                    <a:moveTo>
                      <a:pt x="91" y="1"/>
                    </a:moveTo>
                    <a:cubicBezTo>
                      <a:pt x="7" y="1"/>
                      <a:pt x="0" y="122"/>
                      <a:pt x="129" y="352"/>
                    </a:cubicBezTo>
                    <a:cubicBezTo>
                      <a:pt x="2470" y="4850"/>
                      <a:pt x="5722" y="9987"/>
                      <a:pt x="8883" y="15276"/>
                    </a:cubicBezTo>
                    <a:cubicBezTo>
                      <a:pt x="12075" y="20534"/>
                      <a:pt x="15236" y="25975"/>
                      <a:pt x="17637" y="30838"/>
                    </a:cubicBezTo>
                    <a:cubicBezTo>
                      <a:pt x="24294" y="44395"/>
                      <a:pt x="29218" y="58985"/>
                      <a:pt x="32957" y="73605"/>
                    </a:cubicBezTo>
                    <a:cubicBezTo>
                      <a:pt x="33140" y="74303"/>
                      <a:pt x="33395" y="74720"/>
                      <a:pt x="33545" y="74720"/>
                    </a:cubicBezTo>
                    <a:cubicBezTo>
                      <a:pt x="33668" y="74720"/>
                      <a:pt x="33719" y="74434"/>
                      <a:pt x="33595" y="73787"/>
                    </a:cubicBezTo>
                    <a:cubicBezTo>
                      <a:pt x="32470" y="67040"/>
                      <a:pt x="30434" y="60261"/>
                      <a:pt x="28124" y="53666"/>
                    </a:cubicBezTo>
                    <a:cubicBezTo>
                      <a:pt x="25631" y="46492"/>
                      <a:pt x="22744" y="39380"/>
                      <a:pt x="19431" y="32541"/>
                    </a:cubicBezTo>
                    <a:cubicBezTo>
                      <a:pt x="16665" y="26857"/>
                      <a:pt x="13686" y="21477"/>
                      <a:pt x="10525" y="16218"/>
                    </a:cubicBezTo>
                    <a:cubicBezTo>
                      <a:pt x="7394" y="10929"/>
                      <a:pt x="4081" y="5762"/>
                      <a:pt x="585" y="473"/>
                    </a:cubicBezTo>
                    <a:cubicBezTo>
                      <a:pt x="377" y="152"/>
                      <a:pt x="185" y="1"/>
                      <a:pt x="9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5" name="Google Shape;3095;p19"/>
              <p:cNvSpPr/>
              <p:nvPr/>
            </p:nvSpPr>
            <p:spPr>
              <a:xfrm>
                <a:off x="5977400" y="2908425"/>
                <a:ext cx="103575" cy="72675"/>
              </a:xfrm>
              <a:custGeom>
                <a:avLst/>
                <a:gdLst/>
                <a:ahLst/>
                <a:cxnLst/>
                <a:rect l="l" t="t" r="r" b="b"/>
                <a:pathLst>
                  <a:path w="4143" h="2907" extrusionOk="0">
                    <a:moveTo>
                      <a:pt x="2010" y="1"/>
                    </a:moveTo>
                    <a:cubicBezTo>
                      <a:pt x="1695" y="1"/>
                      <a:pt x="1368" y="117"/>
                      <a:pt x="1072" y="394"/>
                    </a:cubicBezTo>
                    <a:cubicBezTo>
                      <a:pt x="1" y="1418"/>
                      <a:pt x="998" y="2907"/>
                      <a:pt x="2123" y="2907"/>
                    </a:cubicBezTo>
                    <a:cubicBezTo>
                      <a:pt x="2435" y="2907"/>
                      <a:pt x="2757" y="2792"/>
                      <a:pt x="3047" y="2522"/>
                    </a:cubicBezTo>
                    <a:cubicBezTo>
                      <a:pt x="4142" y="1522"/>
                      <a:pt x="3150" y="1"/>
                      <a:pt x="20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6" name="Google Shape;3096;p19"/>
              <p:cNvSpPr/>
              <p:nvPr/>
            </p:nvSpPr>
            <p:spPr>
              <a:xfrm>
                <a:off x="6031350" y="2889425"/>
                <a:ext cx="103575" cy="72675"/>
              </a:xfrm>
              <a:custGeom>
                <a:avLst/>
                <a:gdLst/>
                <a:ahLst/>
                <a:cxnLst/>
                <a:rect l="l" t="t" r="r" b="b"/>
                <a:pathLst>
                  <a:path w="4143" h="2907" extrusionOk="0">
                    <a:moveTo>
                      <a:pt x="2011" y="1"/>
                    </a:moveTo>
                    <a:cubicBezTo>
                      <a:pt x="1695" y="1"/>
                      <a:pt x="1368" y="117"/>
                      <a:pt x="1072" y="394"/>
                    </a:cubicBezTo>
                    <a:cubicBezTo>
                      <a:pt x="1" y="1418"/>
                      <a:pt x="998" y="2907"/>
                      <a:pt x="2123" y="2907"/>
                    </a:cubicBezTo>
                    <a:cubicBezTo>
                      <a:pt x="2435" y="2907"/>
                      <a:pt x="2757" y="2792"/>
                      <a:pt x="3047" y="2522"/>
                    </a:cubicBezTo>
                    <a:cubicBezTo>
                      <a:pt x="4142" y="1522"/>
                      <a:pt x="3150" y="1"/>
                      <a:pt x="2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7" name="Google Shape;3097;p19"/>
              <p:cNvSpPr/>
              <p:nvPr/>
            </p:nvSpPr>
            <p:spPr>
              <a:xfrm>
                <a:off x="5882475" y="2942625"/>
                <a:ext cx="102325" cy="72975"/>
              </a:xfrm>
              <a:custGeom>
                <a:avLst/>
                <a:gdLst/>
                <a:ahLst/>
                <a:cxnLst/>
                <a:rect l="l" t="t" r="r" b="b"/>
                <a:pathLst>
                  <a:path w="4093" h="2919" extrusionOk="0">
                    <a:moveTo>
                      <a:pt x="1977" y="0"/>
                    </a:moveTo>
                    <a:cubicBezTo>
                      <a:pt x="1669" y="0"/>
                      <a:pt x="1353" y="117"/>
                      <a:pt x="1069" y="394"/>
                    </a:cubicBezTo>
                    <a:cubicBezTo>
                      <a:pt x="0" y="1415"/>
                      <a:pt x="991" y="2919"/>
                      <a:pt x="2114" y="2919"/>
                    </a:cubicBezTo>
                    <a:cubicBezTo>
                      <a:pt x="2428" y="2919"/>
                      <a:pt x="2752" y="2801"/>
                      <a:pt x="3045" y="2522"/>
                    </a:cubicBezTo>
                    <a:cubicBezTo>
                      <a:pt x="4092" y="1522"/>
                      <a:pt x="3089" y="0"/>
                      <a:pt x="19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8" name="Google Shape;3098;p19"/>
              <p:cNvSpPr/>
              <p:nvPr/>
            </p:nvSpPr>
            <p:spPr>
              <a:xfrm>
                <a:off x="6001650" y="2917450"/>
                <a:ext cx="102975" cy="72700"/>
              </a:xfrm>
              <a:custGeom>
                <a:avLst/>
                <a:gdLst/>
                <a:ahLst/>
                <a:cxnLst/>
                <a:rect l="l" t="t" r="r" b="b"/>
                <a:pathLst>
                  <a:path w="4119" h="2908" extrusionOk="0">
                    <a:moveTo>
                      <a:pt x="2018" y="1"/>
                    </a:moveTo>
                    <a:cubicBezTo>
                      <a:pt x="1702" y="1"/>
                      <a:pt x="1373" y="119"/>
                      <a:pt x="1074" y="398"/>
                    </a:cubicBezTo>
                    <a:cubicBezTo>
                      <a:pt x="1" y="1400"/>
                      <a:pt x="1005" y="2907"/>
                      <a:pt x="2134" y="2907"/>
                    </a:cubicBezTo>
                    <a:cubicBezTo>
                      <a:pt x="2443" y="2907"/>
                      <a:pt x="2762" y="2794"/>
                      <a:pt x="3050" y="2526"/>
                    </a:cubicBezTo>
                    <a:cubicBezTo>
                      <a:pt x="4119" y="1504"/>
                      <a:pt x="3146" y="1"/>
                      <a:pt x="20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9" name="Google Shape;3099;p19"/>
              <p:cNvSpPr/>
              <p:nvPr/>
            </p:nvSpPr>
            <p:spPr>
              <a:xfrm>
                <a:off x="5914275" y="2960325"/>
                <a:ext cx="103025" cy="72375"/>
              </a:xfrm>
              <a:custGeom>
                <a:avLst/>
                <a:gdLst/>
                <a:ahLst/>
                <a:cxnLst/>
                <a:rect l="l" t="t" r="r" b="b"/>
                <a:pathLst>
                  <a:path w="4121" h="2895" extrusionOk="0">
                    <a:moveTo>
                      <a:pt x="2010" y="0"/>
                    </a:moveTo>
                    <a:cubicBezTo>
                      <a:pt x="1696" y="0"/>
                      <a:pt x="1371" y="115"/>
                      <a:pt x="1074" y="385"/>
                    </a:cubicBezTo>
                    <a:cubicBezTo>
                      <a:pt x="0" y="1387"/>
                      <a:pt x="1005" y="2894"/>
                      <a:pt x="2133" y="2894"/>
                    </a:cubicBezTo>
                    <a:cubicBezTo>
                      <a:pt x="2443" y="2894"/>
                      <a:pt x="2762" y="2781"/>
                      <a:pt x="3049" y="2513"/>
                    </a:cubicBezTo>
                    <a:cubicBezTo>
                      <a:pt x="4120" y="1489"/>
                      <a:pt x="3142" y="0"/>
                      <a:pt x="20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0" name="Google Shape;3100;p19"/>
              <p:cNvSpPr/>
              <p:nvPr/>
            </p:nvSpPr>
            <p:spPr>
              <a:xfrm>
                <a:off x="6025325" y="2942625"/>
                <a:ext cx="104100" cy="72975"/>
              </a:xfrm>
              <a:custGeom>
                <a:avLst/>
                <a:gdLst/>
                <a:ahLst/>
                <a:cxnLst/>
                <a:rect l="l" t="t" r="r" b="b"/>
                <a:pathLst>
                  <a:path w="4164" h="2919" extrusionOk="0">
                    <a:moveTo>
                      <a:pt x="2012" y="0"/>
                    </a:moveTo>
                    <a:cubicBezTo>
                      <a:pt x="1694" y="0"/>
                      <a:pt x="1366" y="117"/>
                      <a:pt x="1070" y="394"/>
                    </a:cubicBezTo>
                    <a:cubicBezTo>
                      <a:pt x="1" y="1415"/>
                      <a:pt x="1010" y="2919"/>
                      <a:pt x="2126" y="2919"/>
                    </a:cubicBezTo>
                    <a:cubicBezTo>
                      <a:pt x="2439" y="2919"/>
                      <a:pt x="2759" y="2801"/>
                      <a:pt x="3045" y="2522"/>
                    </a:cubicBezTo>
                    <a:cubicBezTo>
                      <a:pt x="4164" y="1522"/>
                      <a:pt x="3158" y="0"/>
                      <a:pt x="20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1" name="Google Shape;3101;p19"/>
              <p:cNvSpPr/>
              <p:nvPr/>
            </p:nvSpPr>
            <p:spPr>
              <a:xfrm>
                <a:off x="6063450" y="2931525"/>
                <a:ext cx="102850" cy="72325"/>
              </a:xfrm>
              <a:custGeom>
                <a:avLst/>
                <a:gdLst/>
                <a:ahLst/>
                <a:cxnLst/>
                <a:rect l="l" t="t" r="r" b="b"/>
                <a:pathLst>
                  <a:path w="4114" h="2893" extrusionOk="0">
                    <a:moveTo>
                      <a:pt x="1994" y="0"/>
                    </a:moveTo>
                    <a:cubicBezTo>
                      <a:pt x="1682" y="0"/>
                      <a:pt x="1359" y="113"/>
                      <a:pt x="1064" y="382"/>
                    </a:cubicBezTo>
                    <a:cubicBezTo>
                      <a:pt x="1" y="1398"/>
                      <a:pt x="995" y="2892"/>
                      <a:pt x="2105" y="2892"/>
                    </a:cubicBezTo>
                    <a:cubicBezTo>
                      <a:pt x="2422" y="2892"/>
                      <a:pt x="2749" y="2770"/>
                      <a:pt x="3040" y="2479"/>
                    </a:cubicBezTo>
                    <a:cubicBezTo>
                      <a:pt x="4113" y="1502"/>
                      <a:pt x="3128" y="0"/>
                      <a:pt x="19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2" name="Google Shape;3102;p19"/>
              <p:cNvSpPr/>
              <p:nvPr/>
            </p:nvSpPr>
            <p:spPr>
              <a:xfrm>
                <a:off x="5908200" y="3005300"/>
                <a:ext cx="103675" cy="73000"/>
              </a:xfrm>
              <a:custGeom>
                <a:avLst/>
                <a:gdLst/>
                <a:ahLst/>
                <a:cxnLst/>
                <a:rect l="l" t="t" r="r" b="b"/>
                <a:pathLst>
                  <a:path w="4147" h="2920" extrusionOk="0">
                    <a:moveTo>
                      <a:pt x="2040" y="1"/>
                    </a:moveTo>
                    <a:cubicBezTo>
                      <a:pt x="1718" y="1"/>
                      <a:pt x="1382" y="122"/>
                      <a:pt x="1074" y="410"/>
                    </a:cubicBezTo>
                    <a:cubicBezTo>
                      <a:pt x="0" y="1412"/>
                      <a:pt x="1023" y="2919"/>
                      <a:pt x="2160" y="2919"/>
                    </a:cubicBezTo>
                    <a:cubicBezTo>
                      <a:pt x="2472" y="2919"/>
                      <a:pt x="2792" y="2806"/>
                      <a:pt x="3080" y="2537"/>
                    </a:cubicBezTo>
                    <a:cubicBezTo>
                      <a:pt x="4146" y="1518"/>
                      <a:pt x="3180" y="1"/>
                      <a:pt x="20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3" name="Google Shape;3103;p19"/>
              <p:cNvSpPr/>
              <p:nvPr/>
            </p:nvSpPr>
            <p:spPr>
              <a:xfrm>
                <a:off x="6008550" y="2983650"/>
                <a:ext cx="102975" cy="72675"/>
              </a:xfrm>
              <a:custGeom>
                <a:avLst/>
                <a:gdLst/>
                <a:ahLst/>
                <a:cxnLst/>
                <a:rect l="l" t="t" r="r" b="b"/>
                <a:pathLst>
                  <a:path w="4119" h="2907" extrusionOk="0">
                    <a:moveTo>
                      <a:pt x="2007" y="1"/>
                    </a:moveTo>
                    <a:cubicBezTo>
                      <a:pt x="1694" y="1"/>
                      <a:pt x="1369" y="117"/>
                      <a:pt x="1072" y="394"/>
                    </a:cubicBezTo>
                    <a:cubicBezTo>
                      <a:pt x="1" y="1418"/>
                      <a:pt x="998" y="2907"/>
                      <a:pt x="2124" y="2907"/>
                    </a:cubicBezTo>
                    <a:cubicBezTo>
                      <a:pt x="2436" y="2907"/>
                      <a:pt x="2757" y="2792"/>
                      <a:pt x="3048" y="2522"/>
                    </a:cubicBezTo>
                    <a:cubicBezTo>
                      <a:pt x="4119" y="1522"/>
                      <a:pt x="3139" y="1"/>
                      <a:pt x="20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4" name="Google Shape;3104;p19"/>
              <p:cNvSpPr/>
              <p:nvPr/>
            </p:nvSpPr>
            <p:spPr>
              <a:xfrm>
                <a:off x="5936300" y="3043300"/>
                <a:ext cx="103525" cy="72975"/>
              </a:xfrm>
              <a:custGeom>
                <a:avLst/>
                <a:gdLst/>
                <a:ahLst/>
                <a:cxnLst/>
                <a:rect l="l" t="t" r="r" b="b"/>
                <a:pathLst>
                  <a:path w="4141" h="2919" extrusionOk="0">
                    <a:moveTo>
                      <a:pt x="2028" y="0"/>
                    </a:moveTo>
                    <a:cubicBezTo>
                      <a:pt x="1708" y="0"/>
                      <a:pt x="1376" y="122"/>
                      <a:pt x="1074" y="410"/>
                    </a:cubicBezTo>
                    <a:cubicBezTo>
                      <a:pt x="1" y="1411"/>
                      <a:pt x="1005" y="2919"/>
                      <a:pt x="2134" y="2919"/>
                    </a:cubicBezTo>
                    <a:cubicBezTo>
                      <a:pt x="2443" y="2919"/>
                      <a:pt x="2762" y="2805"/>
                      <a:pt x="3050" y="2537"/>
                    </a:cubicBezTo>
                    <a:cubicBezTo>
                      <a:pt x="4140" y="1518"/>
                      <a:pt x="3161" y="0"/>
                      <a:pt x="20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5" name="Google Shape;3105;p19"/>
              <p:cNvSpPr/>
              <p:nvPr/>
            </p:nvSpPr>
            <p:spPr>
              <a:xfrm>
                <a:off x="5911225" y="3067250"/>
                <a:ext cx="103050" cy="72600"/>
              </a:xfrm>
              <a:custGeom>
                <a:avLst/>
                <a:gdLst/>
                <a:ahLst/>
                <a:cxnLst/>
                <a:rect l="l" t="t" r="r" b="b"/>
                <a:pathLst>
                  <a:path w="4122" h="2904" extrusionOk="0">
                    <a:moveTo>
                      <a:pt x="1998" y="0"/>
                    </a:moveTo>
                    <a:cubicBezTo>
                      <a:pt x="1686" y="0"/>
                      <a:pt x="1364" y="117"/>
                      <a:pt x="1074" y="394"/>
                    </a:cubicBezTo>
                    <a:cubicBezTo>
                      <a:pt x="1" y="1396"/>
                      <a:pt x="1024" y="2903"/>
                      <a:pt x="2146" y="2903"/>
                    </a:cubicBezTo>
                    <a:cubicBezTo>
                      <a:pt x="2454" y="2903"/>
                      <a:pt x="2769" y="2790"/>
                      <a:pt x="3050" y="2522"/>
                    </a:cubicBezTo>
                    <a:cubicBezTo>
                      <a:pt x="4121" y="1522"/>
                      <a:pt x="3123" y="0"/>
                      <a:pt x="19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6" name="Google Shape;3106;p19"/>
              <p:cNvSpPr/>
              <p:nvPr/>
            </p:nvSpPr>
            <p:spPr>
              <a:xfrm>
                <a:off x="6056525" y="3017775"/>
                <a:ext cx="103575" cy="72675"/>
              </a:xfrm>
              <a:custGeom>
                <a:avLst/>
                <a:gdLst/>
                <a:ahLst/>
                <a:cxnLst/>
                <a:rect l="l" t="t" r="r" b="b"/>
                <a:pathLst>
                  <a:path w="4143" h="2907" extrusionOk="0">
                    <a:moveTo>
                      <a:pt x="2041" y="0"/>
                    </a:moveTo>
                    <a:cubicBezTo>
                      <a:pt x="1726" y="0"/>
                      <a:pt x="1397" y="118"/>
                      <a:pt x="1098" y="397"/>
                    </a:cubicBezTo>
                    <a:cubicBezTo>
                      <a:pt x="1" y="1399"/>
                      <a:pt x="1019" y="2906"/>
                      <a:pt x="2154" y="2906"/>
                    </a:cubicBezTo>
                    <a:cubicBezTo>
                      <a:pt x="2466" y="2906"/>
                      <a:pt x="2786" y="2793"/>
                      <a:pt x="3074" y="2525"/>
                    </a:cubicBezTo>
                    <a:cubicBezTo>
                      <a:pt x="4143" y="1504"/>
                      <a:pt x="3170" y="0"/>
                      <a:pt x="20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7" name="Google Shape;3107;p19"/>
              <p:cNvSpPr/>
              <p:nvPr/>
            </p:nvSpPr>
            <p:spPr>
              <a:xfrm>
                <a:off x="6123300" y="3003325"/>
                <a:ext cx="102900" cy="72775"/>
              </a:xfrm>
              <a:custGeom>
                <a:avLst/>
                <a:gdLst/>
                <a:ahLst/>
                <a:cxnLst/>
                <a:rect l="l" t="t" r="r" b="b"/>
                <a:pathLst>
                  <a:path w="4116" h="2911" extrusionOk="0">
                    <a:moveTo>
                      <a:pt x="2003" y="1"/>
                    </a:moveTo>
                    <a:cubicBezTo>
                      <a:pt x="1689" y="1"/>
                      <a:pt x="1364" y="118"/>
                      <a:pt x="1072" y="398"/>
                    </a:cubicBezTo>
                    <a:cubicBezTo>
                      <a:pt x="1" y="1421"/>
                      <a:pt x="998" y="2910"/>
                      <a:pt x="2123" y="2910"/>
                    </a:cubicBezTo>
                    <a:cubicBezTo>
                      <a:pt x="2435" y="2910"/>
                      <a:pt x="2757" y="2796"/>
                      <a:pt x="3047" y="2525"/>
                    </a:cubicBezTo>
                    <a:cubicBezTo>
                      <a:pt x="4116" y="1504"/>
                      <a:pt x="3125" y="1"/>
                      <a:pt x="20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8" name="Google Shape;3108;p19"/>
              <p:cNvSpPr/>
              <p:nvPr/>
            </p:nvSpPr>
            <p:spPr>
              <a:xfrm>
                <a:off x="6143000" y="3008250"/>
                <a:ext cx="102850" cy="73075"/>
              </a:xfrm>
              <a:custGeom>
                <a:avLst/>
                <a:gdLst/>
                <a:ahLst/>
                <a:cxnLst/>
                <a:rect l="l" t="t" r="r" b="b"/>
                <a:pathLst>
                  <a:path w="4114" h="2923" extrusionOk="0">
                    <a:moveTo>
                      <a:pt x="2032" y="1"/>
                    </a:moveTo>
                    <a:cubicBezTo>
                      <a:pt x="1712" y="1"/>
                      <a:pt x="1378" y="123"/>
                      <a:pt x="1074" y="413"/>
                    </a:cubicBezTo>
                    <a:cubicBezTo>
                      <a:pt x="0" y="1415"/>
                      <a:pt x="1024" y="2923"/>
                      <a:pt x="2146" y="2923"/>
                    </a:cubicBezTo>
                    <a:cubicBezTo>
                      <a:pt x="2453" y="2923"/>
                      <a:pt x="2768" y="2809"/>
                      <a:pt x="3050" y="2541"/>
                    </a:cubicBezTo>
                    <a:cubicBezTo>
                      <a:pt x="4114" y="1501"/>
                      <a:pt x="3154" y="1"/>
                      <a:pt x="20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9" name="Google Shape;3109;p19"/>
              <p:cNvSpPr/>
              <p:nvPr/>
            </p:nvSpPr>
            <p:spPr>
              <a:xfrm>
                <a:off x="6058700" y="3079400"/>
                <a:ext cx="103575" cy="72675"/>
              </a:xfrm>
              <a:custGeom>
                <a:avLst/>
                <a:gdLst/>
                <a:ahLst/>
                <a:cxnLst/>
                <a:rect l="l" t="t" r="r" b="b"/>
                <a:pathLst>
                  <a:path w="4143" h="2907" extrusionOk="0">
                    <a:moveTo>
                      <a:pt x="2011" y="1"/>
                    </a:moveTo>
                    <a:cubicBezTo>
                      <a:pt x="1695" y="1"/>
                      <a:pt x="1369" y="117"/>
                      <a:pt x="1072" y="394"/>
                    </a:cubicBezTo>
                    <a:cubicBezTo>
                      <a:pt x="1" y="1418"/>
                      <a:pt x="998" y="2907"/>
                      <a:pt x="2124" y="2907"/>
                    </a:cubicBezTo>
                    <a:cubicBezTo>
                      <a:pt x="2436" y="2907"/>
                      <a:pt x="2757" y="2792"/>
                      <a:pt x="3048" y="2522"/>
                    </a:cubicBezTo>
                    <a:cubicBezTo>
                      <a:pt x="4143" y="1522"/>
                      <a:pt x="3150" y="1"/>
                      <a:pt x="2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0" name="Google Shape;3110;p19"/>
              <p:cNvSpPr/>
              <p:nvPr/>
            </p:nvSpPr>
            <p:spPr>
              <a:xfrm>
                <a:off x="6108800" y="3072925"/>
                <a:ext cx="102925" cy="73000"/>
              </a:xfrm>
              <a:custGeom>
                <a:avLst/>
                <a:gdLst/>
                <a:ahLst/>
                <a:cxnLst/>
                <a:rect l="l" t="t" r="r" b="b"/>
                <a:pathLst>
                  <a:path w="4117" h="2920" extrusionOk="0">
                    <a:moveTo>
                      <a:pt x="2012" y="1"/>
                    </a:moveTo>
                    <a:cubicBezTo>
                      <a:pt x="1696" y="1"/>
                      <a:pt x="1369" y="122"/>
                      <a:pt x="1074" y="410"/>
                    </a:cubicBezTo>
                    <a:cubicBezTo>
                      <a:pt x="1" y="1412"/>
                      <a:pt x="1024" y="2919"/>
                      <a:pt x="2146" y="2919"/>
                    </a:cubicBezTo>
                    <a:cubicBezTo>
                      <a:pt x="2453" y="2919"/>
                      <a:pt x="2769" y="2806"/>
                      <a:pt x="3050" y="2538"/>
                    </a:cubicBezTo>
                    <a:cubicBezTo>
                      <a:pt x="4116" y="1519"/>
                      <a:pt x="3132"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1" name="Google Shape;3111;p19"/>
              <p:cNvSpPr/>
              <p:nvPr/>
            </p:nvSpPr>
            <p:spPr>
              <a:xfrm>
                <a:off x="6183275" y="3050125"/>
                <a:ext cx="103500" cy="73000"/>
              </a:xfrm>
              <a:custGeom>
                <a:avLst/>
                <a:gdLst/>
                <a:ahLst/>
                <a:cxnLst/>
                <a:rect l="l" t="t" r="r" b="b"/>
                <a:pathLst>
                  <a:path w="4140" h="2920" extrusionOk="0">
                    <a:moveTo>
                      <a:pt x="2028" y="1"/>
                    </a:moveTo>
                    <a:cubicBezTo>
                      <a:pt x="1708" y="1"/>
                      <a:pt x="1375" y="122"/>
                      <a:pt x="1074" y="410"/>
                    </a:cubicBezTo>
                    <a:cubicBezTo>
                      <a:pt x="0" y="1412"/>
                      <a:pt x="1005" y="2919"/>
                      <a:pt x="2133" y="2919"/>
                    </a:cubicBezTo>
                    <a:cubicBezTo>
                      <a:pt x="2443" y="2919"/>
                      <a:pt x="2762" y="2806"/>
                      <a:pt x="3050" y="2538"/>
                    </a:cubicBezTo>
                    <a:cubicBezTo>
                      <a:pt x="4140" y="1519"/>
                      <a:pt x="3160" y="1"/>
                      <a:pt x="20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2" name="Google Shape;3112;p19"/>
              <p:cNvSpPr/>
              <p:nvPr/>
            </p:nvSpPr>
            <p:spPr>
              <a:xfrm>
                <a:off x="6095875" y="3092700"/>
                <a:ext cx="102925" cy="72975"/>
              </a:xfrm>
              <a:custGeom>
                <a:avLst/>
                <a:gdLst/>
                <a:ahLst/>
                <a:cxnLst/>
                <a:rect l="l" t="t" r="r" b="b"/>
                <a:pathLst>
                  <a:path w="4117" h="2919" extrusionOk="0">
                    <a:moveTo>
                      <a:pt x="2025" y="0"/>
                    </a:moveTo>
                    <a:cubicBezTo>
                      <a:pt x="1707" y="0"/>
                      <a:pt x="1376" y="121"/>
                      <a:pt x="1074" y="409"/>
                    </a:cubicBezTo>
                    <a:cubicBezTo>
                      <a:pt x="1" y="1411"/>
                      <a:pt x="1005" y="2918"/>
                      <a:pt x="2134" y="2918"/>
                    </a:cubicBezTo>
                    <a:cubicBezTo>
                      <a:pt x="2443" y="2918"/>
                      <a:pt x="2762" y="2805"/>
                      <a:pt x="3050" y="2537"/>
                    </a:cubicBezTo>
                    <a:cubicBezTo>
                      <a:pt x="4116" y="1518"/>
                      <a:pt x="3150" y="0"/>
                      <a:pt x="2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3" name="Google Shape;3113;p19"/>
              <p:cNvSpPr/>
              <p:nvPr/>
            </p:nvSpPr>
            <p:spPr>
              <a:xfrm>
                <a:off x="6169650" y="3087000"/>
                <a:ext cx="102975" cy="72675"/>
              </a:xfrm>
              <a:custGeom>
                <a:avLst/>
                <a:gdLst/>
                <a:ahLst/>
                <a:cxnLst/>
                <a:rect l="l" t="t" r="r" b="b"/>
                <a:pathLst>
                  <a:path w="4119" h="2907" extrusionOk="0">
                    <a:moveTo>
                      <a:pt x="2007" y="0"/>
                    </a:moveTo>
                    <a:cubicBezTo>
                      <a:pt x="1694" y="0"/>
                      <a:pt x="1368" y="117"/>
                      <a:pt x="1072" y="394"/>
                    </a:cubicBezTo>
                    <a:cubicBezTo>
                      <a:pt x="1" y="1417"/>
                      <a:pt x="1017" y="2907"/>
                      <a:pt x="2136" y="2907"/>
                    </a:cubicBezTo>
                    <a:cubicBezTo>
                      <a:pt x="2446" y="2907"/>
                      <a:pt x="2764" y="2792"/>
                      <a:pt x="3047" y="2522"/>
                    </a:cubicBezTo>
                    <a:cubicBezTo>
                      <a:pt x="4119" y="1522"/>
                      <a:pt x="3139" y="0"/>
                      <a:pt x="20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4" name="Google Shape;3114;p19"/>
              <p:cNvSpPr/>
              <p:nvPr/>
            </p:nvSpPr>
            <p:spPr>
              <a:xfrm>
                <a:off x="6140725" y="3123075"/>
                <a:ext cx="102900" cy="73000"/>
              </a:xfrm>
              <a:custGeom>
                <a:avLst/>
                <a:gdLst/>
                <a:ahLst/>
                <a:cxnLst/>
                <a:rect l="l" t="t" r="r" b="b"/>
                <a:pathLst>
                  <a:path w="4116" h="2920" extrusionOk="0">
                    <a:moveTo>
                      <a:pt x="2012" y="1"/>
                    </a:moveTo>
                    <a:cubicBezTo>
                      <a:pt x="1696" y="1"/>
                      <a:pt x="1368" y="122"/>
                      <a:pt x="1074" y="410"/>
                    </a:cubicBezTo>
                    <a:cubicBezTo>
                      <a:pt x="0" y="1412"/>
                      <a:pt x="1005" y="2919"/>
                      <a:pt x="2133" y="2919"/>
                    </a:cubicBezTo>
                    <a:cubicBezTo>
                      <a:pt x="2443" y="2919"/>
                      <a:pt x="2762" y="2806"/>
                      <a:pt x="3049" y="2538"/>
                    </a:cubicBezTo>
                    <a:cubicBezTo>
                      <a:pt x="4116" y="1519"/>
                      <a:pt x="3131"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5" name="Google Shape;3115;p19"/>
              <p:cNvSpPr/>
              <p:nvPr/>
            </p:nvSpPr>
            <p:spPr>
              <a:xfrm>
                <a:off x="6181100" y="3132600"/>
                <a:ext cx="102925" cy="72975"/>
              </a:xfrm>
              <a:custGeom>
                <a:avLst/>
                <a:gdLst/>
                <a:ahLst/>
                <a:cxnLst/>
                <a:rect l="l" t="t" r="r" b="b"/>
                <a:pathLst>
                  <a:path w="4117" h="2919" extrusionOk="0">
                    <a:moveTo>
                      <a:pt x="2005" y="0"/>
                    </a:moveTo>
                    <a:cubicBezTo>
                      <a:pt x="1692" y="0"/>
                      <a:pt x="1366" y="117"/>
                      <a:pt x="1070" y="394"/>
                    </a:cubicBezTo>
                    <a:cubicBezTo>
                      <a:pt x="1" y="1415"/>
                      <a:pt x="1010" y="2919"/>
                      <a:pt x="2126" y="2919"/>
                    </a:cubicBezTo>
                    <a:cubicBezTo>
                      <a:pt x="2439" y="2919"/>
                      <a:pt x="2760" y="2801"/>
                      <a:pt x="3045" y="2522"/>
                    </a:cubicBezTo>
                    <a:cubicBezTo>
                      <a:pt x="4116" y="1522"/>
                      <a:pt x="313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6" name="Google Shape;3116;p19"/>
              <p:cNvSpPr/>
              <p:nvPr/>
            </p:nvSpPr>
            <p:spPr>
              <a:xfrm>
                <a:off x="5980550" y="3217300"/>
                <a:ext cx="103500" cy="73000"/>
              </a:xfrm>
              <a:custGeom>
                <a:avLst/>
                <a:gdLst/>
                <a:ahLst/>
                <a:cxnLst/>
                <a:rect l="l" t="t" r="r" b="b"/>
                <a:pathLst>
                  <a:path w="4140" h="2920" extrusionOk="0">
                    <a:moveTo>
                      <a:pt x="2048" y="1"/>
                    </a:moveTo>
                    <a:cubicBezTo>
                      <a:pt x="1730" y="1"/>
                      <a:pt x="1399" y="122"/>
                      <a:pt x="1098" y="410"/>
                    </a:cubicBezTo>
                    <a:cubicBezTo>
                      <a:pt x="0" y="1412"/>
                      <a:pt x="1018" y="2919"/>
                      <a:pt x="2154" y="2919"/>
                    </a:cubicBezTo>
                    <a:cubicBezTo>
                      <a:pt x="2465" y="2919"/>
                      <a:pt x="2785" y="2806"/>
                      <a:pt x="3073" y="2538"/>
                    </a:cubicBezTo>
                    <a:cubicBezTo>
                      <a:pt x="4140" y="1519"/>
                      <a:pt x="3174" y="1"/>
                      <a:pt x="20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7" name="Google Shape;3117;p19"/>
              <p:cNvSpPr/>
              <p:nvPr/>
            </p:nvSpPr>
            <p:spPr>
              <a:xfrm>
                <a:off x="6050300" y="3209575"/>
                <a:ext cx="239575" cy="127075"/>
              </a:xfrm>
              <a:custGeom>
                <a:avLst/>
                <a:gdLst/>
                <a:ahLst/>
                <a:cxnLst/>
                <a:rect l="l" t="t" r="r" b="b"/>
                <a:pathLst>
                  <a:path w="9583" h="5083" extrusionOk="0">
                    <a:moveTo>
                      <a:pt x="5708" y="1"/>
                    </a:moveTo>
                    <a:cubicBezTo>
                      <a:pt x="5388" y="1"/>
                      <a:pt x="5054" y="123"/>
                      <a:pt x="4751" y="415"/>
                    </a:cubicBezTo>
                    <a:cubicBezTo>
                      <a:pt x="4235" y="902"/>
                      <a:pt x="4235" y="1509"/>
                      <a:pt x="4448" y="1996"/>
                    </a:cubicBezTo>
                    <a:cubicBezTo>
                      <a:pt x="4289" y="1943"/>
                      <a:pt x="4128" y="1912"/>
                      <a:pt x="3965" y="1912"/>
                    </a:cubicBezTo>
                    <a:cubicBezTo>
                      <a:pt x="3658" y="1912"/>
                      <a:pt x="3347" y="2022"/>
                      <a:pt x="3049" y="2300"/>
                    </a:cubicBezTo>
                    <a:cubicBezTo>
                      <a:pt x="2958" y="2391"/>
                      <a:pt x="2928" y="2421"/>
                      <a:pt x="2897" y="2482"/>
                    </a:cubicBezTo>
                    <a:cubicBezTo>
                      <a:pt x="2650" y="2297"/>
                      <a:pt x="2340" y="2174"/>
                      <a:pt x="2016" y="2174"/>
                    </a:cubicBezTo>
                    <a:cubicBezTo>
                      <a:pt x="1701" y="2174"/>
                      <a:pt x="1373" y="2289"/>
                      <a:pt x="1074" y="2573"/>
                    </a:cubicBezTo>
                    <a:cubicBezTo>
                      <a:pt x="0" y="3575"/>
                      <a:pt x="1005" y="5083"/>
                      <a:pt x="2133" y="5083"/>
                    </a:cubicBezTo>
                    <a:cubicBezTo>
                      <a:pt x="2443" y="5083"/>
                      <a:pt x="2761" y="4969"/>
                      <a:pt x="3049" y="4701"/>
                    </a:cubicBezTo>
                    <a:cubicBezTo>
                      <a:pt x="3110" y="4610"/>
                      <a:pt x="3171" y="4579"/>
                      <a:pt x="3201" y="4519"/>
                    </a:cubicBezTo>
                    <a:cubicBezTo>
                      <a:pt x="3448" y="4704"/>
                      <a:pt x="3758" y="4826"/>
                      <a:pt x="4083" y="4826"/>
                    </a:cubicBezTo>
                    <a:cubicBezTo>
                      <a:pt x="4397" y="4826"/>
                      <a:pt x="4726" y="4712"/>
                      <a:pt x="5025" y="4427"/>
                    </a:cubicBezTo>
                    <a:cubicBezTo>
                      <a:pt x="5542" y="3941"/>
                      <a:pt x="5542" y="3333"/>
                      <a:pt x="5329" y="2847"/>
                    </a:cubicBezTo>
                    <a:lnTo>
                      <a:pt x="5329" y="2847"/>
                    </a:lnTo>
                    <a:cubicBezTo>
                      <a:pt x="5466" y="2892"/>
                      <a:pt x="5610" y="2915"/>
                      <a:pt x="5755" y="2915"/>
                    </a:cubicBezTo>
                    <a:cubicBezTo>
                      <a:pt x="5899" y="2915"/>
                      <a:pt x="6043" y="2892"/>
                      <a:pt x="6180" y="2847"/>
                    </a:cubicBezTo>
                    <a:cubicBezTo>
                      <a:pt x="6434" y="3375"/>
                      <a:pt x="6978" y="3765"/>
                      <a:pt x="7561" y="3765"/>
                    </a:cubicBezTo>
                    <a:cubicBezTo>
                      <a:pt x="7883" y="3765"/>
                      <a:pt x="8217" y="3645"/>
                      <a:pt x="8521" y="3364"/>
                    </a:cubicBezTo>
                    <a:cubicBezTo>
                      <a:pt x="9582" y="2383"/>
                      <a:pt x="8571" y="867"/>
                      <a:pt x="7453" y="867"/>
                    </a:cubicBezTo>
                    <a:cubicBezTo>
                      <a:pt x="7323" y="867"/>
                      <a:pt x="7192" y="888"/>
                      <a:pt x="7062" y="932"/>
                    </a:cubicBezTo>
                    <a:cubicBezTo>
                      <a:pt x="6827" y="403"/>
                      <a:pt x="6289" y="1"/>
                      <a:pt x="57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8" name="Google Shape;3118;p19"/>
              <p:cNvSpPr/>
              <p:nvPr/>
            </p:nvSpPr>
            <p:spPr>
              <a:xfrm>
                <a:off x="6229625" y="3150650"/>
                <a:ext cx="103500" cy="72775"/>
              </a:xfrm>
              <a:custGeom>
                <a:avLst/>
                <a:gdLst/>
                <a:ahLst/>
                <a:cxnLst/>
                <a:rect l="l" t="t" r="r" b="b"/>
                <a:pathLst>
                  <a:path w="4140" h="2911" extrusionOk="0">
                    <a:moveTo>
                      <a:pt x="2029" y="1"/>
                    </a:moveTo>
                    <a:cubicBezTo>
                      <a:pt x="1708" y="1"/>
                      <a:pt x="1376" y="120"/>
                      <a:pt x="1074" y="401"/>
                    </a:cubicBezTo>
                    <a:cubicBezTo>
                      <a:pt x="1" y="1403"/>
                      <a:pt x="1005" y="2911"/>
                      <a:pt x="2134" y="2911"/>
                    </a:cubicBezTo>
                    <a:cubicBezTo>
                      <a:pt x="2443" y="2911"/>
                      <a:pt x="2762" y="2797"/>
                      <a:pt x="3050" y="2529"/>
                    </a:cubicBezTo>
                    <a:cubicBezTo>
                      <a:pt x="4140" y="1487"/>
                      <a:pt x="3161" y="1"/>
                      <a:pt x="20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9" name="Google Shape;3119;p19"/>
              <p:cNvSpPr/>
              <p:nvPr/>
            </p:nvSpPr>
            <p:spPr>
              <a:xfrm>
                <a:off x="6063325" y="3227575"/>
                <a:ext cx="102925" cy="72975"/>
              </a:xfrm>
              <a:custGeom>
                <a:avLst/>
                <a:gdLst/>
                <a:ahLst/>
                <a:cxnLst/>
                <a:rect l="l" t="t" r="r" b="b"/>
                <a:pathLst>
                  <a:path w="4117" h="2919" extrusionOk="0">
                    <a:moveTo>
                      <a:pt x="1993" y="1"/>
                    </a:moveTo>
                    <a:cubicBezTo>
                      <a:pt x="1681" y="1"/>
                      <a:pt x="1359" y="117"/>
                      <a:pt x="1069" y="394"/>
                    </a:cubicBezTo>
                    <a:cubicBezTo>
                      <a:pt x="1" y="1415"/>
                      <a:pt x="1010" y="2919"/>
                      <a:pt x="2126" y="2919"/>
                    </a:cubicBezTo>
                    <a:cubicBezTo>
                      <a:pt x="2438" y="2919"/>
                      <a:pt x="2759" y="2801"/>
                      <a:pt x="3045" y="2522"/>
                    </a:cubicBezTo>
                    <a:cubicBezTo>
                      <a:pt x="4116" y="1522"/>
                      <a:pt x="3118" y="1"/>
                      <a:pt x="19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0" name="Google Shape;3120;p19"/>
              <p:cNvSpPr/>
              <p:nvPr/>
            </p:nvSpPr>
            <p:spPr>
              <a:xfrm>
                <a:off x="6162000" y="3214275"/>
                <a:ext cx="102900" cy="72975"/>
              </a:xfrm>
              <a:custGeom>
                <a:avLst/>
                <a:gdLst/>
                <a:ahLst/>
                <a:cxnLst/>
                <a:rect l="l" t="t" r="r" b="b"/>
                <a:pathLst>
                  <a:path w="4116" h="2919" extrusionOk="0">
                    <a:moveTo>
                      <a:pt x="2024" y="0"/>
                    </a:moveTo>
                    <a:cubicBezTo>
                      <a:pt x="1706" y="0"/>
                      <a:pt x="1375" y="122"/>
                      <a:pt x="1074" y="410"/>
                    </a:cubicBezTo>
                    <a:cubicBezTo>
                      <a:pt x="0" y="1411"/>
                      <a:pt x="1024" y="2919"/>
                      <a:pt x="2145" y="2919"/>
                    </a:cubicBezTo>
                    <a:cubicBezTo>
                      <a:pt x="2453" y="2919"/>
                      <a:pt x="2768" y="2805"/>
                      <a:pt x="3049" y="2537"/>
                    </a:cubicBezTo>
                    <a:cubicBezTo>
                      <a:pt x="4116" y="1518"/>
                      <a:pt x="3150" y="0"/>
                      <a:pt x="20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1" name="Google Shape;3121;p19"/>
              <p:cNvSpPr/>
              <p:nvPr/>
            </p:nvSpPr>
            <p:spPr>
              <a:xfrm>
                <a:off x="6165800" y="3226725"/>
                <a:ext cx="102975" cy="72700"/>
              </a:xfrm>
              <a:custGeom>
                <a:avLst/>
                <a:gdLst/>
                <a:ahLst/>
                <a:cxnLst/>
                <a:rect l="l" t="t" r="r" b="b"/>
                <a:pathLst>
                  <a:path w="4119" h="2908" extrusionOk="0">
                    <a:moveTo>
                      <a:pt x="2017" y="1"/>
                    </a:moveTo>
                    <a:cubicBezTo>
                      <a:pt x="1701" y="1"/>
                      <a:pt x="1373" y="119"/>
                      <a:pt x="1074" y="398"/>
                    </a:cubicBezTo>
                    <a:cubicBezTo>
                      <a:pt x="0" y="1400"/>
                      <a:pt x="1024" y="2907"/>
                      <a:pt x="2145" y="2907"/>
                    </a:cubicBezTo>
                    <a:cubicBezTo>
                      <a:pt x="2453" y="2907"/>
                      <a:pt x="2768" y="2794"/>
                      <a:pt x="3049" y="2526"/>
                    </a:cubicBezTo>
                    <a:cubicBezTo>
                      <a:pt x="4118" y="1504"/>
                      <a:pt x="3146" y="1"/>
                      <a:pt x="20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2" name="Google Shape;3122;p19"/>
              <p:cNvSpPr/>
              <p:nvPr/>
            </p:nvSpPr>
            <p:spPr>
              <a:xfrm>
                <a:off x="6224375" y="3211925"/>
                <a:ext cx="102425" cy="72375"/>
              </a:xfrm>
              <a:custGeom>
                <a:avLst/>
                <a:gdLst/>
                <a:ahLst/>
                <a:cxnLst/>
                <a:rect l="l" t="t" r="r" b="b"/>
                <a:pathLst>
                  <a:path w="4097" h="2895" extrusionOk="0">
                    <a:moveTo>
                      <a:pt x="1996" y="0"/>
                    </a:moveTo>
                    <a:cubicBezTo>
                      <a:pt x="1687" y="0"/>
                      <a:pt x="1366" y="114"/>
                      <a:pt x="1071" y="382"/>
                    </a:cubicBezTo>
                    <a:cubicBezTo>
                      <a:pt x="0" y="1405"/>
                      <a:pt x="998" y="2895"/>
                      <a:pt x="2123" y="2895"/>
                    </a:cubicBezTo>
                    <a:cubicBezTo>
                      <a:pt x="2435" y="2895"/>
                      <a:pt x="2757" y="2780"/>
                      <a:pt x="3047" y="2510"/>
                    </a:cubicBezTo>
                    <a:cubicBezTo>
                      <a:pt x="4097" y="1508"/>
                      <a:pt x="3124" y="0"/>
                      <a:pt x="19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3" name="Google Shape;3123;p19"/>
              <p:cNvSpPr/>
              <p:nvPr/>
            </p:nvSpPr>
            <p:spPr>
              <a:xfrm>
                <a:off x="6135450" y="3295975"/>
                <a:ext cx="102975" cy="72675"/>
              </a:xfrm>
              <a:custGeom>
                <a:avLst/>
                <a:gdLst/>
                <a:ahLst/>
                <a:cxnLst/>
                <a:rect l="l" t="t" r="r" b="b"/>
                <a:pathLst>
                  <a:path w="4119" h="2907" extrusionOk="0">
                    <a:moveTo>
                      <a:pt x="1995" y="0"/>
                    </a:moveTo>
                    <a:cubicBezTo>
                      <a:pt x="1684" y="0"/>
                      <a:pt x="1362" y="117"/>
                      <a:pt x="1072" y="394"/>
                    </a:cubicBezTo>
                    <a:cubicBezTo>
                      <a:pt x="1" y="1417"/>
                      <a:pt x="1017" y="2906"/>
                      <a:pt x="2136" y="2906"/>
                    </a:cubicBezTo>
                    <a:cubicBezTo>
                      <a:pt x="2446" y="2906"/>
                      <a:pt x="2764" y="2792"/>
                      <a:pt x="3048" y="2522"/>
                    </a:cubicBezTo>
                    <a:cubicBezTo>
                      <a:pt x="4119" y="1522"/>
                      <a:pt x="3121" y="0"/>
                      <a:pt x="19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24" name="Google Shape;3124;p19"/>
            <p:cNvGrpSpPr/>
            <p:nvPr/>
          </p:nvGrpSpPr>
          <p:grpSpPr>
            <a:xfrm>
              <a:off x="-249768" y="3854775"/>
              <a:ext cx="798551" cy="783845"/>
              <a:chOff x="5672100" y="3575250"/>
              <a:chExt cx="1054750" cy="1035325"/>
            </a:xfrm>
          </p:grpSpPr>
          <p:sp>
            <p:nvSpPr>
              <p:cNvPr id="3125" name="Google Shape;3125;p19"/>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6" name="Google Shape;3126;p19"/>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7" name="Google Shape;3127;p19"/>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8" name="Google Shape;3128;p19"/>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9" name="Google Shape;3129;p19"/>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0" name="Google Shape;3130;p19"/>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1" name="Google Shape;3131;p19"/>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2" name="Google Shape;3132;p19"/>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33" name="Google Shape;3133;p19"/>
            <p:cNvGrpSpPr/>
            <p:nvPr/>
          </p:nvGrpSpPr>
          <p:grpSpPr>
            <a:xfrm rot="-1202750" flipH="1">
              <a:off x="378679" y="4335148"/>
              <a:ext cx="1260473" cy="645757"/>
              <a:chOff x="4976050" y="4611525"/>
              <a:chExt cx="1664950" cy="852975"/>
            </a:xfrm>
          </p:grpSpPr>
          <p:sp>
            <p:nvSpPr>
              <p:cNvPr id="3134" name="Google Shape;3134;p19"/>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5" name="Google Shape;3135;p19"/>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36" name="Google Shape;3136;p19"/>
            <p:cNvGrpSpPr/>
            <p:nvPr/>
          </p:nvGrpSpPr>
          <p:grpSpPr>
            <a:xfrm flipH="1">
              <a:off x="-283119" y="4364203"/>
              <a:ext cx="1122458" cy="906968"/>
              <a:chOff x="6257975" y="4377525"/>
              <a:chExt cx="1482575" cy="1197950"/>
            </a:xfrm>
          </p:grpSpPr>
          <p:sp>
            <p:nvSpPr>
              <p:cNvPr id="3137" name="Google Shape;3137;p19"/>
              <p:cNvSpPr/>
              <p:nvPr/>
            </p:nvSpPr>
            <p:spPr>
              <a:xfrm>
                <a:off x="6257975" y="4377525"/>
                <a:ext cx="1251575" cy="943600"/>
              </a:xfrm>
              <a:custGeom>
                <a:avLst/>
                <a:gdLst/>
                <a:ahLst/>
                <a:cxnLst/>
                <a:rect l="l" t="t" r="r" b="b"/>
                <a:pathLst>
                  <a:path w="50063" h="37744" extrusionOk="0">
                    <a:moveTo>
                      <a:pt x="33552" y="1"/>
                    </a:moveTo>
                    <a:cubicBezTo>
                      <a:pt x="32402" y="1"/>
                      <a:pt x="31177" y="44"/>
                      <a:pt x="29880" y="111"/>
                    </a:cubicBezTo>
                    <a:cubicBezTo>
                      <a:pt x="21369" y="598"/>
                      <a:pt x="13041" y="3759"/>
                      <a:pt x="6414" y="9078"/>
                    </a:cubicBezTo>
                    <a:cubicBezTo>
                      <a:pt x="3770" y="11175"/>
                      <a:pt x="1308" y="13789"/>
                      <a:pt x="669" y="17102"/>
                    </a:cubicBezTo>
                    <a:cubicBezTo>
                      <a:pt x="1" y="20415"/>
                      <a:pt x="1916" y="24367"/>
                      <a:pt x="5259" y="24853"/>
                    </a:cubicBezTo>
                    <a:cubicBezTo>
                      <a:pt x="3375" y="25127"/>
                      <a:pt x="2372" y="27558"/>
                      <a:pt x="2980" y="29382"/>
                    </a:cubicBezTo>
                    <a:cubicBezTo>
                      <a:pt x="3587" y="31206"/>
                      <a:pt x="5229" y="32483"/>
                      <a:pt x="6901" y="33486"/>
                    </a:cubicBezTo>
                    <a:cubicBezTo>
                      <a:pt x="11550" y="36271"/>
                      <a:pt x="17008" y="37743"/>
                      <a:pt x="22458" y="37743"/>
                    </a:cubicBezTo>
                    <a:cubicBezTo>
                      <a:pt x="24918" y="37743"/>
                      <a:pt x="27376" y="37443"/>
                      <a:pt x="29758" y="36829"/>
                    </a:cubicBezTo>
                    <a:cubicBezTo>
                      <a:pt x="37448" y="34853"/>
                      <a:pt x="44257" y="29747"/>
                      <a:pt x="48239" y="22908"/>
                    </a:cubicBezTo>
                    <a:cubicBezTo>
                      <a:pt x="49211" y="21236"/>
                      <a:pt x="50062" y="19352"/>
                      <a:pt x="49667" y="17437"/>
                    </a:cubicBezTo>
                    <a:cubicBezTo>
                      <a:pt x="49365" y="15875"/>
                      <a:pt x="47873" y="14481"/>
                      <a:pt x="46385" y="14481"/>
                    </a:cubicBezTo>
                    <a:cubicBezTo>
                      <a:pt x="46078" y="14481"/>
                      <a:pt x="45770" y="14540"/>
                      <a:pt x="45473" y="14671"/>
                    </a:cubicBezTo>
                    <a:cubicBezTo>
                      <a:pt x="47236" y="10932"/>
                      <a:pt x="46567" y="6160"/>
                      <a:pt x="43740" y="3090"/>
                    </a:cubicBezTo>
                    <a:cubicBezTo>
                      <a:pt x="41485" y="665"/>
                      <a:pt x="38089" y="1"/>
                      <a:pt x="335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8" name="Google Shape;3138;p19"/>
              <p:cNvSpPr/>
              <p:nvPr/>
            </p:nvSpPr>
            <p:spPr>
              <a:xfrm>
                <a:off x="6951775" y="4423875"/>
                <a:ext cx="357150" cy="217075"/>
              </a:xfrm>
              <a:custGeom>
                <a:avLst/>
                <a:gdLst/>
                <a:ahLst/>
                <a:cxnLst/>
                <a:rect l="l" t="t" r="r" b="b"/>
                <a:pathLst>
                  <a:path w="14286" h="8683" extrusionOk="0">
                    <a:moveTo>
                      <a:pt x="7268" y="0"/>
                    </a:moveTo>
                    <a:cubicBezTo>
                      <a:pt x="7064" y="0"/>
                      <a:pt x="6859" y="7"/>
                      <a:pt x="6657" y="20"/>
                    </a:cubicBezTo>
                    <a:cubicBezTo>
                      <a:pt x="4377" y="203"/>
                      <a:pt x="2128" y="1388"/>
                      <a:pt x="0" y="2330"/>
                    </a:cubicBezTo>
                    <a:cubicBezTo>
                      <a:pt x="1520" y="2077"/>
                      <a:pt x="3040" y="1845"/>
                      <a:pt x="4577" y="1845"/>
                    </a:cubicBezTo>
                    <a:cubicBezTo>
                      <a:pt x="4884" y="1845"/>
                      <a:pt x="5193" y="1854"/>
                      <a:pt x="5502" y="1874"/>
                    </a:cubicBezTo>
                    <a:cubicBezTo>
                      <a:pt x="7325" y="1996"/>
                      <a:pt x="9240" y="2513"/>
                      <a:pt x="10608" y="3728"/>
                    </a:cubicBezTo>
                    <a:cubicBezTo>
                      <a:pt x="12006" y="4944"/>
                      <a:pt x="12797" y="6890"/>
                      <a:pt x="12341" y="8683"/>
                    </a:cubicBezTo>
                    <a:cubicBezTo>
                      <a:pt x="14286" y="7406"/>
                      <a:pt x="14286" y="4306"/>
                      <a:pt x="12888" y="2452"/>
                    </a:cubicBezTo>
                    <a:cubicBezTo>
                      <a:pt x="11585" y="733"/>
                      <a:pt x="9396" y="0"/>
                      <a:pt x="72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9" name="Google Shape;3139;p19"/>
              <p:cNvSpPr/>
              <p:nvPr/>
            </p:nvSpPr>
            <p:spPr>
              <a:xfrm>
                <a:off x="6590050" y="4531150"/>
                <a:ext cx="604150" cy="296550"/>
              </a:xfrm>
              <a:custGeom>
                <a:avLst/>
                <a:gdLst/>
                <a:ahLst/>
                <a:cxnLst/>
                <a:rect l="l" t="t" r="r" b="b"/>
                <a:pathLst>
                  <a:path w="24166" h="11862" extrusionOk="0">
                    <a:moveTo>
                      <a:pt x="16975" y="1"/>
                    </a:moveTo>
                    <a:cubicBezTo>
                      <a:pt x="11903" y="1"/>
                      <a:pt x="6815" y="1787"/>
                      <a:pt x="2949" y="5091"/>
                    </a:cubicBezTo>
                    <a:cubicBezTo>
                      <a:pt x="1429" y="6398"/>
                      <a:pt x="1" y="8526"/>
                      <a:pt x="973" y="10258"/>
                    </a:cubicBezTo>
                    <a:cubicBezTo>
                      <a:pt x="1670" y="11512"/>
                      <a:pt x="3165" y="11862"/>
                      <a:pt x="4659" y="11862"/>
                    </a:cubicBezTo>
                    <a:cubicBezTo>
                      <a:pt x="5121" y="11862"/>
                      <a:pt x="5582" y="11828"/>
                      <a:pt x="6019" y="11778"/>
                    </a:cubicBezTo>
                    <a:cubicBezTo>
                      <a:pt x="11429" y="11261"/>
                      <a:pt x="17053" y="10349"/>
                      <a:pt x="21460" y="7188"/>
                    </a:cubicBezTo>
                    <a:cubicBezTo>
                      <a:pt x="22706" y="6307"/>
                      <a:pt x="23892" y="5091"/>
                      <a:pt x="24044" y="3632"/>
                    </a:cubicBezTo>
                    <a:cubicBezTo>
                      <a:pt x="24165" y="2112"/>
                      <a:pt x="22554" y="684"/>
                      <a:pt x="20639" y="319"/>
                    </a:cubicBezTo>
                    <a:cubicBezTo>
                      <a:pt x="19431" y="106"/>
                      <a:pt x="18204" y="1"/>
                      <a:pt x="16975" y="1"/>
                    </a:cubicBezTo>
                    <a:close/>
                  </a:path>
                </a:pathLst>
              </a:custGeom>
              <a:solidFill>
                <a:schemeClr val="accent6"/>
              </a:solidFill>
              <a:ln w="3050" cap="flat" cmpd="sng">
                <a:solidFill>
                  <a:srgbClr val="FFFFFF"/>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0" name="Google Shape;3140;p19"/>
              <p:cNvSpPr/>
              <p:nvPr/>
            </p:nvSpPr>
            <p:spPr>
              <a:xfrm>
                <a:off x="6476825" y="4548950"/>
                <a:ext cx="266000" cy="225000"/>
              </a:xfrm>
              <a:custGeom>
                <a:avLst/>
                <a:gdLst/>
                <a:ahLst/>
                <a:cxnLst/>
                <a:rect l="l" t="t" r="r" b="b"/>
                <a:pathLst>
                  <a:path w="10640" h="9000" extrusionOk="0">
                    <a:moveTo>
                      <a:pt x="8579" y="0"/>
                    </a:moveTo>
                    <a:cubicBezTo>
                      <a:pt x="6566" y="0"/>
                      <a:pt x="4339" y="675"/>
                      <a:pt x="2980" y="1856"/>
                    </a:cubicBezTo>
                    <a:cubicBezTo>
                      <a:pt x="1095" y="3406"/>
                      <a:pt x="1" y="6568"/>
                      <a:pt x="335" y="8999"/>
                    </a:cubicBezTo>
                    <a:cubicBezTo>
                      <a:pt x="1703" y="4440"/>
                      <a:pt x="5928" y="884"/>
                      <a:pt x="10639" y="276"/>
                    </a:cubicBezTo>
                    <a:cubicBezTo>
                      <a:pt x="10015" y="89"/>
                      <a:pt x="9311" y="0"/>
                      <a:pt x="857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1" name="Google Shape;3141;p19"/>
              <p:cNvSpPr/>
              <p:nvPr/>
            </p:nvSpPr>
            <p:spPr>
              <a:xfrm>
                <a:off x="6435800" y="4736675"/>
                <a:ext cx="824500" cy="309850"/>
              </a:xfrm>
              <a:custGeom>
                <a:avLst/>
                <a:gdLst/>
                <a:ahLst/>
                <a:cxnLst/>
                <a:rect l="l" t="t" r="r" b="b"/>
                <a:pathLst>
                  <a:path w="32980" h="12394" extrusionOk="0">
                    <a:moveTo>
                      <a:pt x="32980" y="1"/>
                    </a:moveTo>
                    <a:lnTo>
                      <a:pt x="32980" y="1"/>
                    </a:lnTo>
                    <a:cubicBezTo>
                      <a:pt x="27502" y="5237"/>
                      <a:pt x="19879" y="8175"/>
                      <a:pt x="12270" y="8175"/>
                    </a:cubicBezTo>
                    <a:cubicBezTo>
                      <a:pt x="10294" y="8175"/>
                      <a:pt x="8319" y="7977"/>
                      <a:pt x="6383" y="7569"/>
                    </a:cubicBezTo>
                    <a:cubicBezTo>
                      <a:pt x="5350" y="7326"/>
                      <a:pt x="4317" y="7053"/>
                      <a:pt x="3465" y="6384"/>
                    </a:cubicBezTo>
                    <a:cubicBezTo>
                      <a:pt x="2614" y="5746"/>
                      <a:pt x="2067" y="4621"/>
                      <a:pt x="2280" y="3618"/>
                    </a:cubicBezTo>
                    <a:lnTo>
                      <a:pt x="2280" y="3618"/>
                    </a:lnTo>
                    <a:cubicBezTo>
                      <a:pt x="274" y="4226"/>
                      <a:pt x="0" y="7508"/>
                      <a:pt x="1247" y="9241"/>
                    </a:cubicBezTo>
                    <a:cubicBezTo>
                      <a:pt x="2523" y="10943"/>
                      <a:pt x="4712" y="11581"/>
                      <a:pt x="6809" y="11977"/>
                    </a:cubicBezTo>
                    <a:cubicBezTo>
                      <a:pt x="8470" y="12252"/>
                      <a:pt x="10154" y="12394"/>
                      <a:pt x="11832" y="12394"/>
                    </a:cubicBezTo>
                    <a:cubicBezTo>
                      <a:pt x="15345" y="12394"/>
                      <a:pt x="18839" y="11773"/>
                      <a:pt x="22068" y="10457"/>
                    </a:cubicBezTo>
                    <a:cubicBezTo>
                      <a:pt x="26901" y="8420"/>
                      <a:pt x="30639" y="4621"/>
                      <a:pt x="329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2" name="Google Shape;3142;p19"/>
              <p:cNvSpPr/>
              <p:nvPr/>
            </p:nvSpPr>
            <p:spPr>
              <a:xfrm>
                <a:off x="6742025" y="4823300"/>
                <a:ext cx="593500" cy="362700"/>
              </a:xfrm>
              <a:custGeom>
                <a:avLst/>
                <a:gdLst/>
                <a:ahLst/>
                <a:cxnLst/>
                <a:rect l="l" t="t" r="r" b="b"/>
                <a:pathLst>
                  <a:path w="23740" h="14508" extrusionOk="0">
                    <a:moveTo>
                      <a:pt x="23740" y="1"/>
                    </a:moveTo>
                    <a:cubicBezTo>
                      <a:pt x="21643" y="4317"/>
                      <a:pt x="18147" y="7934"/>
                      <a:pt x="13952" y="10214"/>
                    </a:cubicBezTo>
                    <a:cubicBezTo>
                      <a:pt x="10581" y="12033"/>
                      <a:pt x="6726" y="12981"/>
                      <a:pt x="2896" y="12981"/>
                    </a:cubicBezTo>
                    <a:cubicBezTo>
                      <a:pt x="1927" y="12981"/>
                      <a:pt x="959" y="12920"/>
                      <a:pt x="1" y="12797"/>
                    </a:cubicBezTo>
                    <a:lnTo>
                      <a:pt x="1" y="12797"/>
                    </a:lnTo>
                    <a:cubicBezTo>
                      <a:pt x="2465" y="13922"/>
                      <a:pt x="5171" y="14507"/>
                      <a:pt x="7870" y="14507"/>
                    </a:cubicBezTo>
                    <a:cubicBezTo>
                      <a:pt x="10497" y="14507"/>
                      <a:pt x="13118" y="13952"/>
                      <a:pt x="15503" y="12797"/>
                    </a:cubicBezTo>
                    <a:cubicBezTo>
                      <a:pt x="20336" y="10427"/>
                      <a:pt x="22524" y="5229"/>
                      <a:pt x="237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3" name="Google Shape;3143;p19"/>
              <p:cNvSpPr/>
              <p:nvPr/>
            </p:nvSpPr>
            <p:spPr>
              <a:xfrm>
                <a:off x="6286850" y="4966825"/>
                <a:ext cx="1453700" cy="608650"/>
              </a:xfrm>
              <a:custGeom>
                <a:avLst/>
                <a:gdLst/>
                <a:ahLst/>
                <a:cxnLst/>
                <a:rect l="l" t="t" r="r" b="b"/>
                <a:pathLst>
                  <a:path w="58148" h="24346" extrusionOk="0">
                    <a:moveTo>
                      <a:pt x="43426" y="0"/>
                    </a:moveTo>
                    <a:cubicBezTo>
                      <a:pt x="34285" y="0"/>
                      <a:pt x="24586" y="1200"/>
                      <a:pt x="15655" y="6752"/>
                    </a:cubicBezTo>
                    <a:cubicBezTo>
                      <a:pt x="12463" y="8728"/>
                      <a:pt x="8542" y="9640"/>
                      <a:pt x="5411" y="11646"/>
                    </a:cubicBezTo>
                    <a:cubicBezTo>
                      <a:pt x="2250" y="13652"/>
                      <a:pt x="1" y="17543"/>
                      <a:pt x="2098" y="20491"/>
                    </a:cubicBezTo>
                    <a:cubicBezTo>
                      <a:pt x="3320" y="22240"/>
                      <a:pt x="5612" y="22988"/>
                      <a:pt x="7996" y="22988"/>
                    </a:cubicBezTo>
                    <a:cubicBezTo>
                      <a:pt x="9466" y="22988"/>
                      <a:pt x="10971" y="22704"/>
                      <a:pt x="12281" y="22193"/>
                    </a:cubicBezTo>
                    <a:cubicBezTo>
                      <a:pt x="15685" y="20886"/>
                      <a:pt x="18299" y="18394"/>
                      <a:pt x="21460" y="16692"/>
                    </a:cubicBezTo>
                    <a:cubicBezTo>
                      <a:pt x="22199" y="20999"/>
                      <a:pt x="27192" y="24345"/>
                      <a:pt x="32083" y="24345"/>
                    </a:cubicBezTo>
                    <a:cubicBezTo>
                      <a:pt x="33024" y="24345"/>
                      <a:pt x="33962" y="24221"/>
                      <a:pt x="34865" y="23956"/>
                    </a:cubicBezTo>
                    <a:cubicBezTo>
                      <a:pt x="40488" y="22315"/>
                      <a:pt x="43284" y="15780"/>
                      <a:pt x="40275" y="11281"/>
                    </a:cubicBezTo>
                    <a:lnTo>
                      <a:pt x="40275" y="11281"/>
                    </a:lnTo>
                    <a:cubicBezTo>
                      <a:pt x="41604" y="11581"/>
                      <a:pt x="42969" y="11728"/>
                      <a:pt x="44332" y="11728"/>
                    </a:cubicBezTo>
                    <a:cubicBezTo>
                      <a:pt x="48081" y="11728"/>
                      <a:pt x="51807" y="10619"/>
                      <a:pt x="54683" y="8546"/>
                    </a:cubicBezTo>
                    <a:cubicBezTo>
                      <a:pt x="56537" y="7208"/>
                      <a:pt x="58148" y="5050"/>
                      <a:pt x="57236" y="3014"/>
                    </a:cubicBezTo>
                    <a:cubicBezTo>
                      <a:pt x="56233" y="856"/>
                      <a:pt x="53041" y="278"/>
                      <a:pt x="50397" y="187"/>
                    </a:cubicBezTo>
                    <a:cubicBezTo>
                      <a:pt x="48126" y="81"/>
                      <a:pt x="45795" y="0"/>
                      <a:pt x="434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3144" name="Google Shape;3144;p19"/>
          <p:cNvSpPr txBox="1">
            <a:spLocks noGrp="1"/>
          </p:cNvSpPr>
          <p:nvPr>
            <p:ph type="title"/>
          </p:nvPr>
        </p:nvSpPr>
        <p:spPr>
          <a:xfrm>
            <a:off x="6613967" y="2200011"/>
            <a:ext cx="4382400" cy="1014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145" name="Google Shape;3145;p19"/>
          <p:cNvSpPr txBox="1">
            <a:spLocks noGrp="1"/>
          </p:cNvSpPr>
          <p:nvPr>
            <p:ph type="subTitle" idx="1"/>
          </p:nvPr>
        </p:nvSpPr>
        <p:spPr>
          <a:xfrm>
            <a:off x="6613967" y="3257477"/>
            <a:ext cx="3902800" cy="1421200"/>
          </a:xfrm>
          <a:prstGeom prst="rect">
            <a:avLst/>
          </a:prstGeom>
        </p:spPr>
        <p:txBody>
          <a:bodyPr spcFirstLastPara="1" wrap="square" lIns="91425" tIns="91425" rIns="91425" bIns="91425" anchor="ctr" anchorCtr="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extLst>
      <p:ext uri="{BB962C8B-B14F-4D97-AF65-F5344CB8AC3E}">
        <p14:creationId xmlns:p14="http://schemas.microsoft.com/office/powerpoint/2010/main" val="104318986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2577"/>
        <p:cNvGrpSpPr/>
        <p:nvPr/>
      </p:nvGrpSpPr>
      <p:grpSpPr>
        <a:xfrm>
          <a:off x="0" y="0"/>
          <a:ext cx="0" cy="0"/>
          <a:chOff x="0" y="0"/>
          <a:chExt cx="0" cy="0"/>
        </a:xfrm>
      </p:grpSpPr>
      <p:grpSp>
        <p:nvGrpSpPr>
          <p:cNvPr id="2578" name="Google Shape;2578;p16"/>
          <p:cNvGrpSpPr/>
          <p:nvPr/>
        </p:nvGrpSpPr>
        <p:grpSpPr>
          <a:xfrm>
            <a:off x="-87266" y="345700"/>
            <a:ext cx="12314881" cy="7110339"/>
            <a:chOff x="-65450" y="259275"/>
            <a:chExt cx="9236161" cy="5332754"/>
          </a:xfrm>
        </p:grpSpPr>
        <p:grpSp>
          <p:nvGrpSpPr>
            <p:cNvPr id="2579" name="Google Shape;2579;p16"/>
            <p:cNvGrpSpPr/>
            <p:nvPr/>
          </p:nvGrpSpPr>
          <p:grpSpPr>
            <a:xfrm>
              <a:off x="-65450" y="3968951"/>
              <a:ext cx="9236161" cy="1213371"/>
              <a:chOff x="-65450" y="3968951"/>
              <a:chExt cx="9236161" cy="1213371"/>
            </a:xfrm>
          </p:grpSpPr>
          <p:sp>
            <p:nvSpPr>
              <p:cNvPr id="2580" name="Google Shape;2580;p16"/>
              <p:cNvSpPr/>
              <p:nvPr/>
            </p:nvSpPr>
            <p:spPr>
              <a:xfrm flipH="1">
                <a:off x="-65450" y="3968951"/>
                <a:ext cx="9209436" cy="121337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1" name="Google Shape;2581;p16"/>
              <p:cNvSpPr/>
              <p:nvPr/>
            </p:nvSpPr>
            <p:spPr>
              <a:xfrm flipH="1">
                <a:off x="-38772" y="4286502"/>
                <a:ext cx="9209483" cy="895801"/>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582" name="Google Shape;2582;p16"/>
            <p:cNvSpPr/>
            <p:nvPr/>
          </p:nvSpPr>
          <p:spPr>
            <a:xfrm>
              <a:off x="6888279" y="259275"/>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3" name="Google Shape;2583;p16"/>
            <p:cNvSpPr/>
            <p:nvPr/>
          </p:nvSpPr>
          <p:spPr>
            <a:xfrm>
              <a:off x="8319849" y="289789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4" name="Google Shape;2584;p16"/>
            <p:cNvSpPr/>
            <p:nvPr/>
          </p:nvSpPr>
          <p:spPr>
            <a:xfrm>
              <a:off x="4484350"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585" name="Google Shape;2585;p16"/>
            <p:cNvGrpSpPr/>
            <p:nvPr/>
          </p:nvGrpSpPr>
          <p:grpSpPr>
            <a:xfrm>
              <a:off x="5057765" y="3452157"/>
              <a:ext cx="3215691" cy="2139871"/>
              <a:chOff x="5057765" y="3452157"/>
              <a:chExt cx="3215691" cy="2139871"/>
            </a:xfrm>
          </p:grpSpPr>
          <p:grpSp>
            <p:nvGrpSpPr>
              <p:cNvPr id="2586" name="Google Shape;2586;p16"/>
              <p:cNvGrpSpPr/>
              <p:nvPr/>
            </p:nvGrpSpPr>
            <p:grpSpPr>
              <a:xfrm rot="-749415">
                <a:off x="5204154" y="3866851"/>
                <a:ext cx="583337" cy="1417573"/>
                <a:chOff x="1535425" y="492925"/>
                <a:chExt cx="524575" cy="1274775"/>
              </a:xfrm>
            </p:grpSpPr>
            <p:sp>
              <p:nvSpPr>
                <p:cNvPr id="2587" name="Google Shape;2587;p16"/>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8" name="Google Shape;2588;p16"/>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9" name="Google Shape;2589;p16"/>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0" name="Google Shape;2590;p16"/>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1" name="Google Shape;2591;p16"/>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2" name="Google Shape;2592;p16"/>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3" name="Google Shape;2593;p16"/>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4" name="Google Shape;2594;p16"/>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5" name="Google Shape;2595;p16"/>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6" name="Google Shape;2596;p16"/>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7" name="Google Shape;2597;p16"/>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8" name="Google Shape;2598;p16"/>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9" name="Google Shape;2599;p16"/>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0" name="Google Shape;2600;p16"/>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1" name="Google Shape;2601;p16"/>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2" name="Google Shape;2602;p16"/>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03" name="Google Shape;2603;p16"/>
              <p:cNvGrpSpPr/>
              <p:nvPr/>
            </p:nvGrpSpPr>
            <p:grpSpPr>
              <a:xfrm rot="1719346">
                <a:off x="7111570" y="4098692"/>
                <a:ext cx="889403" cy="1363591"/>
                <a:chOff x="2235100" y="548200"/>
                <a:chExt cx="759725" cy="1164775"/>
              </a:xfrm>
            </p:grpSpPr>
            <p:sp>
              <p:nvSpPr>
                <p:cNvPr id="2604" name="Google Shape;2604;p16"/>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5" name="Google Shape;2605;p16"/>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6" name="Google Shape;2606;p16"/>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7" name="Google Shape;2607;p16"/>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8" name="Google Shape;2608;p16"/>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9" name="Google Shape;2609;p16"/>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0" name="Google Shape;2610;p16"/>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1" name="Google Shape;2611;p16"/>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2" name="Google Shape;2612;p16"/>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13" name="Google Shape;2613;p16"/>
              <p:cNvGrpSpPr/>
              <p:nvPr/>
            </p:nvGrpSpPr>
            <p:grpSpPr>
              <a:xfrm>
                <a:off x="6130396" y="3452157"/>
                <a:ext cx="762224" cy="1691338"/>
                <a:chOff x="3862100" y="3297800"/>
                <a:chExt cx="818100" cy="1815325"/>
              </a:xfrm>
            </p:grpSpPr>
            <p:sp>
              <p:nvSpPr>
                <p:cNvPr id="2614" name="Google Shape;2614;p16"/>
                <p:cNvSpPr/>
                <p:nvPr/>
              </p:nvSpPr>
              <p:spPr>
                <a:xfrm>
                  <a:off x="4141725" y="3776050"/>
                  <a:ext cx="91500" cy="1337075"/>
                </a:xfrm>
                <a:custGeom>
                  <a:avLst/>
                  <a:gdLst/>
                  <a:ahLst/>
                  <a:cxnLst/>
                  <a:rect l="l" t="t" r="r" b="b"/>
                  <a:pathLst>
                    <a:path w="3660" h="53483" extrusionOk="0">
                      <a:moveTo>
                        <a:pt x="3113" y="1"/>
                      </a:moveTo>
                      <a:cubicBezTo>
                        <a:pt x="3067" y="1"/>
                        <a:pt x="3025" y="184"/>
                        <a:pt x="3025" y="551"/>
                      </a:cubicBezTo>
                      <a:cubicBezTo>
                        <a:pt x="3192" y="8657"/>
                        <a:pt x="2959" y="16796"/>
                        <a:pt x="2492" y="24935"/>
                      </a:cubicBezTo>
                      <a:cubicBezTo>
                        <a:pt x="1991" y="33075"/>
                        <a:pt x="1291" y="41147"/>
                        <a:pt x="324" y="49186"/>
                      </a:cubicBezTo>
                      <a:cubicBezTo>
                        <a:pt x="0" y="52030"/>
                        <a:pt x="302" y="53483"/>
                        <a:pt x="747" y="53483"/>
                      </a:cubicBezTo>
                      <a:cubicBezTo>
                        <a:pt x="1173" y="53483"/>
                        <a:pt x="1730" y="52147"/>
                        <a:pt x="1991" y="49420"/>
                      </a:cubicBezTo>
                      <a:cubicBezTo>
                        <a:pt x="2725" y="41281"/>
                        <a:pt x="3226" y="33141"/>
                        <a:pt x="3426" y="24969"/>
                      </a:cubicBezTo>
                      <a:cubicBezTo>
                        <a:pt x="3659" y="16830"/>
                        <a:pt x="3659" y="8657"/>
                        <a:pt x="3226" y="551"/>
                      </a:cubicBezTo>
                      <a:cubicBezTo>
                        <a:pt x="3209" y="184"/>
                        <a:pt x="3159" y="1"/>
                        <a:pt x="31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5" name="Google Shape;2615;p16"/>
                <p:cNvSpPr/>
                <p:nvPr/>
              </p:nvSpPr>
              <p:spPr>
                <a:xfrm>
                  <a:off x="4054725" y="3429350"/>
                  <a:ext cx="363625" cy="570675"/>
                </a:xfrm>
                <a:custGeom>
                  <a:avLst/>
                  <a:gdLst/>
                  <a:ahLst/>
                  <a:cxnLst/>
                  <a:rect l="l" t="t" r="r" b="b"/>
                  <a:pathLst>
                    <a:path w="14545" h="22827" extrusionOk="0">
                      <a:moveTo>
                        <a:pt x="7343" y="0"/>
                      </a:moveTo>
                      <a:cubicBezTo>
                        <a:pt x="5822" y="0"/>
                        <a:pt x="4307" y="718"/>
                        <a:pt x="3337" y="2111"/>
                      </a:cubicBezTo>
                      <a:cubicBezTo>
                        <a:pt x="2136" y="3845"/>
                        <a:pt x="1268" y="5880"/>
                        <a:pt x="801" y="7948"/>
                      </a:cubicBezTo>
                      <a:cubicBezTo>
                        <a:pt x="1" y="11651"/>
                        <a:pt x="535" y="15654"/>
                        <a:pt x="2336" y="18989"/>
                      </a:cubicBezTo>
                      <a:cubicBezTo>
                        <a:pt x="3319" y="20857"/>
                        <a:pt x="4913" y="22660"/>
                        <a:pt x="6961" y="22660"/>
                      </a:cubicBezTo>
                      <a:cubicBezTo>
                        <a:pt x="6998" y="22660"/>
                        <a:pt x="7035" y="22660"/>
                        <a:pt x="7073" y="22659"/>
                      </a:cubicBezTo>
                      <a:cubicBezTo>
                        <a:pt x="7106" y="22658"/>
                        <a:pt x="7139" y="22658"/>
                        <a:pt x="7172" y="22658"/>
                      </a:cubicBezTo>
                      <a:cubicBezTo>
                        <a:pt x="8181" y="22658"/>
                        <a:pt x="8741" y="22826"/>
                        <a:pt x="9153" y="22826"/>
                      </a:cubicBezTo>
                      <a:cubicBezTo>
                        <a:pt x="9945" y="22826"/>
                        <a:pt x="10186" y="22203"/>
                        <a:pt x="12009" y="18556"/>
                      </a:cubicBezTo>
                      <a:cubicBezTo>
                        <a:pt x="13644" y="15287"/>
                        <a:pt x="14545" y="11584"/>
                        <a:pt x="14011" y="7948"/>
                      </a:cubicBezTo>
                      <a:cubicBezTo>
                        <a:pt x="13644" y="5713"/>
                        <a:pt x="12677" y="3445"/>
                        <a:pt x="10809" y="1477"/>
                      </a:cubicBezTo>
                      <a:cubicBezTo>
                        <a:pt x="9846" y="484"/>
                        <a:pt x="8592" y="0"/>
                        <a:pt x="73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6" name="Google Shape;2616;p16"/>
                <p:cNvSpPr/>
                <p:nvPr/>
              </p:nvSpPr>
              <p:spPr>
                <a:xfrm>
                  <a:off x="4081425" y="3486275"/>
                  <a:ext cx="110925" cy="434500"/>
                </a:xfrm>
                <a:custGeom>
                  <a:avLst/>
                  <a:gdLst/>
                  <a:ahLst/>
                  <a:cxnLst/>
                  <a:rect l="l" t="t" r="r" b="b"/>
                  <a:pathLst>
                    <a:path w="4437" h="17380" extrusionOk="0">
                      <a:moveTo>
                        <a:pt x="4437" y="0"/>
                      </a:moveTo>
                      <a:cubicBezTo>
                        <a:pt x="901" y="5171"/>
                        <a:pt x="0" y="12042"/>
                        <a:pt x="2235" y="17379"/>
                      </a:cubicBezTo>
                      <a:cubicBezTo>
                        <a:pt x="1301" y="11642"/>
                        <a:pt x="2135" y="5604"/>
                        <a:pt x="44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7" name="Google Shape;2617;p16"/>
                <p:cNvSpPr/>
                <p:nvPr/>
              </p:nvSpPr>
              <p:spPr>
                <a:xfrm>
                  <a:off x="4153125" y="3490450"/>
                  <a:ext cx="63425" cy="462850"/>
                </a:xfrm>
                <a:custGeom>
                  <a:avLst/>
                  <a:gdLst/>
                  <a:ahLst/>
                  <a:cxnLst/>
                  <a:rect l="l" t="t" r="r" b="b"/>
                  <a:pathLst>
                    <a:path w="2537" h="18514" extrusionOk="0">
                      <a:moveTo>
                        <a:pt x="2536" y="0"/>
                      </a:moveTo>
                      <a:lnTo>
                        <a:pt x="2536" y="0"/>
                      </a:lnTo>
                      <a:cubicBezTo>
                        <a:pt x="1669" y="3036"/>
                        <a:pt x="835" y="6138"/>
                        <a:pt x="401" y="9273"/>
                      </a:cubicBezTo>
                      <a:cubicBezTo>
                        <a:pt x="1" y="12376"/>
                        <a:pt x="68" y="15645"/>
                        <a:pt x="1102" y="18513"/>
                      </a:cubicBezTo>
                      <a:cubicBezTo>
                        <a:pt x="735" y="12643"/>
                        <a:pt x="1235" y="6672"/>
                        <a:pt x="25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8" name="Google Shape;2618;p16"/>
                <p:cNvSpPr/>
                <p:nvPr/>
              </p:nvSpPr>
              <p:spPr>
                <a:xfrm>
                  <a:off x="4214025" y="3482925"/>
                  <a:ext cx="55050" cy="469550"/>
                </a:xfrm>
                <a:custGeom>
                  <a:avLst/>
                  <a:gdLst/>
                  <a:ahLst/>
                  <a:cxnLst/>
                  <a:rect l="l" t="t" r="r" b="b"/>
                  <a:pathLst>
                    <a:path w="2202" h="18782" extrusionOk="0">
                      <a:moveTo>
                        <a:pt x="1268" y="1"/>
                      </a:moveTo>
                      <a:lnTo>
                        <a:pt x="0" y="18781"/>
                      </a:lnTo>
                      <a:cubicBezTo>
                        <a:pt x="1801" y="12944"/>
                        <a:pt x="2202" y="6672"/>
                        <a:pt x="1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9" name="Google Shape;2619;p16"/>
                <p:cNvSpPr/>
                <p:nvPr/>
              </p:nvSpPr>
              <p:spPr>
                <a:xfrm>
                  <a:off x="4259050" y="3488775"/>
                  <a:ext cx="77575" cy="442850"/>
                </a:xfrm>
                <a:custGeom>
                  <a:avLst/>
                  <a:gdLst/>
                  <a:ahLst/>
                  <a:cxnLst/>
                  <a:rect l="l" t="t" r="r" b="b"/>
                  <a:pathLst>
                    <a:path w="3103" h="17714" extrusionOk="0">
                      <a:moveTo>
                        <a:pt x="401" y="0"/>
                      </a:moveTo>
                      <a:lnTo>
                        <a:pt x="401" y="0"/>
                      </a:lnTo>
                      <a:cubicBezTo>
                        <a:pt x="1101" y="5871"/>
                        <a:pt x="901" y="11876"/>
                        <a:pt x="0" y="17713"/>
                      </a:cubicBezTo>
                      <a:cubicBezTo>
                        <a:pt x="2769" y="12276"/>
                        <a:pt x="3103" y="5604"/>
                        <a:pt x="40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0" name="Google Shape;2620;p16"/>
                <p:cNvSpPr/>
                <p:nvPr/>
              </p:nvSpPr>
              <p:spPr>
                <a:xfrm>
                  <a:off x="4293225" y="3499625"/>
                  <a:ext cx="70075" cy="428650"/>
                </a:xfrm>
                <a:custGeom>
                  <a:avLst/>
                  <a:gdLst/>
                  <a:ahLst/>
                  <a:cxnLst/>
                  <a:rect l="l" t="t" r="r" b="b"/>
                  <a:pathLst>
                    <a:path w="2803" h="17146" extrusionOk="0">
                      <a:moveTo>
                        <a:pt x="1" y="0"/>
                      </a:moveTo>
                      <a:cubicBezTo>
                        <a:pt x="1502" y="5604"/>
                        <a:pt x="1736" y="11508"/>
                        <a:pt x="601" y="17146"/>
                      </a:cubicBezTo>
                      <a:cubicBezTo>
                        <a:pt x="1802" y="14344"/>
                        <a:pt x="2736" y="11442"/>
                        <a:pt x="2770" y="8406"/>
                      </a:cubicBezTo>
                      <a:cubicBezTo>
                        <a:pt x="2803" y="5404"/>
                        <a:pt x="1936" y="2268"/>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1" name="Google Shape;2621;p16"/>
                <p:cNvSpPr/>
                <p:nvPr/>
              </p:nvSpPr>
              <p:spPr>
                <a:xfrm>
                  <a:off x="4153975" y="3297800"/>
                  <a:ext cx="189325" cy="159975"/>
                </a:xfrm>
                <a:custGeom>
                  <a:avLst/>
                  <a:gdLst/>
                  <a:ahLst/>
                  <a:cxnLst/>
                  <a:rect l="l" t="t" r="r" b="b"/>
                  <a:pathLst>
                    <a:path w="7573" h="6399" extrusionOk="0">
                      <a:moveTo>
                        <a:pt x="2235" y="1"/>
                      </a:moveTo>
                      <a:cubicBezTo>
                        <a:pt x="2235" y="1"/>
                        <a:pt x="1635" y="2736"/>
                        <a:pt x="1902" y="4070"/>
                      </a:cubicBezTo>
                      <a:cubicBezTo>
                        <a:pt x="1235" y="3637"/>
                        <a:pt x="1" y="2703"/>
                        <a:pt x="0" y="2703"/>
                      </a:cubicBezTo>
                      <a:lnTo>
                        <a:pt x="0" y="2703"/>
                      </a:lnTo>
                      <a:cubicBezTo>
                        <a:pt x="0" y="2703"/>
                        <a:pt x="1568" y="5972"/>
                        <a:pt x="2936" y="6338"/>
                      </a:cubicBezTo>
                      <a:cubicBezTo>
                        <a:pt x="3087" y="6379"/>
                        <a:pt x="3238" y="6399"/>
                        <a:pt x="3386" y="6399"/>
                      </a:cubicBezTo>
                      <a:cubicBezTo>
                        <a:pt x="5662" y="6399"/>
                        <a:pt x="7572" y="1902"/>
                        <a:pt x="7572" y="1902"/>
                      </a:cubicBezTo>
                      <a:lnTo>
                        <a:pt x="7572" y="1902"/>
                      </a:lnTo>
                      <a:cubicBezTo>
                        <a:pt x="7572" y="1902"/>
                        <a:pt x="5404" y="3136"/>
                        <a:pt x="4870" y="4237"/>
                      </a:cubicBezTo>
                      <a:cubicBezTo>
                        <a:pt x="5004" y="3070"/>
                        <a:pt x="5237" y="701"/>
                        <a:pt x="5237" y="701"/>
                      </a:cubicBezTo>
                      <a:lnTo>
                        <a:pt x="5237" y="701"/>
                      </a:lnTo>
                      <a:cubicBezTo>
                        <a:pt x="5237" y="701"/>
                        <a:pt x="3436" y="2336"/>
                        <a:pt x="3169" y="3503"/>
                      </a:cubicBezTo>
                      <a:cubicBezTo>
                        <a:pt x="3036" y="2302"/>
                        <a:pt x="2235" y="1"/>
                        <a:pt x="22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2" name="Google Shape;2622;p16"/>
                <p:cNvSpPr/>
                <p:nvPr/>
              </p:nvSpPr>
              <p:spPr>
                <a:xfrm>
                  <a:off x="4054725" y="3723025"/>
                  <a:ext cx="346125" cy="297675"/>
                </a:xfrm>
                <a:custGeom>
                  <a:avLst/>
                  <a:gdLst/>
                  <a:ahLst/>
                  <a:cxnLst/>
                  <a:rect l="l" t="t" r="r" b="b"/>
                  <a:pathLst>
                    <a:path w="13845" h="11907" extrusionOk="0">
                      <a:moveTo>
                        <a:pt x="6293" y="1"/>
                      </a:moveTo>
                      <a:cubicBezTo>
                        <a:pt x="6075" y="1"/>
                        <a:pt x="5865" y="217"/>
                        <a:pt x="5772" y="404"/>
                      </a:cubicBezTo>
                      <a:cubicBezTo>
                        <a:pt x="4938" y="2039"/>
                        <a:pt x="5104" y="3973"/>
                        <a:pt x="5305" y="5741"/>
                      </a:cubicBezTo>
                      <a:cubicBezTo>
                        <a:pt x="4871" y="3973"/>
                        <a:pt x="4337" y="2372"/>
                        <a:pt x="3703" y="871"/>
                      </a:cubicBezTo>
                      <a:cubicBezTo>
                        <a:pt x="3637" y="638"/>
                        <a:pt x="3503" y="371"/>
                        <a:pt x="3236" y="337"/>
                      </a:cubicBezTo>
                      <a:cubicBezTo>
                        <a:pt x="3211" y="333"/>
                        <a:pt x="3185" y="331"/>
                        <a:pt x="3159" y="331"/>
                      </a:cubicBezTo>
                      <a:cubicBezTo>
                        <a:pt x="2986" y="331"/>
                        <a:pt x="2819" y="426"/>
                        <a:pt x="2703" y="571"/>
                      </a:cubicBezTo>
                      <a:cubicBezTo>
                        <a:pt x="2636" y="738"/>
                        <a:pt x="2603" y="971"/>
                        <a:pt x="2536" y="1171"/>
                      </a:cubicBezTo>
                      <a:cubicBezTo>
                        <a:pt x="2302" y="2806"/>
                        <a:pt x="2503" y="4474"/>
                        <a:pt x="3103" y="5975"/>
                      </a:cubicBezTo>
                      <a:cubicBezTo>
                        <a:pt x="2603" y="4874"/>
                        <a:pt x="2036" y="3873"/>
                        <a:pt x="1469" y="2873"/>
                      </a:cubicBezTo>
                      <a:cubicBezTo>
                        <a:pt x="1277" y="2553"/>
                        <a:pt x="994" y="2203"/>
                        <a:pt x="648" y="2203"/>
                      </a:cubicBezTo>
                      <a:cubicBezTo>
                        <a:pt x="632" y="2203"/>
                        <a:pt x="617" y="2204"/>
                        <a:pt x="601" y="2205"/>
                      </a:cubicBezTo>
                      <a:cubicBezTo>
                        <a:pt x="334" y="2239"/>
                        <a:pt x="168" y="2472"/>
                        <a:pt x="101" y="2739"/>
                      </a:cubicBezTo>
                      <a:cubicBezTo>
                        <a:pt x="1" y="3039"/>
                        <a:pt x="101" y="3306"/>
                        <a:pt x="134" y="3540"/>
                      </a:cubicBezTo>
                      <a:cubicBezTo>
                        <a:pt x="935" y="7042"/>
                        <a:pt x="3036" y="11178"/>
                        <a:pt x="6606" y="11846"/>
                      </a:cubicBezTo>
                      <a:cubicBezTo>
                        <a:pt x="6825" y="11887"/>
                        <a:pt x="7041" y="11907"/>
                        <a:pt x="7253" y="11907"/>
                      </a:cubicBezTo>
                      <a:cubicBezTo>
                        <a:pt x="11129" y="11907"/>
                        <a:pt x="13686" y="5276"/>
                        <a:pt x="13844" y="3473"/>
                      </a:cubicBezTo>
                      <a:cubicBezTo>
                        <a:pt x="13844" y="3306"/>
                        <a:pt x="13844" y="3139"/>
                        <a:pt x="13711" y="3006"/>
                      </a:cubicBezTo>
                      <a:cubicBezTo>
                        <a:pt x="13649" y="2944"/>
                        <a:pt x="13572" y="2918"/>
                        <a:pt x="13495" y="2918"/>
                      </a:cubicBezTo>
                      <a:cubicBezTo>
                        <a:pt x="13406" y="2918"/>
                        <a:pt x="13315" y="2952"/>
                        <a:pt x="13244" y="3006"/>
                      </a:cubicBezTo>
                      <a:cubicBezTo>
                        <a:pt x="13144" y="3139"/>
                        <a:pt x="13043" y="3239"/>
                        <a:pt x="12977" y="3406"/>
                      </a:cubicBezTo>
                      <a:cubicBezTo>
                        <a:pt x="12543" y="4240"/>
                        <a:pt x="12176" y="5041"/>
                        <a:pt x="11776" y="5875"/>
                      </a:cubicBezTo>
                      <a:cubicBezTo>
                        <a:pt x="12176" y="4674"/>
                        <a:pt x="12443" y="3406"/>
                        <a:pt x="12510" y="2172"/>
                      </a:cubicBezTo>
                      <a:cubicBezTo>
                        <a:pt x="12510" y="2005"/>
                        <a:pt x="12510" y="1838"/>
                        <a:pt x="12476" y="1672"/>
                      </a:cubicBezTo>
                      <a:cubicBezTo>
                        <a:pt x="12376" y="1505"/>
                        <a:pt x="12276" y="1371"/>
                        <a:pt x="12109" y="1371"/>
                      </a:cubicBezTo>
                      <a:cubicBezTo>
                        <a:pt x="12092" y="1369"/>
                        <a:pt x="12075" y="1368"/>
                        <a:pt x="12059" y="1368"/>
                      </a:cubicBezTo>
                      <a:cubicBezTo>
                        <a:pt x="11852" y="1368"/>
                        <a:pt x="11702" y="1553"/>
                        <a:pt x="11609" y="1738"/>
                      </a:cubicBezTo>
                      <a:cubicBezTo>
                        <a:pt x="10775" y="3073"/>
                        <a:pt x="10175" y="4540"/>
                        <a:pt x="9808" y="6075"/>
                      </a:cubicBezTo>
                      <a:cubicBezTo>
                        <a:pt x="10141" y="4340"/>
                        <a:pt x="10308" y="2706"/>
                        <a:pt x="10208" y="1138"/>
                      </a:cubicBezTo>
                      <a:cubicBezTo>
                        <a:pt x="10208" y="871"/>
                        <a:pt x="10175" y="638"/>
                        <a:pt x="9975" y="504"/>
                      </a:cubicBezTo>
                      <a:cubicBezTo>
                        <a:pt x="9915" y="471"/>
                        <a:pt x="9853" y="456"/>
                        <a:pt x="9792" y="456"/>
                      </a:cubicBezTo>
                      <a:cubicBezTo>
                        <a:pt x="9548" y="456"/>
                        <a:pt x="9307" y="691"/>
                        <a:pt x="9174" y="904"/>
                      </a:cubicBezTo>
                      <a:cubicBezTo>
                        <a:pt x="8240" y="2339"/>
                        <a:pt x="7706" y="4007"/>
                        <a:pt x="7673" y="5675"/>
                      </a:cubicBezTo>
                      <a:cubicBezTo>
                        <a:pt x="7439" y="3907"/>
                        <a:pt x="7173" y="2239"/>
                        <a:pt x="6772" y="571"/>
                      </a:cubicBezTo>
                      <a:cubicBezTo>
                        <a:pt x="6672" y="337"/>
                        <a:pt x="6606" y="37"/>
                        <a:pt x="6339" y="4"/>
                      </a:cubicBezTo>
                      <a:cubicBezTo>
                        <a:pt x="6324" y="2"/>
                        <a:pt x="6308" y="1"/>
                        <a:pt x="62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3" name="Google Shape;2623;p16"/>
                <p:cNvSpPr/>
                <p:nvPr/>
              </p:nvSpPr>
              <p:spPr>
                <a:xfrm>
                  <a:off x="4155475" y="4194475"/>
                  <a:ext cx="347150" cy="915125"/>
                </a:xfrm>
                <a:custGeom>
                  <a:avLst/>
                  <a:gdLst/>
                  <a:ahLst/>
                  <a:cxnLst/>
                  <a:rect l="l" t="t" r="r" b="b"/>
                  <a:pathLst>
                    <a:path w="13886" h="36605" extrusionOk="0">
                      <a:moveTo>
                        <a:pt x="13842" y="1"/>
                      </a:moveTo>
                      <a:cubicBezTo>
                        <a:pt x="13804" y="1"/>
                        <a:pt x="13731" y="118"/>
                        <a:pt x="13650" y="360"/>
                      </a:cubicBezTo>
                      <a:cubicBezTo>
                        <a:pt x="11982" y="6030"/>
                        <a:pt x="9981" y="11668"/>
                        <a:pt x="7846" y="17172"/>
                      </a:cubicBezTo>
                      <a:cubicBezTo>
                        <a:pt x="5744" y="22709"/>
                        <a:pt x="3409" y="28146"/>
                        <a:pt x="974" y="33550"/>
                      </a:cubicBezTo>
                      <a:cubicBezTo>
                        <a:pt x="79" y="35519"/>
                        <a:pt x="1" y="36605"/>
                        <a:pt x="373" y="36605"/>
                      </a:cubicBezTo>
                      <a:cubicBezTo>
                        <a:pt x="694" y="36605"/>
                        <a:pt x="1351" y="35796"/>
                        <a:pt x="2109" y="34050"/>
                      </a:cubicBezTo>
                      <a:cubicBezTo>
                        <a:pt x="4444" y="28580"/>
                        <a:pt x="6578" y="23042"/>
                        <a:pt x="8513" y="17405"/>
                      </a:cubicBezTo>
                      <a:cubicBezTo>
                        <a:pt x="10481" y="11801"/>
                        <a:pt x="12282" y="6164"/>
                        <a:pt x="13817" y="393"/>
                      </a:cubicBezTo>
                      <a:cubicBezTo>
                        <a:pt x="13886" y="134"/>
                        <a:pt x="13884" y="1"/>
                        <a:pt x="138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4" name="Google Shape;2624;p16"/>
                <p:cNvSpPr/>
                <p:nvPr/>
              </p:nvSpPr>
              <p:spPr>
                <a:xfrm>
                  <a:off x="4385800" y="3953375"/>
                  <a:ext cx="282725" cy="412225"/>
                </a:xfrm>
                <a:custGeom>
                  <a:avLst/>
                  <a:gdLst/>
                  <a:ahLst/>
                  <a:cxnLst/>
                  <a:rect l="l" t="t" r="r" b="b"/>
                  <a:pathLst>
                    <a:path w="11309" h="16489" extrusionOk="0">
                      <a:moveTo>
                        <a:pt x="7127" y="0"/>
                      </a:moveTo>
                      <a:cubicBezTo>
                        <a:pt x="6373" y="0"/>
                        <a:pt x="5605" y="244"/>
                        <a:pt x="4937" y="764"/>
                      </a:cubicBezTo>
                      <a:cubicBezTo>
                        <a:pt x="3737" y="1698"/>
                        <a:pt x="2636" y="2865"/>
                        <a:pt x="1902" y="4266"/>
                      </a:cubicBezTo>
                      <a:cubicBezTo>
                        <a:pt x="501" y="6668"/>
                        <a:pt x="1" y="9537"/>
                        <a:pt x="501" y="12272"/>
                      </a:cubicBezTo>
                      <a:cubicBezTo>
                        <a:pt x="768" y="13773"/>
                        <a:pt x="1502" y="15441"/>
                        <a:pt x="3003" y="15874"/>
                      </a:cubicBezTo>
                      <a:cubicBezTo>
                        <a:pt x="3934" y="16165"/>
                        <a:pt x="4269" y="16488"/>
                        <a:pt x="4616" y="16488"/>
                      </a:cubicBezTo>
                      <a:cubicBezTo>
                        <a:pt x="5064" y="16488"/>
                        <a:pt x="5534" y="15949"/>
                        <a:pt x="7339" y="14106"/>
                      </a:cubicBezTo>
                      <a:cubicBezTo>
                        <a:pt x="9174" y="12172"/>
                        <a:pt x="10642" y="9803"/>
                        <a:pt x="11075" y="7202"/>
                      </a:cubicBezTo>
                      <a:cubicBezTo>
                        <a:pt x="11309" y="5500"/>
                        <a:pt x="11109" y="3766"/>
                        <a:pt x="10275" y="1964"/>
                      </a:cubicBezTo>
                      <a:cubicBezTo>
                        <a:pt x="9645" y="705"/>
                        <a:pt x="8407" y="0"/>
                        <a:pt x="71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5" name="Google Shape;2625;p16"/>
                <p:cNvSpPr/>
                <p:nvPr/>
              </p:nvSpPr>
              <p:spPr>
                <a:xfrm>
                  <a:off x="4401650" y="3986625"/>
                  <a:ext cx="144300" cy="290225"/>
                </a:xfrm>
                <a:custGeom>
                  <a:avLst/>
                  <a:gdLst/>
                  <a:ahLst/>
                  <a:cxnLst/>
                  <a:rect l="l" t="t" r="r" b="b"/>
                  <a:pathLst>
                    <a:path w="5772" h="11609" extrusionOk="0">
                      <a:moveTo>
                        <a:pt x="5771" y="1"/>
                      </a:moveTo>
                      <a:lnTo>
                        <a:pt x="5771" y="1"/>
                      </a:lnTo>
                      <a:cubicBezTo>
                        <a:pt x="2135" y="2803"/>
                        <a:pt x="0" y="7439"/>
                        <a:pt x="334" y="11609"/>
                      </a:cubicBezTo>
                      <a:cubicBezTo>
                        <a:pt x="1068" y="7373"/>
                        <a:pt x="2969" y="3336"/>
                        <a:pt x="57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6" name="Google Shape;2626;p16"/>
                <p:cNvSpPr/>
                <p:nvPr/>
              </p:nvSpPr>
              <p:spPr>
                <a:xfrm>
                  <a:off x="4432500" y="3994975"/>
                  <a:ext cx="130125" cy="313575"/>
                </a:xfrm>
                <a:custGeom>
                  <a:avLst/>
                  <a:gdLst/>
                  <a:ahLst/>
                  <a:cxnLst/>
                  <a:rect l="l" t="t" r="r" b="b"/>
                  <a:pathLst>
                    <a:path w="5205" h="12543" extrusionOk="0">
                      <a:moveTo>
                        <a:pt x="5204" y="0"/>
                      </a:moveTo>
                      <a:cubicBezTo>
                        <a:pt x="3937" y="1935"/>
                        <a:pt x="2636" y="3870"/>
                        <a:pt x="1668" y="5971"/>
                      </a:cubicBezTo>
                      <a:cubicBezTo>
                        <a:pt x="701" y="8039"/>
                        <a:pt x="1" y="10341"/>
                        <a:pt x="67" y="12543"/>
                      </a:cubicBezTo>
                      <a:cubicBezTo>
                        <a:pt x="1168" y="8373"/>
                        <a:pt x="2769" y="4337"/>
                        <a:pt x="52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7" name="Google Shape;2627;p16"/>
                <p:cNvSpPr/>
                <p:nvPr/>
              </p:nvSpPr>
              <p:spPr>
                <a:xfrm>
                  <a:off x="4459200" y="3995800"/>
                  <a:ext cx="125100" cy="319425"/>
                </a:xfrm>
                <a:custGeom>
                  <a:avLst/>
                  <a:gdLst/>
                  <a:ahLst/>
                  <a:cxnLst/>
                  <a:rect l="l" t="t" r="r" b="b"/>
                  <a:pathLst>
                    <a:path w="5004" h="12777" extrusionOk="0">
                      <a:moveTo>
                        <a:pt x="5004" y="1"/>
                      </a:moveTo>
                      <a:lnTo>
                        <a:pt x="0" y="12776"/>
                      </a:lnTo>
                      <a:cubicBezTo>
                        <a:pt x="2502" y="9107"/>
                        <a:pt x="4170" y="4904"/>
                        <a:pt x="50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8" name="Google Shape;2628;p16"/>
                <p:cNvSpPr/>
                <p:nvPr/>
              </p:nvSpPr>
              <p:spPr>
                <a:xfrm>
                  <a:off x="4495050" y="4005800"/>
                  <a:ext cx="119275" cy="305250"/>
                </a:xfrm>
                <a:custGeom>
                  <a:avLst/>
                  <a:gdLst/>
                  <a:ahLst/>
                  <a:cxnLst/>
                  <a:rect l="l" t="t" r="r" b="b"/>
                  <a:pathLst>
                    <a:path w="4771" h="12210" extrusionOk="0">
                      <a:moveTo>
                        <a:pt x="4203" y="1"/>
                      </a:moveTo>
                      <a:lnTo>
                        <a:pt x="4203" y="1"/>
                      </a:lnTo>
                      <a:cubicBezTo>
                        <a:pt x="3369" y="4237"/>
                        <a:pt x="1902" y="8374"/>
                        <a:pt x="0" y="12210"/>
                      </a:cubicBezTo>
                      <a:cubicBezTo>
                        <a:pt x="3069" y="9041"/>
                        <a:pt x="4770" y="4504"/>
                        <a:pt x="42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9" name="Google Shape;2629;p16"/>
                <p:cNvSpPr/>
                <p:nvPr/>
              </p:nvSpPr>
              <p:spPr>
                <a:xfrm>
                  <a:off x="4528400" y="4018325"/>
                  <a:ext cx="105950" cy="301075"/>
                </a:xfrm>
                <a:custGeom>
                  <a:avLst/>
                  <a:gdLst/>
                  <a:ahLst/>
                  <a:cxnLst/>
                  <a:rect l="l" t="t" r="r" b="b"/>
                  <a:pathLst>
                    <a:path w="4238" h="12043" extrusionOk="0">
                      <a:moveTo>
                        <a:pt x="3403" y="0"/>
                      </a:moveTo>
                      <a:cubicBezTo>
                        <a:pt x="3236" y="4203"/>
                        <a:pt x="2035" y="8340"/>
                        <a:pt x="1" y="12042"/>
                      </a:cubicBezTo>
                      <a:cubicBezTo>
                        <a:pt x="1435" y="10374"/>
                        <a:pt x="2736" y="8540"/>
                        <a:pt x="3436" y="6438"/>
                      </a:cubicBezTo>
                      <a:cubicBezTo>
                        <a:pt x="4170" y="4370"/>
                        <a:pt x="4237" y="2002"/>
                        <a:pt x="34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0" name="Google Shape;2630;p16"/>
                <p:cNvSpPr/>
                <p:nvPr/>
              </p:nvSpPr>
              <p:spPr>
                <a:xfrm>
                  <a:off x="4546750" y="3859875"/>
                  <a:ext cx="133450" cy="118500"/>
                </a:xfrm>
                <a:custGeom>
                  <a:avLst/>
                  <a:gdLst/>
                  <a:ahLst/>
                  <a:cxnLst/>
                  <a:rect l="l" t="t" r="r" b="b"/>
                  <a:pathLst>
                    <a:path w="5338" h="4740" extrusionOk="0">
                      <a:moveTo>
                        <a:pt x="2135" y="0"/>
                      </a:moveTo>
                      <a:cubicBezTo>
                        <a:pt x="2135" y="1"/>
                        <a:pt x="1068" y="1735"/>
                        <a:pt x="1001" y="2736"/>
                      </a:cubicBezTo>
                      <a:lnTo>
                        <a:pt x="1" y="1368"/>
                      </a:lnTo>
                      <a:lnTo>
                        <a:pt x="1" y="1368"/>
                      </a:lnTo>
                      <a:cubicBezTo>
                        <a:pt x="1" y="1368"/>
                        <a:pt x="368" y="4003"/>
                        <a:pt x="1268" y="4537"/>
                      </a:cubicBezTo>
                      <a:cubicBezTo>
                        <a:pt x="1485" y="4679"/>
                        <a:pt x="1722" y="4739"/>
                        <a:pt x="1970" y="4739"/>
                      </a:cubicBezTo>
                      <a:cubicBezTo>
                        <a:pt x="3469" y="4739"/>
                        <a:pt x="5338" y="2502"/>
                        <a:pt x="5338" y="2502"/>
                      </a:cubicBezTo>
                      <a:lnTo>
                        <a:pt x="5338" y="2502"/>
                      </a:lnTo>
                      <a:cubicBezTo>
                        <a:pt x="5337" y="2502"/>
                        <a:pt x="3603" y="2802"/>
                        <a:pt x="2969" y="3470"/>
                      </a:cubicBezTo>
                      <a:cubicBezTo>
                        <a:pt x="3303" y="2702"/>
                        <a:pt x="4003" y="1101"/>
                        <a:pt x="4003" y="1101"/>
                      </a:cubicBezTo>
                      <a:lnTo>
                        <a:pt x="4003" y="1101"/>
                      </a:lnTo>
                      <a:cubicBezTo>
                        <a:pt x="4003" y="1101"/>
                        <a:pt x="2436" y="1868"/>
                        <a:pt x="1969" y="2602"/>
                      </a:cubicBezTo>
                      <a:cubicBezTo>
                        <a:pt x="2169" y="1735"/>
                        <a:pt x="2135" y="1"/>
                        <a:pt x="21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1" name="Google Shape;2631;p16"/>
                <p:cNvSpPr/>
                <p:nvPr/>
              </p:nvSpPr>
              <p:spPr>
                <a:xfrm>
                  <a:off x="4374950" y="4142975"/>
                  <a:ext cx="243550" cy="227225"/>
                </a:xfrm>
                <a:custGeom>
                  <a:avLst/>
                  <a:gdLst/>
                  <a:ahLst/>
                  <a:cxnLst/>
                  <a:rect l="l" t="t" r="r" b="b"/>
                  <a:pathLst>
                    <a:path w="9742" h="9089" extrusionOk="0">
                      <a:moveTo>
                        <a:pt x="2881" y="0"/>
                      </a:moveTo>
                      <a:cubicBezTo>
                        <a:pt x="2789" y="0"/>
                        <a:pt x="2699" y="42"/>
                        <a:pt x="2636" y="85"/>
                      </a:cubicBezTo>
                      <a:cubicBezTo>
                        <a:pt x="2503" y="151"/>
                        <a:pt x="2469" y="318"/>
                        <a:pt x="2369" y="451"/>
                      </a:cubicBezTo>
                      <a:cubicBezTo>
                        <a:pt x="1869" y="1552"/>
                        <a:pt x="1635" y="2753"/>
                        <a:pt x="1702" y="3921"/>
                      </a:cubicBezTo>
                      <a:cubicBezTo>
                        <a:pt x="1569" y="3087"/>
                        <a:pt x="1469" y="2253"/>
                        <a:pt x="1235" y="1419"/>
                      </a:cubicBezTo>
                      <a:cubicBezTo>
                        <a:pt x="1168" y="1152"/>
                        <a:pt x="1068" y="852"/>
                        <a:pt x="802" y="785"/>
                      </a:cubicBezTo>
                      <a:cubicBezTo>
                        <a:pt x="784" y="782"/>
                        <a:pt x="766" y="780"/>
                        <a:pt x="747" y="780"/>
                      </a:cubicBezTo>
                      <a:cubicBezTo>
                        <a:pt x="588" y="780"/>
                        <a:pt x="394" y="903"/>
                        <a:pt x="335" y="1052"/>
                      </a:cubicBezTo>
                      <a:cubicBezTo>
                        <a:pt x="234" y="1219"/>
                        <a:pt x="201" y="1385"/>
                        <a:pt x="201" y="1586"/>
                      </a:cubicBezTo>
                      <a:cubicBezTo>
                        <a:pt x="1" y="4221"/>
                        <a:pt x="535" y="7557"/>
                        <a:pt x="2870" y="8791"/>
                      </a:cubicBezTo>
                      <a:cubicBezTo>
                        <a:pt x="3264" y="8997"/>
                        <a:pt x="3674" y="9088"/>
                        <a:pt x="4088" y="9088"/>
                      </a:cubicBezTo>
                      <a:cubicBezTo>
                        <a:pt x="6615" y="9088"/>
                        <a:pt x="9302" y="5705"/>
                        <a:pt x="9675" y="4588"/>
                      </a:cubicBezTo>
                      <a:cubicBezTo>
                        <a:pt x="9708" y="4454"/>
                        <a:pt x="9741" y="4321"/>
                        <a:pt x="9708" y="4254"/>
                      </a:cubicBezTo>
                      <a:cubicBezTo>
                        <a:pt x="9658" y="4179"/>
                        <a:pt x="9570" y="4142"/>
                        <a:pt x="9473" y="4142"/>
                      </a:cubicBezTo>
                      <a:cubicBezTo>
                        <a:pt x="9441" y="4142"/>
                        <a:pt x="9408" y="4146"/>
                        <a:pt x="9374" y="4154"/>
                      </a:cubicBezTo>
                      <a:cubicBezTo>
                        <a:pt x="9241" y="4221"/>
                        <a:pt x="9174" y="4288"/>
                        <a:pt x="9074" y="4388"/>
                      </a:cubicBezTo>
                      <a:cubicBezTo>
                        <a:pt x="8640" y="4821"/>
                        <a:pt x="8173" y="5322"/>
                        <a:pt x="7706" y="5789"/>
                      </a:cubicBezTo>
                      <a:cubicBezTo>
                        <a:pt x="8240" y="5055"/>
                        <a:pt x="8707" y="4254"/>
                        <a:pt x="9041" y="3387"/>
                      </a:cubicBezTo>
                      <a:cubicBezTo>
                        <a:pt x="9074" y="3253"/>
                        <a:pt x="9141" y="3120"/>
                        <a:pt x="9141" y="2987"/>
                      </a:cubicBezTo>
                      <a:cubicBezTo>
                        <a:pt x="9141" y="2887"/>
                        <a:pt x="9074" y="2753"/>
                        <a:pt x="8974" y="2720"/>
                      </a:cubicBezTo>
                      <a:cubicBezTo>
                        <a:pt x="8937" y="2705"/>
                        <a:pt x="8901" y="2699"/>
                        <a:pt x="8865" y="2699"/>
                      </a:cubicBezTo>
                      <a:cubicBezTo>
                        <a:pt x="8736" y="2699"/>
                        <a:pt x="8611" y="2782"/>
                        <a:pt x="8507" y="2887"/>
                      </a:cubicBezTo>
                      <a:cubicBezTo>
                        <a:pt x="7640" y="3620"/>
                        <a:pt x="6873" y="4488"/>
                        <a:pt x="6305" y="5488"/>
                      </a:cubicBezTo>
                      <a:cubicBezTo>
                        <a:pt x="6873" y="4388"/>
                        <a:pt x="7373" y="3287"/>
                        <a:pt x="7673" y="2153"/>
                      </a:cubicBezTo>
                      <a:cubicBezTo>
                        <a:pt x="7706" y="1986"/>
                        <a:pt x="7740" y="1786"/>
                        <a:pt x="7640" y="1652"/>
                      </a:cubicBezTo>
                      <a:cubicBezTo>
                        <a:pt x="7586" y="1598"/>
                        <a:pt x="7517" y="1576"/>
                        <a:pt x="7444" y="1576"/>
                      </a:cubicBezTo>
                      <a:cubicBezTo>
                        <a:pt x="7292" y="1576"/>
                        <a:pt x="7119" y="1673"/>
                        <a:pt x="7006" y="1786"/>
                      </a:cubicBezTo>
                      <a:cubicBezTo>
                        <a:pt x="6039" y="2553"/>
                        <a:pt x="5338" y="3587"/>
                        <a:pt x="4904" y="4755"/>
                      </a:cubicBezTo>
                      <a:cubicBezTo>
                        <a:pt x="5138" y="3454"/>
                        <a:pt x="5338" y="2253"/>
                        <a:pt x="5405" y="985"/>
                      </a:cubicBezTo>
                      <a:cubicBezTo>
                        <a:pt x="5405" y="785"/>
                        <a:pt x="5405" y="585"/>
                        <a:pt x="5238" y="485"/>
                      </a:cubicBezTo>
                      <a:cubicBezTo>
                        <a:pt x="5207" y="472"/>
                        <a:pt x="5174" y="467"/>
                        <a:pt x="5142" y="467"/>
                      </a:cubicBezTo>
                      <a:cubicBezTo>
                        <a:pt x="4999" y="467"/>
                        <a:pt x="4846" y="570"/>
                        <a:pt x="4738" y="652"/>
                      </a:cubicBezTo>
                      <a:cubicBezTo>
                        <a:pt x="3804" y="1586"/>
                        <a:pt x="3503" y="2953"/>
                        <a:pt x="3237" y="4254"/>
                      </a:cubicBezTo>
                      <a:cubicBezTo>
                        <a:pt x="3370" y="2920"/>
                        <a:pt x="3370" y="1719"/>
                        <a:pt x="3237" y="485"/>
                      </a:cubicBezTo>
                      <a:cubicBezTo>
                        <a:pt x="3203" y="318"/>
                        <a:pt x="3203" y="118"/>
                        <a:pt x="3036" y="51"/>
                      </a:cubicBezTo>
                      <a:cubicBezTo>
                        <a:pt x="2987" y="14"/>
                        <a:pt x="2934" y="0"/>
                        <a:pt x="2881" y="0"/>
                      </a:cubicBezTo>
                      <a:close/>
                    </a:path>
                  </a:pathLst>
                </a:custGeom>
                <a:solidFill>
                  <a:srgbClr val="7BA5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2" name="Google Shape;2632;p16"/>
                <p:cNvSpPr/>
                <p:nvPr/>
              </p:nvSpPr>
              <p:spPr>
                <a:xfrm>
                  <a:off x="3989625" y="4147775"/>
                  <a:ext cx="192850" cy="957925"/>
                </a:xfrm>
                <a:custGeom>
                  <a:avLst/>
                  <a:gdLst/>
                  <a:ahLst/>
                  <a:cxnLst/>
                  <a:rect l="l" t="t" r="r" b="b"/>
                  <a:pathLst>
                    <a:path w="7714" h="38317" extrusionOk="0">
                      <a:moveTo>
                        <a:pt x="57" y="1"/>
                      </a:moveTo>
                      <a:cubicBezTo>
                        <a:pt x="12" y="1"/>
                        <a:pt x="1" y="134"/>
                        <a:pt x="70" y="393"/>
                      </a:cubicBezTo>
                      <a:cubicBezTo>
                        <a:pt x="1537" y="6164"/>
                        <a:pt x="2738" y="11934"/>
                        <a:pt x="3739" y="17772"/>
                      </a:cubicBezTo>
                      <a:cubicBezTo>
                        <a:pt x="4740" y="23610"/>
                        <a:pt x="5574" y="29514"/>
                        <a:pt x="6241" y="35385"/>
                      </a:cubicBezTo>
                      <a:cubicBezTo>
                        <a:pt x="6470" y="37349"/>
                        <a:pt x="6892" y="38317"/>
                        <a:pt x="7199" y="38317"/>
                      </a:cubicBezTo>
                      <a:cubicBezTo>
                        <a:pt x="7518" y="38317"/>
                        <a:pt x="7713" y="37274"/>
                        <a:pt x="7442" y="35218"/>
                      </a:cubicBezTo>
                      <a:cubicBezTo>
                        <a:pt x="6608" y="29347"/>
                        <a:pt x="5607" y="23443"/>
                        <a:pt x="4439" y="17672"/>
                      </a:cubicBezTo>
                      <a:cubicBezTo>
                        <a:pt x="3239" y="11834"/>
                        <a:pt x="1871" y="6064"/>
                        <a:pt x="236" y="360"/>
                      </a:cubicBezTo>
                      <a:cubicBezTo>
                        <a:pt x="172" y="118"/>
                        <a:pt x="100" y="1"/>
                        <a:pt x="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3" name="Google Shape;2633;p16"/>
                <p:cNvSpPr/>
                <p:nvPr/>
              </p:nvSpPr>
              <p:spPr>
                <a:xfrm>
                  <a:off x="3862100" y="3895525"/>
                  <a:ext cx="258550" cy="423875"/>
                </a:xfrm>
                <a:custGeom>
                  <a:avLst/>
                  <a:gdLst/>
                  <a:ahLst/>
                  <a:cxnLst/>
                  <a:rect l="l" t="t" r="r" b="b"/>
                  <a:pathLst>
                    <a:path w="10342" h="16955" extrusionOk="0">
                      <a:moveTo>
                        <a:pt x="4138" y="0"/>
                      </a:moveTo>
                      <a:cubicBezTo>
                        <a:pt x="2748" y="0"/>
                        <a:pt x="1403" y="844"/>
                        <a:pt x="834" y="2277"/>
                      </a:cubicBezTo>
                      <a:cubicBezTo>
                        <a:pt x="234" y="3745"/>
                        <a:pt x="0" y="5279"/>
                        <a:pt x="0" y="6814"/>
                      </a:cubicBezTo>
                      <a:cubicBezTo>
                        <a:pt x="34" y="9582"/>
                        <a:pt x="1134" y="12318"/>
                        <a:pt x="2902" y="14419"/>
                      </a:cubicBezTo>
                      <a:cubicBezTo>
                        <a:pt x="3760" y="15419"/>
                        <a:pt x="4985" y="16297"/>
                        <a:pt x="6262" y="16297"/>
                      </a:cubicBezTo>
                      <a:cubicBezTo>
                        <a:pt x="6476" y="16297"/>
                        <a:pt x="6690" y="16273"/>
                        <a:pt x="6905" y="16220"/>
                      </a:cubicBezTo>
                      <a:cubicBezTo>
                        <a:pt x="9040" y="15687"/>
                        <a:pt x="8673" y="16954"/>
                        <a:pt x="9707" y="12484"/>
                      </a:cubicBezTo>
                      <a:cubicBezTo>
                        <a:pt x="10341" y="9916"/>
                        <a:pt x="10341" y="7114"/>
                        <a:pt x="9374" y="4645"/>
                      </a:cubicBezTo>
                      <a:cubicBezTo>
                        <a:pt x="8773" y="3111"/>
                        <a:pt x="7706" y="1643"/>
                        <a:pt x="6038" y="576"/>
                      </a:cubicBezTo>
                      <a:cubicBezTo>
                        <a:pt x="5444" y="183"/>
                        <a:pt x="4786" y="0"/>
                        <a:pt x="41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4" name="Google Shape;2634;p16"/>
                <p:cNvSpPr/>
                <p:nvPr/>
              </p:nvSpPr>
              <p:spPr>
                <a:xfrm>
                  <a:off x="3880450" y="3945775"/>
                  <a:ext cx="75075" cy="318575"/>
                </a:xfrm>
                <a:custGeom>
                  <a:avLst/>
                  <a:gdLst/>
                  <a:ahLst/>
                  <a:cxnLst/>
                  <a:rect l="l" t="t" r="r" b="b"/>
                  <a:pathLst>
                    <a:path w="3003" h="12743" extrusionOk="0">
                      <a:moveTo>
                        <a:pt x="1668" y="0"/>
                      </a:moveTo>
                      <a:lnTo>
                        <a:pt x="1668" y="0"/>
                      </a:lnTo>
                      <a:cubicBezTo>
                        <a:pt x="0" y="4270"/>
                        <a:pt x="567" y="9307"/>
                        <a:pt x="3002" y="12743"/>
                      </a:cubicBezTo>
                      <a:cubicBezTo>
                        <a:pt x="1435" y="8773"/>
                        <a:pt x="1001" y="4337"/>
                        <a:pt x="16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5" name="Google Shape;2635;p16"/>
                <p:cNvSpPr/>
                <p:nvPr/>
              </p:nvSpPr>
              <p:spPr>
                <a:xfrm>
                  <a:off x="3935475" y="3944100"/>
                  <a:ext cx="57575" cy="334425"/>
                </a:xfrm>
                <a:custGeom>
                  <a:avLst/>
                  <a:gdLst/>
                  <a:ahLst/>
                  <a:cxnLst/>
                  <a:rect l="l" t="t" r="r" b="b"/>
                  <a:pathLst>
                    <a:path w="2303" h="13377" extrusionOk="0">
                      <a:moveTo>
                        <a:pt x="234" y="0"/>
                      </a:moveTo>
                      <a:cubicBezTo>
                        <a:pt x="134" y="2302"/>
                        <a:pt x="1" y="4637"/>
                        <a:pt x="268" y="6905"/>
                      </a:cubicBezTo>
                      <a:cubicBezTo>
                        <a:pt x="534" y="9207"/>
                        <a:pt x="1102" y="11509"/>
                        <a:pt x="2302" y="13377"/>
                      </a:cubicBezTo>
                      <a:cubicBezTo>
                        <a:pt x="1068" y="9307"/>
                        <a:pt x="401" y="5004"/>
                        <a:pt x="2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6" name="Google Shape;2636;p16"/>
                <p:cNvSpPr/>
                <p:nvPr/>
              </p:nvSpPr>
              <p:spPr>
                <a:xfrm>
                  <a:off x="3961325" y="3934925"/>
                  <a:ext cx="62575" cy="338600"/>
                </a:xfrm>
                <a:custGeom>
                  <a:avLst/>
                  <a:gdLst/>
                  <a:ahLst/>
                  <a:cxnLst/>
                  <a:rect l="l" t="t" r="r" b="b"/>
                  <a:pathLst>
                    <a:path w="2503" h="13544" extrusionOk="0">
                      <a:moveTo>
                        <a:pt x="1" y="1"/>
                      </a:moveTo>
                      <a:lnTo>
                        <a:pt x="1" y="1"/>
                      </a:lnTo>
                      <a:cubicBezTo>
                        <a:pt x="735" y="4504"/>
                        <a:pt x="1502" y="9007"/>
                        <a:pt x="2236" y="13544"/>
                      </a:cubicBezTo>
                      <a:cubicBezTo>
                        <a:pt x="2503" y="9074"/>
                        <a:pt x="1735" y="4570"/>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7" name="Google Shape;2637;p16"/>
                <p:cNvSpPr/>
                <p:nvPr/>
              </p:nvSpPr>
              <p:spPr>
                <a:xfrm>
                  <a:off x="3978850" y="3934925"/>
                  <a:ext cx="91750" cy="316925"/>
                </a:xfrm>
                <a:custGeom>
                  <a:avLst/>
                  <a:gdLst/>
                  <a:ahLst/>
                  <a:cxnLst/>
                  <a:rect l="l" t="t" r="r" b="b"/>
                  <a:pathLst>
                    <a:path w="3670" h="12677" extrusionOk="0">
                      <a:moveTo>
                        <a:pt x="0" y="1"/>
                      </a:moveTo>
                      <a:cubicBezTo>
                        <a:pt x="1468" y="4070"/>
                        <a:pt x="2335" y="8340"/>
                        <a:pt x="2669" y="12676"/>
                      </a:cubicBezTo>
                      <a:cubicBezTo>
                        <a:pt x="3670" y="8273"/>
                        <a:pt x="2836" y="3536"/>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8" name="Google Shape;2638;p16"/>
                <p:cNvSpPr/>
                <p:nvPr/>
              </p:nvSpPr>
              <p:spPr>
                <a:xfrm>
                  <a:off x="3996350" y="3937425"/>
                  <a:ext cx="95100" cy="302750"/>
                </a:xfrm>
                <a:custGeom>
                  <a:avLst/>
                  <a:gdLst/>
                  <a:ahLst/>
                  <a:cxnLst/>
                  <a:rect l="l" t="t" r="r" b="b"/>
                  <a:pathLst>
                    <a:path w="3804" h="12110" extrusionOk="0">
                      <a:moveTo>
                        <a:pt x="1" y="1"/>
                      </a:moveTo>
                      <a:cubicBezTo>
                        <a:pt x="2002" y="3703"/>
                        <a:pt x="3136" y="7873"/>
                        <a:pt x="3270" y="12109"/>
                      </a:cubicBezTo>
                      <a:cubicBezTo>
                        <a:pt x="3637" y="9941"/>
                        <a:pt x="3804" y="7673"/>
                        <a:pt x="3337" y="5571"/>
                      </a:cubicBezTo>
                      <a:cubicBezTo>
                        <a:pt x="2936" y="3403"/>
                        <a:pt x="1735" y="1302"/>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9" name="Google Shape;2639;p16"/>
                <p:cNvSpPr/>
                <p:nvPr/>
              </p:nvSpPr>
              <p:spPr>
                <a:xfrm>
                  <a:off x="3875450" y="3808175"/>
                  <a:ext cx="130100" cy="110125"/>
                </a:xfrm>
                <a:custGeom>
                  <a:avLst/>
                  <a:gdLst/>
                  <a:ahLst/>
                  <a:cxnLst/>
                  <a:rect l="l" t="t" r="r" b="b"/>
                  <a:pathLst>
                    <a:path w="5204" h="4405" extrusionOk="0">
                      <a:moveTo>
                        <a:pt x="3336" y="0"/>
                      </a:moveTo>
                      <a:cubicBezTo>
                        <a:pt x="3336" y="0"/>
                        <a:pt x="2335" y="1468"/>
                        <a:pt x="2335" y="2335"/>
                      </a:cubicBezTo>
                      <a:cubicBezTo>
                        <a:pt x="2102" y="1501"/>
                        <a:pt x="1134" y="0"/>
                        <a:pt x="1134" y="0"/>
                      </a:cubicBezTo>
                      <a:lnTo>
                        <a:pt x="1134" y="0"/>
                      </a:lnTo>
                      <a:cubicBezTo>
                        <a:pt x="1134" y="0"/>
                        <a:pt x="1168" y="2068"/>
                        <a:pt x="1601" y="2969"/>
                      </a:cubicBezTo>
                      <a:cubicBezTo>
                        <a:pt x="1034" y="2736"/>
                        <a:pt x="0" y="2302"/>
                        <a:pt x="0" y="2302"/>
                      </a:cubicBezTo>
                      <a:lnTo>
                        <a:pt x="0" y="2302"/>
                      </a:lnTo>
                      <a:cubicBezTo>
                        <a:pt x="0" y="2302"/>
                        <a:pt x="1668" y="4337"/>
                        <a:pt x="2702" y="4403"/>
                      </a:cubicBezTo>
                      <a:cubicBezTo>
                        <a:pt x="2717" y="4404"/>
                        <a:pt x="2732" y="4404"/>
                        <a:pt x="2748" y="4404"/>
                      </a:cubicBezTo>
                      <a:cubicBezTo>
                        <a:pt x="4548" y="4404"/>
                        <a:pt x="5204" y="501"/>
                        <a:pt x="5204" y="501"/>
                      </a:cubicBezTo>
                      <a:lnTo>
                        <a:pt x="5204" y="501"/>
                      </a:lnTo>
                      <a:cubicBezTo>
                        <a:pt x="5204" y="501"/>
                        <a:pt x="3836" y="1735"/>
                        <a:pt x="3669" y="2602"/>
                      </a:cubicBezTo>
                      <a:cubicBezTo>
                        <a:pt x="3536" y="1735"/>
                        <a:pt x="3336" y="0"/>
                        <a:pt x="33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0" name="Google Shape;2640;p16"/>
                <p:cNvSpPr/>
                <p:nvPr/>
              </p:nvSpPr>
              <p:spPr>
                <a:xfrm>
                  <a:off x="3877950" y="4103975"/>
                  <a:ext cx="251850" cy="215550"/>
                </a:xfrm>
                <a:custGeom>
                  <a:avLst/>
                  <a:gdLst/>
                  <a:ahLst/>
                  <a:cxnLst/>
                  <a:rect l="l" t="t" r="r" b="b"/>
                  <a:pathLst>
                    <a:path w="10074" h="8622" extrusionOk="0">
                      <a:moveTo>
                        <a:pt x="6463" y="1"/>
                      </a:moveTo>
                      <a:cubicBezTo>
                        <a:pt x="6240" y="1"/>
                        <a:pt x="6098" y="263"/>
                        <a:pt x="6038" y="444"/>
                      </a:cubicBezTo>
                      <a:cubicBezTo>
                        <a:pt x="5604" y="1611"/>
                        <a:pt x="5537" y="2845"/>
                        <a:pt x="5771" y="4080"/>
                      </a:cubicBezTo>
                      <a:cubicBezTo>
                        <a:pt x="5337" y="2845"/>
                        <a:pt x="4837" y="1711"/>
                        <a:pt x="4270" y="610"/>
                      </a:cubicBezTo>
                      <a:cubicBezTo>
                        <a:pt x="4203" y="444"/>
                        <a:pt x="4070" y="277"/>
                        <a:pt x="3903" y="277"/>
                      </a:cubicBezTo>
                      <a:cubicBezTo>
                        <a:pt x="3736" y="310"/>
                        <a:pt x="3603" y="510"/>
                        <a:pt x="3569" y="677"/>
                      </a:cubicBezTo>
                      <a:cubicBezTo>
                        <a:pt x="3269" y="1945"/>
                        <a:pt x="3703" y="3279"/>
                        <a:pt x="4170" y="4513"/>
                      </a:cubicBezTo>
                      <a:cubicBezTo>
                        <a:pt x="3569" y="3312"/>
                        <a:pt x="2936" y="2278"/>
                        <a:pt x="2235" y="1311"/>
                      </a:cubicBezTo>
                      <a:cubicBezTo>
                        <a:pt x="2102" y="1178"/>
                        <a:pt x="2002" y="1011"/>
                        <a:pt x="1835" y="1011"/>
                      </a:cubicBezTo>
                      <a:cubicBezTo>
                        <a:pt x="1823" y="1008"/>
                        <a:pt x="1811" y="1006"/>
                        <a:pt x="1799" y="1006"/>
                      </a:cubicBezTo>
                      <a:cubicBezTo>
                        <a:pt x="1673" y="1006"/>
                        <a:pt x="1532" y="1156"/>
                        <a:pt x="1501" y="1278"/>
                      </a:cubicBezTo>
                      <a:cubicBezTo>
                        <a:pt x="1401" y="1411"/>
                        <a:pt x="1434" y="1578"/>
                        <a:pt x="1434" y="1745"/>
                      </a:cubicBezTo>
                      <a:cubicBezTo>
                        <a:pt x="1568" y="2879"/>
                        <a:pt x="1968" y="4080"/>
                        <a:pt x="2669" y="5014"/>
                      </a:cubicBezTo>
                      <a:cubicBezTo>
                        <a:pt x="2102" y="4346"/>
                        <a:pt x="1568" y="3713"/>
                        <a:pt x="1001" y="3112"/>
                      </a:cubicBezTo>
                      <a:cubicBezTo>
                        <a:pt x="864" y="2921"/>
                        <a:pt x="638" y="2752"/>
                        <a:pt x="414" y="2752"/>
                      </a:cubicBezTo>
                      <a:cubicBezTo>
                        <a:pt x="365" y="2752"/>
                        <a:pt x="315" y="2761"/>
                        <a:pt x="267" y="2779"/>
                      </a:cubicBezTo>
                      <a:cubicBezTo>
                        <a:pt x="67" y="2845"/>
                        <a:pt x="0" y="3012"/>
                        <a:pt x="0" y="3246"/>
                      </a:cubicBezTo>
                      <a:cubicBezTo>
                        <a:pt x="0" y="3446"/>
                        <a:pt x="67" y="3613"/>
                        <a:pt x="167" y="3779"/>
                      </a:cubicBezTo>
                      <a:cubicBezTo>
                        <a:pt x="1306" y="6089"/>
                        <a:pt x="3396" y="8621"/>
                        <a:pt x="5912" y="8621"/>
                      </a:cubicBezTo>
                      <a:cubicBezTo>
                        <a:pt x="5976" y="8621"/>
                        <a:pt x="6040" y="8619"/>
                        <a:pt x="6104" y="8616"/>
                      </a:cubicBezTo>
                      <a:cubicBezTo>
                        <a:pt x="9273" y="8449"/>
                        <a:pt x="10074" y="2845"/>
                        <a:pt x="9774" y="1478"/>
                      </a:cubicBezTo>
                      <a:cubicBezTo>
                        <a:pt x="9740" y="1344"/>
                        <a:pt x="9707" y="1244"/>
                        <a:pt x="9607" y="1178"/>
                      </a:cubicBezTo>
                      <a:cubicBezTo>
                        <a:pt x="9579" y="1159"/>
                        <a:pt x="9548" y="1151"/>
                        <a:pt x="9517" y="1151"/>
                      </a:cubicBezTo>
                      <a:cubicBezTo>
                        <a:pt x="9435" y="1151"/>
                        <a:pt x="9346" y="1205"/>
                        <a:pt x="9273" y="1278"/>
                      </a:cubicBezTo>
                      <a:cubicBezTo>
                        <a:pt x="9207" y="1344"/>
                        <a:pt x="9207" y="1478"/>
                        <a:pt x="9173" y="1611"/>
                      </a:cubicBezTo>
                      <a:cubicBezTo>
                        <a:pt x="9007" y="2245"/>
                        <a:pt x="8873" y="2912"/>
                        <a:pt x="8706" y="3513"/>
                      </a:cubicBezTo>
                      <a:cubicBezTo>
                        <a:pt x="8773" y="2612"/>
                        <a:pt x="8773" y="1678"/>
                        <a:pt x="8606" y="777"/>
                      </a:cubicBezTo>
                      <a:cubicBezTo>
                        <a:pt x="8573" y="644"/>
                        <a:pt x="8540" y="544"/>
                        <a:pt x="8506" y="444"/>
                      </a:cubicBezTo>
                      <a:cubicBezTo>
                        <a:pt x="8451" y="333"/>
                        <a:pt x="8373" y="268"/>
                        <a:pt x="8272" y="268"/>
                      </a:cubicBezTo>
                      <a:cubicBezTo>
                        <a:pt x="8251" y="268"/>
                        <a:pt x="8229" y="271"/>
                        <a:pt x="8206" y="277"/>
                      </a:cubicBezTo>
                      <a:cubicBezTo>
                        <a:pt x="8039" y="310"/>
                        <a:pt x="7939" y="477"/>
                        <a:pt x="7906" y="644"/>
                      </a:cubicBezTo>
                      <a:cubicBezTo>
                        <a:pt x="7572" y="1745"/>
                        <a:pt x="7372" y="2912"/>
                        <a:pt x="7372" y="4013"/>
                      </a:cubicBezTo>
                      <a:cubicBezTo>
                        <a:pt x="7272" y="2745"/>
                        <a:pt x="7172" y="1578"/>
                        <a:pt x="6838" y="444"/>
                      </a:cubicBezTo>
                      <a:cubicBezTo>
                        <a:pt x="6772" y="277"/>
                        <a:pt x="6705" y="77"/>
                        <a:pt x="6538" y="10"/>
                      </a:cubicBezTo>
                      <a:cubicBezTo>
                        <a:pt x="6512" y="4"/>
                        <a:pt x="6487" y="1"/>
                        <a:pt x="64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41" name="Google Shape;2641;p16"/>
              <p:cNvGrpSpPr/>
              <p:nvPr/>
            </p:nvGrpSpPr>
            <p:grpSpPr>
              <a:xfrm>
                <a:off x="6372725" y="4382953"/>
                <a:ext cx="988324" cy="895098"/>
                <a:chOff x="4048900" y="1919750"/>
                <a:chExt cx="1060775" cy="960715"/>
              </a:xfrm>
            </p:grpSpPr>
            <p:sp>
              <p:nvSpPr>
                <p:cNvPr id="2642" name="Google Shape;2642;p16"/>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3" name="Google Shape;2643;p16"/>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4" name="Google Shape;2644;p16"/>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5" name="Google Shape;2645;p16"/>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6" name="Google Shape;2646;p16"/>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7" name="Google Shape;2647;p16"/>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8" name="Google Shape;2648;p16"/>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9" name="Google Shape;2649;p16"/>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0" name="Google Shape;2650;p16"/>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1" name="Google Shape;2651;p16"/>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2" name="Google Shape;2652;p16"/>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3" name="Google Shape;2653;p16"/>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4" name="Google Shape;2654;p16"/>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5" name="Google Shape;2655;p16"/>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6" name="Google Shape;2656;p16"/>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7" name="Google Shape;2657;p16"/>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8" name="Google Shape;2658;p16"/>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9" name="Google Shape;2659;p16"/>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0" name="Google Shape;2660;p16"/>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1" name="Google Shape;2661;p16"/>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2" name="Google Shape;2662;p16"/>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3" name="Google Shape;2663;p16"/>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4" name="Google Shape;2664;p16"/>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65" name="Google Shape;2665;p16"/>
              <p:cNvGrpSpPr/>
              <p:nvPr/>
            </p:nvGrpSpPr>
            <p:grpSpPr>
              <a:xfrm>
                <a:off x="5418571" y="4342521"/>
                <a:ext cx="954154" cy="975956"/>
                <a:chOff x="1356975" y="1865675"/>
                <a:chExt cx="1024100" cy="1047500"/>
              </a:xfrm>
            </p:grpSpPr>
            <p:sp>
              <p:nvSpPr>
                <p:cNvPr id="2666" name="Google Shape;2666;p16"/>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7" name="Google Shape;2667;p16"/>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8" name="Google Shape;2668;p16"/>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9" name="Google Shape;2669;p16"/>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0" name="Google Shape;2670;p16"/>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1" name="Google Shape;2671;p16"/>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2" name="Google Shape;2672;p16"/>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3" name="Google Shape;2673;p16"/>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4" name="Google Shape;2674;p16"/>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5" name="Google Shape;2675;p16"/>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6" name="Google Shape;2676;p16"/>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7" name="Google Shape;2677;p16"/>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8" name="Google Shape;2678;p16"/>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9" name="Google Shape;2679;p16"/>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0" name="Google Shape;2680;p16"/>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1" name="Google Shape;2681;p16"/>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2" name="Google Shape;2682;p16"/>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3" name="Google Shape;2683;p16"/>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4" name="Google Shape;2684;p16"/>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5" name="Google Shape;2685;p16"/>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6" name="Google Shape;2686;p16"/>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7" name="Google Shape;2687;p16"/>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8" name="Google Shape;2688;p16"/>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9" name="Google Shape;2689;p16"/>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0" name="Google Shape;2690;p16"/>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1" name="Google Shape;2691;p16"/>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2" name="Google Shape;2692;p16"/>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3" name="Google Shape;2693;p16"/>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
        <p:nvSpPr>
          <p:cNvPr id="2694" name="Google Shape;2694;p16"/>
          <p:cNvSpPr txBox="1">
            <a:spLocks noGrp="1"/>
          </p:cNvSpPr>
          <p:nvPr>
            <p:ph type="subTitle" idx="1"/>
          </p:nvPr>
        </p:nvSpPr>
        <p:spPr>
          <a:xfrm>
            <a:off x="960000" y="3863867"/>
            <a:ext cx="4495600" cy="1121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695" name="Google Shape;2695;p16"/>
          <p:cNvSpPr txBox="1">
            <a:spLocks noGrp="1"/>
          </p:cNvSpPr>
          <p:nvPr>
            <p:ph type="title"/>
          </p:nvPr>
        </p:nvSpPr>
        <p:spPr>
          <a:xfrm>
            <a:off x="960000" y="1844757"/>
            <a:ext cx="5136000" cy="20192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sz="128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421909157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696"/>
        <p:cNvGrpSpPr/>
        <p:nvPr/>
      </p:nvGrpSpPr>
      <p:grpSpPr>
        <a:xfrm>
          <a:off x="0" y="0"/>
          <a:ext cx="0" cy="0"/>
          <a:chOff x="0" y="0"/>
          <a:chExt cx="0" cy="0"/>
        </a:xfrm>
      </p:grpSpPr>
      <p:grpSp>
        <p:nvGrpSpPr>
          <p:cNvPr id="1697" name="Google Shape;1697;p11"/>
          <p:cNvGrpSpPr/>
          <p:nvPr/>
        </p:nvGrpSpPr>
        <p:grpSpPr>
          <a:xfrm>
            <a:off x="-295014" y="194230"/>
            <a:ext cx="12592979" cy="7310125"/>
            <a:chOff x="-221260" y="145672"/>
            <a:chExt cx="9444734" cy="5482594"/>
          </a:xfrm>
        </p:grpSpPr>
        <p:sp>
          <p:nvSpPr>
            <p:cNvPr id="1698" name="Google Shape;1698;p11"/>
            <p:cNvSpPr/>
            <p:nvPr/>
          </p:nvSpPr>
          <p:spPr>
            <a:xfrm>
              <a:off x="-38725" y="3697900"/>
              <a:ext cx="9209436" cy="14845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9" name="Google Shape;1699;p11"/>
            <p:cNvSpPr/>
            <p:nvPr/>
          </p:nvSpPr>
          <p:spPr>
            <a:xfrm>
              <a:off x="-65450" y="3988074"/>
              <a:ext cx="9209483" cy="11940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700" name="Google Shape;1700;p11"/>
            <p:cNvGrpSpPr/>
            <p:nvPr/>
          </p:nvGrpSpPr>
          <p:grpSpPr>
            <a:xfrm>
              <a:off x="7444178" y="2638917"/>
              <a:ext cx="1779297" cy="2754219"/>
              <a:chOff x="7444178" y="2638917"/>
              <a:chExt cx="1779297" cy="2754219"/>
            </a:xfrm>
          </p:grpSpPr>
          <p:grpSp>
            <p:nvGrpSpPr>
              <p:cNvPr id="1701" name="Google Shape;1701;p11"/>
              <p:cNvGrpSpPr/>
              <p:nvPr/>
            </p:nvGrpSpPr>
            <p:grpSpPr>
              <a:xfrm rot="-1933770">
                <a:off x="7743684" y="3627007"/>
                <a:ext cx="524563" cy="1274747"/>
                <a:chOff x="1535425" y="492925"/>
                <a:chExt cx="524575" cy="1274775"/>
              </a:xfrm>
            </p:grpSpPr>
            <p:sp>
              <p:nvSpPr>
                <p:cNvPr id="1702" name="Google Shape;1702;p11"/>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3" name="Google Shape;1703;p11"/>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4" name="Google Shape;1704;p11"/>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5" name="Google Shape;1705;p11"/>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6" name="Google Shape;1706;p11"/>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7" name="Google Shape;1707;p11"/>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8" name="Google Shape;1708;p11"/>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9" name="Google Shape;1709;p11"/>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0" name="Google Shape;1710;p11"/>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1" name="Google Shape;1711;p11"/>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2" name="Google Shape;1712;p11"/>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3" name="Google Shape;1713;p11"/>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4" name="Google Shape;1714;p11"/>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5" name="Google Shape;1715;p11"/>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6" name="Google Shape;1716;p11"/>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7" name="Google Shape;1717;p11"/>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18" name="Google Shape;1718;p11"/>
              <p:cNvGrpSpPr/>
              <p:nvPr/>
            </p:nvGrpSpPr>
            <p:grpSpPr>
              <a:xfrm rot="-284619">
                <a:off x="8253198" y="3357363"/>
                <a:ext cx="468712" cy="2019851"/>
                <a:chOff x="4856975" y="3196900"/>
                <a:chExt cx="468700" cy="2019800"/>
              </a:xfrm>
            </p:grpSpPr>
            <p:sp>
              <p:nvSpPr>
                <p:cNvPr id="1719" name="Google Shape;1719;p11"/>
                <p:cNvSpPr/>
                <p:nvPr/>
              </p:nvSpPr>
              <p:spPr>
                <a:xfrm>
                  <a:off x="5010425" y="3748125"/>
                  <a:ext cx="153450" cy="1468575"/>
                </a:xfrm>
                <a:custGeom>
                  <a:avLst/>
                  <a:gdLst/>
                  <a:ahLst/>
                  <a:cxnLst/>
                  <a:rect l="l" t="t" r="r" b="b"/>
                  <a:pathLst>
                    <a:path w="6138" h="58743" extrusionOk="0">
                      <a:moveTo>
                        <a:pt x="5804" y="1"/>
                      </a:moveTo>
                      <a:cubicBezTo>
                        <a:pt x="5771" y="1"/>
                        <a:pt x="5738" y="34"/>
                        <a:pt x="5738" y="67"/>
                      </a:cubicBezTo>
                      <a:cubicBezTo>
                        <a:pt x="5771" y="5004"/>
                        <a:pt x="5637" y="9908"/>
                        <a:pt x="5304" y="14811"/>
                      </a:cubicBezTo>
                      <a:cubicBezTo>
                        <a:pt x="5004" y="19681"/>
                        <a:pt x="4570" y="24551"/>
                        <a:pt x="3936" y="29422"/>
                      </a:cubicBezTo>
                      <a:cubicBezTo>
                        <a:pt x="3302" y="34258"/>
                        <a:pt x="2469" y="39095"/>
                        <a:pt x="1801" y="43999"/>
                      </a:cubicBezTo>
                      <a:cubicBezTo>
                        <a:pt x="1134" y="48835"/>
                        <a:pt x="434" y="53706"/>
                        <a:pt x="0" y="58609"/>
                      </a:cubicBezTo>
                      <a:cubicBezTo>
                        <a:pt x="0" y="58676"/>
                        <a:pt x="0" y="58676"/>
                        <a:pt x="134" y="58743"/>
                      </a:cubicBezTo>
                      <a:cubicBezTo>
                        <a:pt x="167" y="58743"/>
                        <a:pt x="234" y="58743"/>
                        <a:pt x="234" y="58709"/>
                      </a:cubicBezTo>
                      <a:cubicBezTo>
                        <a:pt x="1401" y="53906"/>
                        <a:pt x="2335" y="49069"/>
                        <a:pt x="3169" y="44232"/>
                      </a:cubicBezTo>
                      <a:cubicBezTo>
                        <a:pt x="4070" y="39395"/>
                        <a:pt x="4570" y="34525"/>
                        <a:pt x="5070" y="29588"/>
                      </a:cubicBezTo>
                      <a:cubicBezTo>
                        <a:pt x="5504" y="24685"/>
                        <a:pt x="5838" y="19748"/>
                        <a:pt x="6004" y="14844"/>
                      </a:cubicBezTo>
                      <a:cubicBezTo>
                        <a:pt x="6138" y="9908"/>
                        <a:pt x="6104" y="5004"/>
                        <a:pt x="5904" y="67"/>
                      </a:cubicBezTo>
                      <a:cubicBezTo>
                        <a:pt x="5904" y="34"/>
                        <a:pt x="5838" y="1"/>
                        <a:pt x="58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0" name="Google Shape;1720;p11"/>
                <p:cNvSpPr/>
                <p:nvPr/>
              </p:nvSpPr>
              <p:spPr>
                <a:xfrm>
                  <a:off x="4946200" y="3756125"/>
                  <a:ext cx="76750" cy="1459225"/>
                </a:xfrm>
                <a:custGeom>
                  <a:avLst/>
                  <a:gdLst/>
                  <a:ahLst/>
                  <a:cxnLst/>
                  <a:rect l="l" t="t" r="r" b="b"/>
                  <a:pathLst>
                    <a:path w="3070" h="58369" extrusionOk="0">
                      <a:moveTo>
                        <a:pt x="31" y="0"/>
                      </a:moveTo>
                      <a:cubicBezTo>
                        <a:pt x="21" y="0"/>
                        <a:pt x="27" y="12"/>
                        <a:pt x="31" y="27"/>
                      </a:cubicBezTo>
                      <a:lnTo>
                        <a:pt x="31" y="27"/>
                      </a:lnTo>
                      <a:cubicBezTo>
                        <a:pt x="42" y="19"/>
                        <a:pt x="55" y="14"/>
                        <a:pt x="67" y="14"/>
                      </a:cubicBezTo>
                      <a:cubicBezTo>
                        <a:pt x="48" y="4"/>
                        <a:pt x="37" y="0"/>
                        <a:pt x="31" y="0"/>
                      </a:cubicBezTo>
                      <a:close/>
                      <a:moveTo>
                        <a:pt x="31" y="27"/>
                      </a:moveTo>
                      <a:cubicBezTo>
                        <a:pt x="13" y="40"/>
                        <a:pt x="1" y="60"/>
                        <a:pt x="1" y="81"/>
                      </a:cubicBezTo>
                      <a:cubicBezTo>
                        <a:pt x="301" y="4918"/>
                        <a:pt x="568" y="9821"/>
                        <a:pt x="801" y="14658"/>
                      </a:cubicBezTo>
                      <a:cubicBezTo>
                        <a:pt x="1001" y="19495"/>
                        <a:pt x="1201" y="24365"/>
                        <a:pt x="1368" y="29202"/>
                      </a:cubicBezTo>
                      <a:cubicBezTo>
                        <a:pt x="1502" y="34038"/>
                        <a:pt x="1535" y="38909"/>
                        <a:pt x="1735" y="43745"/>
                      </a:cubicBezTo>
                      <a:cubicBezTo>
                        <a:pt x="1935" y="48582"/>
                        <a:pt x="2169" y="53419"/>
                        <a:pt x="2569" y="58289"/>
                      </a:cubicBezTo>
                      <a:cubicBezTo>
                        <a:pt x="2569" y="58289"/>
                        <a:pt x="2569" y="58356"/>
                        <a:pt x="2636" y="58356"/>
                      </a:cubicBezTo>
                      <a:cubicBezTo>
                        <a:pt x="2645" y="58365"/>
                        <a:pt x="2654" y="58369"/>
                        <a:pt x="2662" y="58369"/>
                      </a:cubicBezTo>
                      <a:cubicBezTo>
                        <a:pt x="2685" y="58369"/>
                        <a:pt x="2703" y="58338"/>
                        <a:pt x="2703" y="58289"/>
                      </a:cubicBezTo>
                      <a:cubicBezTo>
                        <a:pt x="3036" y="53419"/>
                        <a:pt x="3069" y="48582"/>
                        <a:pt x="3036" y="43712"/>
                      </a:cubicBezTo>
                      <a:cubicBezTo>
                        <a:pt x="3003" y="38842"/>
                        <a:pt x="2669" y="33938"/>
                        <a:pt x="2369" y="29102"/>
                      </a:cubicBezTo>
                      <a:cubicBezTo>
                        <a:pt x="2069" y="24265"/>
                        <a:pt x="1735" y="19395"/>
                        <a:pt x="1368" y="14558"/>
                      </a:cubicBezTo>
                      <a:cubicBezTo>
                        <a:pt x="968" y="9721"/>
                        <a:pt x="534" y="4884"/>
                        <a:pt x="34" y="47"/>
                      </a:cubicBezTo>
                      <a:cubicBezTo>
                        <a:pt x="34" y="40"/>
                        <a:pt x="33" y="33"/>
                        <a:pt x="31" y="2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1" name="Google Shape;1721;p11"/>
                <p:cNvSpPr/>
                <p:nvPr/>
              </p:nvSpPr>
              <p:spPr>
                <a:xfrm>
                  <a:off x="4856975" y="3311450"/>
                  <a:ext cx="196825" cy="531925"/>
                </a:xfrm>
                <a:custGeom>
                  <a:avLst/>
                  <a:gdLst/>
                  <a:ahLst/>
                  <a:cxnLst/>
                  <a:rect l="l" t="t" r="r" b="b"/>
                  <a:pathLst>
                    <a:path w="7873" h="21277" extrusionOk="0">
                      <a:moveTo>
                        <a:pt x="3597" y="1"/>
                      </a:moveTo>
                      <a:cubicBezTo>
                        <a:pt x="2665" y="1"/>
                        <a:pt x="1733" y="482"/>
                        <a:pt x="1268" y="1489"/>
                      </a:cubicBezTo>
                      <a:cubicBezTo>
                        <a:pt x="401" y="3357"/>
                        <a:pt x="100" y="5659"/>
                        <a:pt x="67" y="7761"/>
                      </a:cubicBezTo>
                      <a:cubicBezTo>
                        <a:pt x="0" y="11163"/>
                        <a:pt x="401" y="14599"/>
                        <a:pt x="1235" y="17935"/>
                      </a:cubicBezTo>
                      <a:cubicBezTo>
                        <a:pt x="1435" y="18702"/>
                        <a:pt x="1635" y="19502"/>
                        <a:pt x="2135" y="20169"/>
                      </a:cubicBezTo>
                      <a:cubicBezTo>
                        <a:pt x="2574" y="20796"/>
                        <a:pt x="3308" y="21276"/>
                        <a:pt x="4087" y="21276"/>
                      </a:cubicBezTo>
                      <a:cubicBezTo>
                        <a:pt x="4137" y="21276"/>
                        <a:pt x="4187" y="21274"/>
                        <a:pt x="4237" y="21270"/>
                      </a:cubicBezTo>
                      <a:cubicBezTo>
                        <a:pt x="5704" y="21137"/>
                        <a:pt x="6438" y="19436"/>
                        <a:pt x="6739" y="17968"/>
                      </a:cubicBezTo>
                      <a:cubicBezTo>
                        <a:pt x="7873" y="12664"/>
                        <a:pt x="7639" y="7093"/>
                        <a:pt x="6138" y="1856"/>
                      </a:cubicBezTo>
                      <a:cubicBezTo>
                        <a:pt x="6127" y="1867"/>
                        <a:pt x="6120" y="1871"/>
                        <a:pt x="6115" y="1871"/>
                      </a:cubicBezTo>
                      <a:cubicBezTo>
                        <a:pt x="6105" y="1871"/>
                        <a:pt x="6105" y="1856"/>
                        <a:pt x="6105" y="1856"/>
                      </a:cubicBezTo>
                      <a:cubicBezTo>
                        <a:pt x="5747" y="641"/>
                        <a:pt x="4672" y="1"/>
                        <a:pt x="35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2" name="Google Shape;1722;p11"/>
                <p:cNvSpPr/>
                <p:nvPr/>
              </p:nvSpPr>
              <p:spPr>
                <a:xfrm>
                  <a:off x="4891175" y="3462925"/>
                  <a:ext cx="49975" cy="363750"/>
                </a:xfrm>
                <a:custGeom>
                  <a:avLst/>
                  <a:gdLst/>
                  <a:ahLst/>
                  <a:cxnLst/>
                  <a:rect l="l" t="t" r="r" b="b"/>
                  <a:pathLst>
                    <a:path w="1999" h="14550" extrusionOk="0">
                      <a:moveTo>
                        <a:pt x="446" y="0"/>
                      </a:moveTo>
                      <a:cubicBezTo>
                        <a:pt x="417" y="0"/>
                        <a:pt x="384" y="67"/>
                        <a:pt x="367" y="200"/>
                      </a:cubicBezTo>
                      <a:cubicBezTo>
                        <a:pt x="0" y="4537"/>
                        <a:pt x="167" y="9107"/>
                        <a:pt x="1134" y="13377"/>
                      </a:cubicBezTo>
                      <a:cubicBezTo>
                        <a:pt x="1340" y="14166"/>
                        <a:pt x="1590" y="14549"/>
                        <a:pt x="1757" y="14549"/>
                      </a:cubicBezTo>
                      <a:cubicBezTo>
                        <a:pt x="1915" y="14549"/>
                        <a:pt x="1999" y="14208"/>
                        <a:pt x="1901" y="13543"/>
                      </a:cubicBezTo>
                      <a:cubicBezTo>
                        <a:pt x="1601" y="11542"/>
                        <a:pt x="1201" y="9240"/>
                        <a:pt x="901" y="6939"/>
                      </a:cubicBezTo>
                      <a:cubicBezTo>
                        <a:pt x="600" y="4637"/>
                        <a:pt x="434" y="2269"/>
                        <a:pt x="500" y="200"/>
                      </a:cubicBezTo>
                      <a:cubicBezTo>
                        <a:pt x="500" y="67"/>
                        <a:pt x="475" y="0"/>
                        <a:pt x="44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3" name="Google Shape;1723;p11"/>
                <p:cNvSpPr/>
                <p:nvPr/>
              </p:nvSpPr>
              <p:spPr>
                <a:xfrm>
                  <a:off x="4931200" y="3483550"/>
                  <a:ext cx="53400" cy="348200"/>
                </a:xfrm>
                <a:custGeom>
                  <a:avLst/>
                  <a:gdLst/>
                  <a:ahLst/>
                  <a:cxnLst/>
                  <a:rect l="l" t="t" r="r" b="b"/>
                  <a:pathLst>
                    <a:path w="2136" h="13928" extrusionOk="0">
                      <a:moveTo>
                        <a:pt x="934" y="1"/>
                      </a:moveTo>
                      <a:cubicBezTo>
                        <a:pt x="918" y="1"/>
                        <a:pt x="901" y="59"/>
                        <a:pt x="901" y="176"/>
                      </a:cubicBezTo>
                      <a:cubicBezTo>
                        <a:pt x="300" y="4279"/>
                        <a:pt x="0" y="8615"/>
                        <a:pt x="400" y="12752"/>
                      </a:cubicBezTo>
                      <a:cubicBezTo>
                        <a:pt x="472" y="13560"/>
                        <a:pt x="662" y="13928"/>
                        <a:pt x="825" y="13928"/>
                      </a:cubicBezTo>
                      <a:cubicBezTo>
                        <a:pt x="891" y="13928"/>
                        <a:pt x="953" y="13868"/>
                        <a:pt x="1001" y="13752"/>
                      </a:cubicBezTo>
                      <a:cubicBezTo>
                        <a:pt x="1045" y="13815"/>
                        <a:pt x="1097" y="13846"/>
                        <a:pt x="1151" y="13846"/>
                      </a:cubicBezTo>
                      <a:cubicBezTo>
                        <a:pt x="1300" y="13846"/>
                        <a:pt x="1470" y="13608"/>
                        <a:pt x="1568" y="13119"/>
                      </a:cubicBezTo>
                      <a:cubicBezTo>
                        <a:pt x="2135" y="9783"/>
                        <a:pt x="1935" y="5513"/>
                        <a:pt x="2002" y="2144"/>
                      </a:cubicBezTo>
                      <a:cubicBezTo>
                        <a:pt x="2002" y="2023"/>
                        <a:pt x="1975" y="1965"/>
                        <a:pt x="1949" y="1965"/>
                      </a:cubicBezTo>
                      <a:cubicBezTo>
                        <a:pt x="1925" y="1965"/>
                        <a:pt x="1902" y="2015"/>
                        <a:pt x="1902" y="2111"/>
                      </a:cubicBezTo>
                      <a:cubicBezTo>
                        <a:pt x="1635" y="4979"/>
                        <a:pt x="1268" y="7948"/>
                        <a:pt x="1001" y="10817"/>
                      </a:cubicBezTo>
                      <a:cubicBezTo>
                        <a:pt x="968" y="9449"/>
                        <a:pt x="867" y="8048"/>
                        <a:pt x="834" y="6614"/>
                      </a:cubicBezTo>
                      <a:cubicBezTo>
                        <a:pt x="767" y="4412"/>
                        <a:pt x="767" y="2144"/>
                        <a:pt x="968" y="176"/>
                      </a:cubicBezTo>
                      <a:cubicBezTo>
                        <a:pt x="968" y="59"/>
                        <a:pt x="951" y="1"/>
                        <a:pt x="93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4" name="Google Shape;1724;p11"/>
                <p:cNvSpPr/>
                <p:nvPr/>
              </p:nvSpPr>
              <p:spPr>
                <a:xfrm>
                  <a:off x="4971975" y="3634675"/>
                  <a:ext cx="31800" cy="211750"/>
                </a:xfrm>
                <a:custGeom>
                  <a:avLst/>
                  <a:gdLst/>
                  <a:ahLst/>
                  <a:cxnLst/>
                  <a:rect l="l" t="t" r="r" b="b"/>
                  <a:pathLst>
                    <a:path w="1272" h="8470" extrusionOk="0">
                      <a:moveTo>
                        <a:pt x="1070" y="0"/>
                      </a:moveTo>
                      <a:cubicBezTo>
                        <a:pt x="1047" y="0"/>
                        <a:pt x="1019" y="29"/>
                        <a:pt x="1004" y="102"/>
                      </a:cubicBezTo>
                      <a:cubicBezTo>
                        <a:pt x="704" y="2604"/>
                        <a:pt x="271" y="5206"/>
                        <a:pt x="37" y="7707"/>
                      </a:cubicBezTo>
                      <a:cubicBezTo>
                        <a:pt x="0" y="8206"/>
                        <a:pt x="157" y="8470"/>
                        <a:pt x="334" y="8470"/>
                      </a:cubicBezTo>
                      <a:cubicBezTo>
                        <a:pt x="476" y="8470"/>
                        <a:pt x="630" y="8298"/>
                        <a:pt x="704" y="7941"/>
                      </a:cubicBezTo>
                      <a:cubicBezTo>
                        <a:pt x="1271" y="5606"/>
                        <a:pt x="1038" y="2537"/>
                        <a:pt x="1104" y="102"/>
                      </a:cubicBezTo>
                      <a:cubicBezTo>
                        <a:pt x="1123" y="46"/>
                        <a:pt x="1100" y="0"/>
                        <a:pt x="1070" y="0"/>
                      </a:cubicBezTo>
                      <a:close/>
                    </a:path>
                  </a:pathLst>
                </a:custGeom>
                <a:solidFill>
                  <a:srgbClr val="FF9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5" name="Google Shape;1725;p11"/>
                <p:cNvSpPr/>
                <p:nvPr/>
              </p:nvSpPr>
              <p:spPr>
                <a:xfrm>
                  <a:off x="4858650" y="3692300"/>
                  <a:ext cx="192650" cy="181775"/>
                </a:xfrm>
                <a:custGeom>
                  <a:avLst/>
                  <a:gdLst/>
                  <a:ahLst/>
                  <a:cxnLst/>
                  <a:rect l="l" t="t" r="r" b="b"/>
                  <a:pathLst>
                    <a:path w="7706" h="7271" extrusionOk="0">
                      <a:moveTo>
                        <a:pt x="3861" y="1"/>
                      </a:moveTo>
                      <a:cubicBezTo>
                        <a:pt x="3471" y="1"/>
                        <a:pt x="3148" y="459"/>
                        <a:pt x="3002" y="866"/>
                      </a:cubicBezTo>
                      <a:cubicBezTo>
                        <a:pt x="2669" y="1900"/>
                        <a:pt x="2702" y="3067"/>
                        <a:pt x="3169" y="4068"/>
                      </a:cubicBezTo>
                      <a:cubicBezTo>
                        <a:pt x="2669" y="3301"/>
                        <a:pt x="2068" y="2701"/>
                        <a:pt x="1368" y="2133"/>
                      </a:cubicBezTo>
                      <a:cubicBezTo>
                        <a:pt x="1187" y="1978"/>
                        <a:pt x="946" y="1823"/>
                        <a:pt x="692" y="1823"/>
                      </a:cubicBezTo>
                      <a:cubicBezTo>
                        <a:pt x="618" y="1823"/>
                        <a:pt x="542" y="1837"/>
                        <a:pt x="467" y="1867"/>
                      </a:cubicBezTo>
                      <a:cubicBezTo>
                        <a:pt x="167" y="1933"/>
                        <a:pt x="0" y="2267"/>
                        <a:pt x="0" y="2567"/>
                      </a:cubicBezTo>
                      <a:cubicBezTo>
                        <a:pt x="0" y="2901"/>
                        <a:pt x="167" y="3201"/>
                        <a:pt x="300" y="3434"/>
                      </a:cubicBezTo>
                      <a:cubicBezTo>
                        <a:pt x="1134" y="4969"/>
                        <a:pt x="2335" y="6303"/>
                        <a:pt x="3836" y="7270"/>
                      </a:cubicBezTo>
                      <a:cubicBezTo>
                        <a:pt x="6138" y="6470"/>
                        <a:pt x="7672" y="4235"/>
                        <a:pt x="7706" y="1867"/>
                      </a:cubicBezTo>
                      <a:cubicBezTo>
                        <a:pt x="7706" y="1466"/>
                        <a:pt x="7572" y="933"/>
                        <a:pt x="7172" y="899"/>
                      </a:cubicBezTo>
                      <a:cubicBezTo>
                        <a:pt x="7150" y="897"/>
                        <a:pt x="7128" y="896"/>
                        <a:pt x="7106" y="896"/>
                      </a:cubicBezTo>
                      <a:cubicBezTo>
                        <a:pt x="6837" y="896"/>
                        <a:pt x="6626" y="1081"/>
                        <a:pt x="6471" y="1266"/>
                      </a:cubicBezTo>
                      <a:cubicBezTo>
                        <a:pt x="5738" y="2067"/>
                        <a:pt x="5237" y="3067"/>
                        <a:pt x="5004" y="4102"/>
                      </a:cubicBezTo>
                      <a:cubicBezTo>
                        <a:pt x="5037" y="2967"/>
                        <a:pt x="4870" y="1867"/>
                        <a:pt x="4570" y="766"/>
                      </a:cubicBezTo>
                      <a:cubicBezTo>
                        <a:pt x="4470" y="466"/>
                        <a:pt x="4337" y="132"/>
                        <a:pt x="4036" y="32"/>
                      </a:cubicBezTo>
                      <a:cubicBezTo>
                        <a:pt x="3977" y="11"/>
                        <a:pt x="3918" y="1"/>
                        <a:pt x="3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6" name="Google Shape;1726;p11"/>
                <p:cNvSpPr/>
                <p:nvPr/>
              </p:nvSpPr>
              <p:spPr>
                <a:xfrm>
                  <a:off x="4906175" y="3233950"/>
                  <a:ext cx="46525" cy="98875"/>
                </a:xfrm>
                <a:custGeom>
                  <a:avLst/>
                  <a:gdLst/>
                  <a:ahLst/>
                  <a:cxnLst/>
                  <a:rect l="l" t="t" r="r" b="b"/>
                  <a:pathLst>
                    <a:path w="1861" h="3955" extrusionOk="0">
                      <a:moveTo>
                        <a:pt x="528" y="1"/>
                      </a:moveTo>
                      <a:cubicBezTo>
                        <a:pt x="288" y="1"/>
                        <a:pt x="67" y="134"/>
                        <a:pt x="67" y="420"/>
                      </a:cubicBezTo>
                      <a:cubicBezTo>
                        <a:pt x="0" y="920"/>
                        <a:pt x="167" y="1420"/>
                        <a:pt x="301" y="1921"/>
                      </a:cubicBezTo>
                      <a:cubicBezTo>
                        <a:pt x="401" y="2421"/>
                        <a:pt x="501" y="2922"/>
                        <a:pt x="601" y="3455"/>
                      </a:cubicBezTo>
                      <a:cubicBezTo>
                        <a:pt x="660" y="3798"/>
                        <a:pt x="933" y="3954"/>
                        <a:pt x="1201" y="3954"/>
                      </a:cubicBezTo>
                      <a:cubicBezTo>
                        <a:pt x="1534" y="3954"/>
                        <a:pt x="1861" y="3713"/>
                        <a:pt x="1768" y="3288"/>
                      </a:cubicBezTo>
                      <a:cubicBezTo>
                        <a:pt x="1635" y="2788"/>
                        <a:pt x="1568" y="2288"/>
                        <a:pt x="1435" y="1787"/>
                      </a:cubicBezTo>
                      <a:cubicBezTo>
                        <a:pt x="1301" y="1287"/>
                        <a:pt x="1268" y="753"/>
                        <a:pt x="1068" y="286"/>
                      </a:cubicBezTo>
                      <a:cubicBezTo>
                        <a:pt x="960" y="101"/>
                        <a:pt x="736" y="1"/>
                        <a:pt x="52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7" name="Google Shape;1727;p11"/>
                <p:cNvSpPr/>
                <p:nvPr/>
              </p:nvSpPr>
              <p:spPr>
                <a:xfrm>
                  <a:off x="4900325" y="3226275"/>
                  <a:ext cx="59250" cy="113250"/>
                </a:xfrm>
                <a:custGeom>
                  <a:avLst/>
                  <a:gdLst/>
                  <a:ahLst/>
                  <a:cxnLst/>
                  <a:rect l="l" t="t" r="r" b="b"/>
                  <a:pathLst>
                    <a:path w="2370" h="4530" extrusionOk="0">
                      <a:moveTo>
                        <a:pt x="735" y="560"/>
                      </a:moveTo>
                      <a:cubicBezTo>
                        <a:pt x="868" y="560"/>
                        <a:pt x="1002" y="593"/>
                        <a:pt x="1002" y="727"/>
                      </a:cubicBezTo>
                      <a:cubicBezTo>
                        <a:pt x="1168" y="960"/>
                        <a:pt x="1202" y="1361"/>
                        <a:pt x="1269" y="1727"/>
                      </a:cubicBezTo>
                      <a:cubicBezTo>
                        <a:pt x="1335" y="1861"/>
                        <a:pt x="1335" y="2028"/>
                        <a:pt x="1369" y="2128"/>
                      </a:cubicBezTo>
                      <a:lnTo>
                        <a:pt x="1702" y="3629"/>
                      </a:lnTo>
                      <a:cubicBezTo>
                        <a:pt x="1736" y="3829"/>
                        <a:pt x="1702" y="3862"/>
                        <a:pt x="1669" y="3896"/>
                      </a:cubicBezTo>
                      <a:cubicBezTo>
                        <a:pt x="1600" y="3919"/>
                        <a:pt x="1499" y="3958"/>
                        <a:pt x="1399" y="3958"/>
                      </a:cubicBezTo>
                      <a:cubicBezTo>
                        <a:pt x="1355" y="3958"/>
                        <a:pt x="1310" y="3950"/>
                        <a:pt x="1269" y="3929"/>
                      </a:cubicBezTo>
                      <a:cubicBezTo>
                        <a:pt x="1168" y="3896"/>
                        <a:pt x="1135" y="3829"/>
                        <a:pt x="1068" y="3696"/>
                      </a:cubicBezTo>
                      <a:lnTo>
                        <a:pt x="768" y="2161"/>
                      </a:lnTo>
                      <a:cubicBezTo>
                        <a:pt x="735" y="2061"/>
                        <a:pt x="735" y="1928"/>
                        <a:pt x="701" y="1828"/>
                      </a:cubicBezTo>
                      <a:cubicBezTo>
                        <a:pt x="635" y="1427"/>
                        <a:pt x="535" y="1094"/>
                        <a:pt x="535" y="727"/>
                      </a:cubicBezTo>
                      <a:cubicBezTo>
                        <a:pt x="535" y="660"/>
                        <a:pt x="535" y="593"/>
                        <a:pt x="668" y="560"/>
                      </a:cubicBezTo>
                      <a:close/>
                      <a:moveTo>
                        <a:pt x="777" y="0"/>
                      </a:moveTo>
                      <a:cubicBezTo>
                        <a:pt x="708" y="0"/>
                        <a:pt x="638" y="9"/>
                        <a:pt x="568" y="26"/>
                      </a:cubicBezTo>
                      <a:cubicBezTo>
                        <a:pt x="234" y="60"/>
                        <a:pt x="1" y="360"/>
                        <a:pt x="1" y="693"/>
                      </a:cubicBezTo>
                      <a:cubicBezTo>
                        <a:pt x="1" y="1094"/>
                        <a:pt x="68" y="1527"/>
                        <a:pt x="168" y="1928"/>
                      </a:cubicBezTo>
                      <a:cubicBezTo>
                        <a:pt x="201" y="2061"/>
                        <a:pt x="201" y="2128"/>
                        <a:pt x="234" y="2261"/>
                      </a:cubicBezTo>
                      <a:lnTo>
                        <a:pt x="535" y="3796"/>
                      </a:lnTo>
                      <a:cubicBezTo>
                        <a:pt x="635" y="4129"/>
                        <a:pt x="835" y="4396"/>
                        <a:pt x="1135" y="4463"/>
                      </a:cubicBezTo>
                      <a:cubicBezTo>
                        <a:pt x="1202" y="4529"/>
                        <a:pt x="1335" y="4529"/>
                        <a:pt x="1402" y="4529"/>
                      </a:cubicBezTo>
                      <a:cubicBezTo>
                        <a:pt x="1669" y="4529"/>
                        <a:pt x="1869" y="4429"/>
                        <a:pt x="2069" y="4329"/>
                      </a:cubicBezTo>
                      <a:cubicBezTo>
                        <a:pt x="2303" y="4129"/>
                        <a:pt x="2369" y="3862"/>
                        <a:pt x="2303" y="3562"/>
                      </a:cubicBezTo>
                      <a:lnTo>
                        <a:pt x="1969" y="2061"/>
                      </a:lnTo>
                      <a:cubicBezTo>
                        <a:pt x="1902" y="1894"/>
                        <a:pt x="1902" y="1761"/>
                        <a:pt x="1869" y="1627"/>
                      </a:cubicBezTo>
                      <a:cubicBezTo>
                        <a:pt x="1802" y="1227"/>
                        <a:pt x="1702" y="860"/>
                        <a:pt x="1535" y="460"/>
                      </a:cubicBezTo>
                      <a:cubicBezTo>
                        <a:pt x="1398" y="185"/>
                        <a:pt x="1101" y="0"/>
                        <a:pt x="77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8" name="Google Shape;1728;p11"/>
                <p:cNvSpPr/>
                <p:nvPr/>
              </p:nvSpPr>
              <p:spPr>
                <a:xfrm>
                  <a:off x="5108825" y="3284050"/>
                  <a:ext cx="216850" cy="524725"/>
                </a:xfrm>
                <a:custGeom>
                  <a:avLst/>
                  <a:gdLst/>
                  <a:ahLst/>
                  <a:cxnLst/>
                  <a:rect l="l" t="t" r="r" b="b"/>
                  <a:pathLst>
                    <a:path w="8674" h="20989" extrusionOk="0">
                      <a:moveTo>
                        <a:pt x="5745" y="1"/>
                      </a:moveTo>
                      <a:cubicBezTo>
                        <a:pt x="4999" y="1"/>
                        <a:pt x="4244" y="316"/>
                        <a:pt x="3703" y="1018"/>
                      </a:cubicBezTo>
                      <a:cubicBezTo>
                        <a:pt x="2469" y="2685"/>
                        <a:pt x="1668" y="4787"/>
                        <a:pt x="1168" y="6888"/>
                      </a:cubicBezTo>
                      <a:cubicBezTo>
                        <a:pt x="367" y="10224"/>
                        <a:pt x="0" y="13627"/>
                        <a:pt x="67" y="17062"/>
                      </a:cubicBezTo>
                      <a:cubicBezTo>
                        <a:pt x="134" y="17896"/>
                        <a:pt x="167" y="18730"/>
                        <a:pt x="434" y="19464"/>
                      </a:cubicBezTo>
                      <a:cubicBezTo>
                        <a:pt x="767" y="20231"/>
                        <a:pt x="1401" y="20899"/>
                        <a:pt x="2235" y="20965"/>
                      </a:cubicBezTo>
                      <a:cubicBezTo>
                        <a:pt x="2334" y="20981"/>
                        <a:pt x="2431" y="20989"/>
                        <a:pt x="2527" y="20989"/>
                      </a:cubicBezTo>
                      <a:cubicBezTo>
                        <a:pt x="3849" y="20989"/>
                        <a:pt x="4844" y="19541"/>
                        <a:pt x="5404" y="18297"/>
                      </a:cubicBezTo>
                      <a:cubicBezTo>
                        <a:pt x="7672" y="13360"/>
                        <a:pt x="8673" y="7889"/>
                        <a:pt x="8340" y="2452"/>
                      </a:cubicBezTo>
                      <a:cubicBezTo>
                        <a:pt x="8373" y="2452"/>
                        <a:pt x="8373" y="2452"/>
                        <a:pt x="8373" y="2419"/>
                      </a:cubicBezTo>
                      <a:cubicBezTo>
                        <a:pt x="8268" y="924"/>
                        <a:pt x="7020" y="1"/>
                        <a:pt x="57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9" name="Google Shape;1729;p11"/>
                <p:cNvSpPr/>
                <p:nvPr/>
              </p:nvSpPr>
              <p:spPr>
                <a:xfrm>
                  <a:off x="5121325" y="3435875"/>
                  <a:ext cx="143475" cy="333400"/>
                </a:xfrm>
                <a:custGeom>
                  <a:avLst/>
                  <a:gdLst/>
                  <a:ahLst/>
                  <a:cxnLst/>
                  <a:rect l="l" t="t" r="r" b="b"/>
                  <a:pathLst>
                    <a:path w="5739" h="13336" extrusionOk="0">
                      <a:moveTo>
                        <a:pt x="4342" y="0"/>
                      </a:moveTo>
                      <a:cubicBezTo>
                        <a:pt x="4319" y="0"/>
                        <a:pt x="4281" y="45"/>
                        <a:pt x="4237" y="148"/>
                      </a:cubicBezTo>
                      <a:cubicBezTo>
                        <a:pt x="2869" y="3150"/>
                        <a:pt x="1802" y="6453"/>
                        <a:pt x="1235" y="9789"/>
                      </a:cubicBezTo>
                      <a:cubicBezTo>
                        <a:pt x="1168" y="8955"/>
                        <a:pt x="1101" y="8121"/>
                        <a:pt x="1101" y="7220"/>
                      </a:cubicBezTo>
                      <a:cubicBezTo>
                        <a:pt x="1101" y="5419"/>
                        <a:pt x="1402" y="3551"/>
                        <a:pt x="1935" y="2016"/>
                      </a:cubicBezTo>
                      <a:cubicBezTo>
                        <a:pt x="1988" y="1912"/>
                        <a:pt x="1985" y="1862"/>
                        <a:pt x="1962" y="1862"/>
                      </a:cubicBezTo>
                      <a:cubicBezTo>
                        <a:pt x="1940" y="1862"/>
                        <a:pt x="1900" y="1903"/>
                        <a:pt x="1869" y="1983"/>
                      </a:cubicBezTo>
                      <a:cubicBezTo>
                        <a:pt x="501" y="5085"/>
                        <a:pt x="1" y="8888"/>
                        <a:pt x="868" y="12324"/>
                      </a:cubicBezTo>
                      <a:lnTo>
                        <a:pt x="1001" y="12691"/>
                      </a:lnTo>
                      <a:cubicBezTo>
                        <a:pt x="1030" y="13005"/>
                        <a:pt x="1132" y="13172"/>
                        <a:pt x="1244" y="13172"/>
                      </a:cubicBezTo>
                      <a:cubicBezTo>
                        <a:pt x="1263" y="13172"/>
                        <a:pt x="1282" y="13167"/>
                        <a:pt x="1302" y="13158"/>
                      </a:cubicBezTo>
                      <a:cubicBezTo>
                        <a:pt x="1350" y="13197"/>
                        <a:pt x="1393" y="13216"/>
                        <a:pt x="1431" y="13216"/>
                      </a:cubicBezTo>
                      <a:cubicBezTo>
                        <a:pt x="1524" y="13216"/>
                        <a:pt x="1588" y="13103"/>
                        <a:pt x="1635" y="12891"/>
                      </a:cubicBezTo>
                      <a:cubicBezTo>
                        <a:pt x="1668" y="12891"/>
                        <a:pt x="1668" y="12857"/>
                        <a:pt x="1702" y="12857"/>
                      </a:cubicBezTo>
                      <a:cubicBezTo>
                        <a:pt x="1684" y="13041"/>
                        <a:pt x="1746" y="13143"/>
                        <a:pt x="1855" y="13143"/>
                      </a:cubicBezTo>
                      <a:cubicBezTo>
                        <a:pt x="1945" y="13143"/>
                        <a:pt x="2067" y="13074"/>
                        <a:pt x="2202" y="12924"/>
                      </a:cubicBezTo>
                      <a:lnTo>
                        <a:pt x="2202" y="12924"/>
                      </a:lnTo>
                      <a:cubicBezTo>
                        <a:pt x="2160" y="13176"/>
                        <a:pt x="2251" y="13336"/>
                        <a:pt x="2432" y="13336"/>
                      </a:cubicBezTo>
                      <a:cubicBezTo>
                        <a:pt x="2538" y="13336"/>
                        <a:pt x="2676" y="13281"/>
                        <a:pt x="2836" y="13158"/>
                      </a:cubicBezTo>
                      <a:cubicBezTo>
                        <a:pt x="3703" y="12424"/>
                        <a:pt x="4404" y="11356"/>
                        <a:pt x="4871" y="10222"/>
                      </a:cubicBezTo>
                      <a:cubicBezTo>
                        <a:pt x="5338" y="9055"/>
                        <a:pt x="5638" y="7854"/>
                        <a:pt x="5738" y="6753"/>
                      </a:cubicBezTo>
                      <a:cubicBezTo>
                        <a:pt x="5738" y="6693"/>
                        <a:pt x="5714" y="6645"/>
                        <a:pt x="5695" y="6645"/>
                      </a:cubicBezTo>
                      <a:cubicBezTo>
                        <a:pt x="5682" y="6645"/>
                        <a:pt x="5671" y="6666"/>
                        <a:pt x="5671" y="6720"/>
                      </a:cubicBezTo>
                      <a:cubicBezTo>
                        <a:pt x="5171" y="8688"/>
                        <a:pt x="4137" y="10522"/>
                        <a:pt x="2869" y="12057"/>
                      </a:cubicBezTo>
                      <a:cubicBezTo>
                        <a:pt x="3637" y="10856"/>
                        <a:pt x="4237" y="9388"/>
                        <a:pt x="4704" y="7854"/>
                      </a:cubicBezTo>
                      <a:cubicBezTo>
                        <a:pt x="5204" y="6053"/>
                        <a:pt x="5505" y="4185"/>
                        <a:pt x="5671" y="2550"/>
                      </a:cubicBezTo>
                      <a:cubicBezTo>
                        <a:pt x="5688" y="2450"/>
                        <a:pt x="5663" y="2400"/>
                        <a:pt x="5634" y="2400"/>
                      </a:cubicBezTo>
                      <a:cubicBezTo>
                        <a:pt x="5605" y="2400"/>
                        <a:pt x="5571" y="2450"/>
                        <a:pt x="5571" y="2550"/>
                      </a:cubicBezTo>
                      <a:cubicBezTo>
                        <a:pt x="5071" y="5319"/>
                        <a:pt x="4070" y="8021"/>
                        <a:pt x="2836" y="10522"/>
                      </a:cubicBezTo>
                      <a:cubicBezTo>
                        <a:pt x="3503" y="8588"/>
                        <a:pt x="3970" y="6386"/>
                        <a:pt x="4437" y="4618"/>
                      </a:cubicBezTo>
                      <a:cubicBezTo>
                        <a:pt x="4475" y="4524"/>
                        <a:pt x="4459" y="4483"/>
                        <a:pt x="4433" y="4483"/>
                      </a:cubicBezTo>
                      <a:cubicBezTo>
                        <a:pt x="4412" y="4483"/>
                        <a:pt x="4385" y="4508"/>
                        <a:pt x="4370" y="4551"/>
                      </a:cubicBezTo>
                      <a:cubicBezTo>
                        <a:pt x="3570" y="6653"/>
                        <a:pt x="2669" y="8788"/>
                        <a:pt x="1869" y="10856"/>
                      </a:cubicBezTo>
                      <a:cubicBezTo>
                        <a:pt x="2135" y="9355"/>
                        <a:pt x="2369" y="7820"/>
                        <a:pt x="2669" y="6219"/>
                      </a:cubicBezTo>
                      <a:cubicBezTo>
                        <a:pt x="3069" y="4084"/>
                        <a:pt x="3670" y="2016"/>
                        <a:pt x="4337" y="182"/>
                      </a:cubicBezTo>
                      <a:cubicBezTo>
                        <a:pt x="4374" y="70"/>
                        <a:pt x="4370" y="0"/>
                        <a:pt x="43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0" name="Google Shape;1730;p11"/>
                <p:cNvSpPr/>
                <p:nvPr/>
              </p:nvSpPr>
              <p:spPr>
                <a:xfrm>
                  <a:off x="5081300" y="3658500"/>
                  <a:ext cx="195175" cy="178050"/>
                </a:xfrm>
                <a:custGeom>
                  <a:avLst/>
                  <a:gdLst/>
                  <a:ahLst/>
                  <a:cxnLst/>
                  <a:rect l="l" t="t" r="r" b="b"/>
                  <a:pathLst>
                    <a:path w="7807" h="7122" extrusionOk="0">
                      <a:moveTo>
                        <a:pt x="4315" y="1"/>
                      </a:moveTo>
                      <a:cubicBezTo>
                        <a:pt x="3955" y="1"/>
                        <a:pt x="3586" y="336"/>
                        <a:pt x="3403" y="650"/>
                      </a:cubicBezTo>
                      <a:cubicBezTo>
                        <a:pt x="2802" y="1617"/>
                        <a:pt x="2636" y="2752"/>
                        <a:pt x="2836" y="3819"/>
                      </a:cubicBezTo>
                      <a:cubicBezTo>
                        <a:pt x="2502" y="2985"/>
                        <a:pt x="2069" y="2251"/>
                        <a:pt x="1502" y="1584"/>
                      </a:cubicBezTo>
                      <a:cubicBezTo>
                        <a:pt x="1313" y="1332"/>
                        <a:pt x="1035" y="1081"/>
                        <a:pt x="725" y="1081"/>
                      </a:cubicBezTo>
                      <a:cubicBezTo>
                        <a:pt x="706" y="1081"/>
                        <a:pt x="687" y="1082"/>
                        <a:pt x="668" y="1084"/>
                      </a:cubicBezTo>
                      <a:cubicBezTo>
                        <a:pt x="401" y="1117"/>
                        <a:pt x="134" y="1417"/>
                        <a:pt x="101" y="1718"/>
                      </a:cubicBezTo>
                      <a:cubicBezTo>
                        <a:pt x="0" y="2051"/>
                        <a:pt x="101" y="2318"/>
                        <a:pt x="167" y="2618"/>
                      </a:cubicBezTo>
                      <a:cubicBezTo>
                        <a:pt x="668" y="4319"/>
                        <a:pt x="1602" y="5887"/>
                        <a:pt x="2836" y="7121"/>
                      </a:cubicBezTo>
                      <a:cubicBezTo>
                        <a:pt x="5271" y="6821"/>
                        <a:pt x="7272" y="4987"/>
                        <a:pt x="7673" y="2718"/>
                      </a:cubicBezTo>
                      <a:cubicBezTo>
                        <a:pt x="7806" y="2285"/>
                        <a:pt x="7773" y="1751"/>
                        <a:pt x="7406" y="1617"/>
                      </a:cubicBezTo>
                      <a:cubicBezTo>
                        <a:pt x="7342" y="1594"/>
                        <a:pt x="7276" y="1583"/>
                        <a:pt x="7211" y="1583"/>
                      </a:cubicBezTo>
                      <a:cubicBezTo>
                        <a:pt x="7001" y="1583"/>
                        <a:pt x="6791" y="1691"/>
                        <a:pt x="6639" y="1818"/>
                      </a:cubicBezTo>
                      <a:cubicBezTo>
                        <a:pt x="5771" y="2418"/>
                        <a:pt x="5071" y="3285"/>
                        <a:pt x="4604" y="4253"/>
                      </a:cubicBezTo>
                      <a:cubicBezTo>
                        <a:pt x="4904" y="3152"/>
                        <a:pt x="5004" y="2018"/>
                        <a:pt x="4937" y="917"/>
                      </a:cubicBezTo>
                      <a:cubicBezTo>
                        <a:pt x="4937" y="617"/>
                        <a:pt x="4837" y="250"/>
                        <a:pt x="4604" y="83"/>
                      </a:cubicBezTo>
                      <a:cubicBezTo>
                        <a:pt x="4511" y="26"/>
                        <a:pt x="4413" y="1"/>
                        <a:pt x="43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1" name="Google Shape;1731;p11"/>
                <p:cNvSpPr/>
                <p:nvPr/>
              </p:nvSpPr>
              <p:spPr>
                <a:xfrm>
                  <a:off x="5238475" y="3203625"/>
                  <a:ext cx="32150" cy="100825"/>
                </a:xfrm>
                <a:custGeom>
                  <a:avLst/>
                  <a:gdLst/>
                  <a:ahLst/>
                  <a:cxnLst/>
                  <a:rect l="l" t="t" r="r" b="b"/>
                  <a:pathLst>
                    <a:path w="1286" h="4033" extrusionOk="0">
                      <a:moveTo>
                        <a:pt x="554" y="0"/>
                      </a:moveTo>
                      <a:cubicBezTo>
                        <a:pt x="365" y="0"/>
                        <a:pt x="195" y="100"/>
                        <a:pt x="151" y="332"/>
                      </a:cubicBezTo>
                      <a:cubicBezTo>
                        <a:pt x="18" y="832"/>
                        <a:pt x="51" y="1399"/>
                        <a:pt x="51" y="1900"/>
                      </a:cubicBezTo>
                      <a:cubicBezTo>
                        <a:pt x="51" y="2400"/>
                        <a:pt x="18" y="2934"/>
                        <a:pt x="18" y="3434"/>
                      </a:cubicBezTo>
                      <a:cubicBezTo>
                        <a:pt x="0" y="3821"/>
                        <a:pt x="326" y="4032"/>
                        <a:pt x="638" y="4032"/>
                      </a:cubicBezTo>
                      <a:cubicBezTo>
                        <a:pt x="918" y="4032"/>
                        <a:pt x="1185" y="3863"/>
                        <a:pt x="1185" y="3501"/>
                      </a:cubicBezTo>
                      <a:lnTo>
                        <a:pt x="1185" y="1966"/>
                      </a:lnTo>
                      <a:cubicBezTo>
                        <a:pt x="1185" y="1466"/>
                        <a:pt x="1286" y="866"/>
                        <a:pt x="1152" y="432"/>
                      </a:cubicBezTo>
                      <a:cubicBezTo>
                        <a:pt x="1077" y="168"/>
                        <a:pt x="799" y="0"/>
                        <a:pt x="55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2" name="Google Shape;1732;p11"/>
                <p:cNvSpPr/>
                <p:nvPr/>
              </p:nvSpPr>
              <p:spPr>
                <a:xfrm>
                  <a:off x="5231400" y="3196900"/>
                  <a:ext cx="45075" cy="114275"/>
                </a:xfrm>
                <a:custGeom>
                  <a:avLst/>
                  <a:gdLst/>
                  <a:ahLst/>
                  <a:cxnLst/>
                  <a:rect l="l" t="t" r="r" b="b"/>
                  <a:pathLst>
                    <a:path w="1803" h="4571" extrusionOk="0">
                      <a:moveTo>
                        <a:pt x="835" y="534"/>
                      </a:moveTo>
                      <a:cubicBezTo>
                        <a:pt x="968" y="534"/>
                        <a:pt x="1135" y="601"/>
                        <a:pt x="1168" y="834"/>
                      </a:cubicBezTo>
                      <a:cubicBezTo>
                        <a:pt x="1268" y="1101"/>
                        <a:pt x="1235" y="1501"/>
                        <a:pt x="1235" y="1868"/>
                      </a:cubicBezTo>
                      <a:lnTo>
                        <a:pt x="1235" y="2269"/>
                      </a:lnTo>
                      <a:lnTo>
                        <a:pt x="1235" y="3836"/>
                      </a:lnTo>
                      <a:cubicBezTo>
                        <a:pt x="1235" y="3937"/>
                        <a:pt x="1135" y="3970"/>
                        <a:pt x="1102" y="4037"/>
                      </a:cubicBezTo>
                      <a:cubicBezTo>
                        <a:pt x="1065" y="4049"/>
                        <a:pt x="1019" y="4057"/>
                        <a:pt x="971" y="4057"/>
                      </a:cubicBezTo>
                      <a:cubicBezTo>
                        <a:pt x="888" y="4057"/>
                        <a:pt x="798" y="4033"/>
                        <a:pt x="735" y="3970"/>
                      </a:cubicBezTo>
                      <a:cubicBezTo>
                        <a:pt x="601" y="3937"/>
                        <a:pt x="568" y="3836"/>
                        <a:pt x="568" y="3703"/>
                      </a:cubicBezTo>
                      <a:lnTo>
                        <a:pt x="601" y="2169"/>
                      </a:lnTo>
                      <a:lnTo>
                        <a:pt x="601" y="1768"/>
                      </a:lnTo>
                      <a:cubicBezTo>
                        <a:pt x="601" y="1368"/>
                        <a:pt x="601" y="1001"/>
                        <a:pt x="668" y="668"/>
                      </a:cubicBezTo>
                      <a:cubicBezTo>
                        <a:pt x="668" y="601"/>
                        <a:pt x="735" y="534"/>
                        <a:pt x="835" y="534"/>
                      </a:cubicBezTo>
                      <a:close/>
                      <a:moveTo>
                        <a:pt x="901" y="0"/>
                      </a:moveTo>
                      <a:cubicBezTo>
                        <a:pt x="568" y="0"/>
                        <a:pt x="268" y="201"/>
                        <a:pt x="168" y="534"/>
                      </a:cubicBezTo>
                      <a:cubicBezTo>
                        <a:pt x="67" y="934"/>
                        <a:pt x="67" y="1368"/>
                        <a:pt x="67" y="1768"/>
                      </a:cubicBezTo>
                      <a:lnTo>
                        <a:pt x="67" y="2102"/>
                      </a:lnTo>
                      <a:lnTo>
                        <a:pt x="1" y="3670"/>
                      </a:lnTo>
                      <a:cubicBezTo>
                        <a:pt x="1" y="3970"/>
                        <a:pt x="134" y="4270"/>
                        <a:pt x="434" y="4437"/>
                      </a:cubicBezTo>
                      <a:cubicBezTo>
                        <a:pt x="601" y="4537"/>
                        <a:pt x="768" y="4570"/>
                        <a:pt x="935" y="4570"/>
                      </a:cubicBezTo>
                      <a:cubicBezTo>
                        <a:pt x="1102" y="4570"/>
                        <a:pt x="1268" y="4537"/>
                        <a:pt x="1435" y="4470"/>
                      </a:cubicBezTo>
                      <a:cubicBezTo>
                        <a:pt x="1669" y="4337"/>
                        <a:pt x="1802" y="4070"/>
                        <a:pt x="1802" y="3770"/>
                      </a:cubicBezTo>
                      <a:lnTo>
                        <a:pt x="1802" y="2235"/>
                      </a:lnTo>
                      <a:lnTo>
                        <a:pt x="1802" y="1835"/>
                      </a:lnTo>
                      <a:cubicBezTo>
                        <a:pt x="1802" y="1401"/>
                        <a:pt x="1802" y="1001"/>
                        <a:pt x="1735" y="601"/>
                      </a:cubicBezTo>
                      <a:cubicBezTo>
                        <a:pt x="1635" y="267"/>
                        <a:pt x="1268" y="0"/>
                        <a:pt x="90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33" name="Google Shape;1733;p11"/>
              <p:cNvGrpSpPr/>
              <p:nvPr/>
            </p:nvGrpSpPr>
            <p:grpSpPr>
              <a:xfrm>
                <a:off x="7548382" y="2638917"/>
                <a:ext cx="1675093" cy="2682382"/>
                <a:chOff x="7548382" y="2638917"/>
                <a:chExt cx="1675093" cy="2682382"/>
              </a:xfrm>
            </p:grpSpPr>
            <p:grpSp>
              <p:nvGrpSpPr>
                <p:cNvPr id="1734" name="Google Shape;1734;p11"/>
                <p:cNvGrpSpPr/>
                <p:nvPr/>
              </p:nvGrpSpPr>
              <p:grpSpPr>
                <a:xfrm>
                  <a:off x="7548382" y="4595329"/>
                  <a:ext cx="1192604" cy="610986"/>
                  <a:chOff x="4976050" y="4611525"/>
                  <a:chExt cx="1664950" cy="852975"/>
                </a:xfrm>
              </p:grpSpPr>
              <p:sp>
                <p:nvSpPr>
                  <p:cNvPr id="1735" name="Google Shape;1735;p11"/>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6" name="Google Shape;1736;p11"/>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37" name="Google Shape;1737;p11"/>
                <p:cNvGrpSpPr/>
                <p:nvPr/>
              </p:nvGrpSpPr>
              <p:grpSpPr>
                <a:xfrm>
                  <a:off x="8719604" y="2638917"/>
                  <a:ext cx="411085" cy="2288937"/>
                  <a:chOff x="6611150" y="1880250"/>
                  <a:chExt cx="573900" cy="3195500"/>
                </a:xfrm>
              </p:grpSpPr>
              <p:sp>
                <p:nvSpPr>
                  <p:cNvPr id="1738" name="Google Shape;1738;p11"/>
                  <p:cNvSpPr/>
                  <p:nvPr/>
                </p:nvSpPr>
                <p:spPr>
                  <a:xfrm>
                    <a:off x="6730125" y="2278575"/>
                    <a:ext cx="240650" cy="2797175"/>
                  </a:xfrm>
                  <a:custGeom>
                    <a:avLst/>
                    <a:gdLst/>
                    <a:ahLst/>
                    <a:cxnLst/>
                    <a:rect l="l" t="t" r="r" b="b"/>
                    <a:pathLst>
                      <a:path w="9626" h="111887" extrusionOk="0">
                        <a:moveTo>
                          <a:pt x="6213" y="1"/>
                        </a:moveTo>
                        <a:cubicBezTo>
                          <a:pt x="6132" y="1"/>
                          <a:pt x="6070" y="156"/>
                          <a:pt x="6070" y="481"/>
                        </a:cubicBezTo>
                        <a:cubicBezTo>
                          <a:pt x="6130" y="7412"/>
                          <a:pt x="6860" y="15679"/>
                          <a:pt x="7437" y="24068"/>
                        </a:cubicBezTo>
                        <a:cubicBezTo>
                          <a:pt x="8045" y="32518"/>
                          <a:pt x="8501" y="41090"/>
                          <a:pt x="8349" y="48506"/>
                        </a:cubicBezTo>
                        <a:cubicBezTo>
                          <a:pt x="8137" y="58841"/>
                          <a:pt x="7285" y="69267"/>
                          <a:pt x="5857" y="79540"/>
                        </a:cubicBezTo>
                        <a:cubicBezTo>
                          <a:pt x="4459" y="89844"/>
                          <a:pt x="2513" y="100118"/>
                          <a:pt x="234" y="110179"/>
                        </a:cubicBezTo>
                        <a:cubicBezTo>
                          <a:pt x="0" y="111203"/>
                          <a:pt x="74" y="111887"/>
                          <a:pt x="293" y="111887"/>
                        </a:cubicBezTo>
                        <a:cubicBezTo>
                          <a:pt x="445" y="111887"/>
                          <a:pt x="666" y="111558"/>
                          <a:pt x="902" y="110787"/>
                        </a:cubicBezTo>
                        <a:cubicBezTo>
                          <a:pt x="3729" y="101851"/>
                          <a:pt x="5492" y="92367"/>
                          <a:pt x="6830" y="82884"/>
                        </a:cubicBezTo>
                        <a:cubicBezTo>
                          <a:pt x="8258" y="72549"/>
                          <a:pt x="9170" y="62124"/>
                          <a:pt x="9444" y="51728"/>
                        </a:cubicBezTo>
                        <a:cubicBezTo>
                          <a:pt x="9626" y="43066"/>
                          <a:pt x="9352" y="34676"/>
                          <a:pt x="8836" y="26287"/>
                        </a:cubicBezTo>
                        <a:cubicBezTo>
                          <a:pt x="8289" y="17898"/>
                          <a:pt x="7498" y="9539"/>
                          <a:pt x="6556" y="907"/>
                        </a:cubicBezTo>
                        <a:cubicBezTo>
                          <a:pt x="6484" y="317"/>
                          <a:pt x="6329" y="1"/>
                          <a:pt x="62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9" name="Google Shape;1739;p11"/>
                  <p:cNvSpPr/>
                  <p:nvPr/>
                </p:nvSpPr>
                <p:spPr>
                  <a:xfrm>
                    <a:off x="6748975" y="2826575"/>
                    <a:ext cx="324400" cy="153775"/>
                  </a:xfrm>
                  <a:custGeom>
                    <a:avLst/>
                    <a:gdLst/>
                    <a:ahLst/>
                    <a:cxnLst/>
                    <a:rect l="l" t="t" r="r" b="b"/>
                    <a:pathLst>
                      <a:path w="12976" h="6151" extrusionOk="0">
                        <a:moveTo>
                          <a:pt x="8677" y="1"/>
                        </a:moveTo>
                        <a:cubicBezTo>
                          <a:pt x="8498" y="1"/>
                          <a:pt x="8309" y="26"/>
                          <a:pt x="8112" y="81"/>
                        </a:cubicBezTo>
                        <a:cubicBezTo>
                          <a:pt x="7170" y="325"/>
                          <a:pt x="6744" y="1085"/>
                          <a:pt x="6744" y="1844"/>
                        </a:cubicBezTo>
                        <a:cubicBezTo>
                          <a:pt x="6402" y="1502"/>
                          <a:pt x="5958" y="1280"/>
                          <a:pt x="5423" y="1280"/>
                        </a:cubicBezTo>
                        <a:cubicBezTo>
                          <a:pt x="5245" y="1280"/>
                          <a:pt x="5057" y="1305"/>
                          <a:pt x="4860" y="1358"/>
                        </a:cubicBezTo>
                        <a:cubicBezTo>
                          <a:pt x="4738" y="1388"/>
                          <a:pt x="4617" y="1449"/>
                          <a:pt x="4556" y="1480"/>
                        </a:cubicBezTo>
                        <a:cubicBezTo>
                          <a:pt x="4236" y="841"/>
                          <a:pt x="3659" y="361"/>
                          <a:pt x="2871" y="361"/>
                        </a:cubicBezTo>
                        <a:cubicBezTo>
                          <a:pt x="2684" y="361"/>
                          <a:pt x="2486" y="388"/>
                          <a:pt x="2276" y="446"/>
                        </a:cubicBezTo>
                        <a:cubicBezTo>
                          <a:pt x="0" y="1112"/>
                          <a:pt x="740" y="4338"/>
                          <a:pt x="2760" y="4338"/>
                        </a:cubicBezTo>
                        <a:cubicBezTo>
                          <a:pt x="2953" y="4338"/>
                          <a:pt x="3156" y="4309"/>
                          <a:pt x="3370" y="4246"/>
                        </a:cubicBezTo>
                        <a:cubicBezTo>
                          <a:pt x="3462" y="4215"/>
                          <a:pt x="3583" y="4185"/>
                          <a:pt x="3674" y="4124"/>
                        </a:cubicBezTo>
                        <a:cubicBezTo>
                          <a:pt x="3967" y="4783"/>
                          <a:pt x="4553" y="5246"/>
                          <a:pt x="5339" y="5246"/>
                        </a:cubicBezTo>
                        <a:cubicBezTo>
                          <a:pt x="5532" y="5246"/>
                          <a:pt x="5738" y="5218"/>
                          <a:pt x="5954" y="5158"/>
                        </a:cubicBezTo>
                        <a:cubicBezTo>
                          <a:pt x="6896" y="4884"/>
                          <a:pt x="7322" y="4124"/>
                          <a:pt x="7322" y="3364"/>
                        </a:cubicBezTo>
                        <a:cubicBezTo>
                          <a:pt x="7595" y="3668"/>
                          <a:pt x="7930" y="3881"/>
                          <a:pt x="8355" y="3942"/>
                        </a:cubicBezTo>
                        <a:cubicBezTo>
                          <a:pt x="8276" y="5000"/>
                          <a:pt x="9048" y="6150"/>
                          <a:pt x="10252" y="6150"/>
                        </a:cubicBezTo>
                        <a:cubicBezTo>
                          <a:pt x="10431" y="6150"/>
                          <a:pt x="10620" y="6125"/>
                          <a:pt x="10817" y="6069"/>
                        </a:cubicBezTo>
                        <a:cubicBezTo>
                          <a:pt x="12975" y="5461"/>
                          <a:pt x="12398" y="2452"/>
                          <a:pt x="10574" y="2209"/>
                        </a:cubicBezTo>
                        <a:cubicBezTo>
                          <a:pt x="10653" y="1151"/>
                          <a:pt x="9881" y="1"/>
                          <a:pt x="86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0" name="Google Shape;1740;p11"/>
                  <p:cNvSpPr/>
                  <p:nvPr/>
                </p:nvSpPr>
                <p:spPr>
                  <a:xfrm>
                    <a:off x="6990350" y="2757900"/>
                    <a:ext cx="140675" cy="99450"/>
                  </a:xfrm>
                  <a:custGeom>
                    <a:avLst/>
                    <a:gdLst/>
                    <a:ahLst/>
                    <a:cxnLst/>
                    <a:rect l="l" t="t" r="r" b="b"/>
                    <a:pathLst>
                      <a:path w="5627" h="3978" extrusionOk="0">
                        <a:moveTo>
                          <a:pt x="2866" y="0"/>
                        </a:moveTo>
                        <a:cubicBezTo>
                          <a:pt x="2674" y="0"/>
                          <a:pt x="2470" y="30"/>
                          <a:pt x="2257" y="93"/>
                        </a:cubicBezTo>
                        <a:cubicBezTo>
                          <a:pt x="0" y="734"/>
                          <a:pt x="731" y="3978"/>
                          <a:pt x="2763" y="3978"/>
                        </a:cubicBezTo>
                        <a:cubicBezTo>
                          <a:pt x="2949" y="3978"/>
                          <a:pt x="3145" y="3951"/>
                          <a:pt x="3351" y="3892"/>
                        </a:cubicBezTo>
                        <a:cubicBezTo>
                          <a:pt x="5627" y="3226"/>
                          <a:pt x="4887"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1" name="Google Shape;1741;p11"/>
                  <p:cNvSpPr/>
                  <p:nvPr/>
                </p:nvSpPr>
                <p:spPr>
                  <a:xfrm>
                    <a:off x="6732175" y="2235275"/>
                    <a:ext cx="388325" cy="596925"/>
                  </a:xfrm>
                  <a:custGeom>
                    <a:avLst/>
                    <a:gdLst/>
                    <a:ahLst/>
                    <a:cxnLst/>
                    <a:rect l="l" t="t" r="r" b="b"/>
                    <a:pathLst>
                      <a:path w="15533" h="23877" extrusionOk="0">
                        <a:moveTo>
                          <a:pt x="8328" y="16074"/>
                        </a:moveTo>
                        <a:cubicBezTo>
                          <a:pt x="8615" y="16258"/>
                          <a:pt x="8943" y="16373"/>
                          <a:pt x="9312" y="16373"/>
                        </a:cubicBezTo>
                        <a:cubicBezTo>
                          <a:pt x="9491" y="16373"/>
                          <a:pt x="9680" y="16346"/>
                          <a:pt x="9878" y="16287"/>
                        </a:cubicBezTo>
                        <a:cubicBezTo>
                          <a:pt x="10030" y="16226"/>
                          <a:pt x="10152" y="16165"/>
                          <a:pt x="10304" y="16135"/>
                        </a:cubicBezTo>
                        <a:cubicBezTo>
                          <a:pt x="10588" y="16315"/>
                          <a:pt x="10937" y="16452"/>
                          <a:pt x="11334" y="16452"/>
                        </a:cubicBezTo>
                        <a:cubicBezTo>
                          <a:pt x="11405" y="16452"/>
                          <a:pt x="11477" y="16448"/>
                          <a:pt x="11550" y="16439"/>
                        </a:cubicBezTo>
                        <a:lnTo>
                          <a:pt x="11550" y="16439"/>
                        </a:lnTo>
                        <a:cubicBezTo>
                          <a:pt x="10699" y="17046"/>
                          <a:pt x="10608" y="18201"/>
                          <a:pt x="11094" y="19053"/>
                        </a:cubicBezTo>
                        <a:cubicBezTo>
                          <a:pt x="10805" y="18741"/>
                          <a:pt x="10369" y="18544"/>
                          <a:pt x="9858" y="18544"/>
                        </a:cubicBezTo>
                        <a:cubicBezTo>
                          <a:pt x="9671" y="18544"/>
                          <a:pt x="9474" y="18570"/>
                          <a:pt x="9270" y="18627"/>
                        </a:cubicBezTo>
                        <a:cubicBezTo>
                          <a:pt x="9240" y="18627"/>
                          <a:pt x="9210" y="18657"/>
                          <a:pt x="9179" y="18657"/>
                        </a:cubicBezTo>
                        <a:cubicBezTo>
                          <a:pt x="8814" y="18201"/>
                          <a:pt x="8328" y="17867"/>
                          <a:pt x="7690" y="17867"/>
                        </a:cubicBezTo>
                        <a:cubicBezTo>
                          <a:pt x="7659" y="17442"/>
                          <a:pt x="7447" y="17077"/>
                          <a:pt x="7203" y="16742"/>
                        </a:cubicBezTo>
                        <a:cubicBezTo>
                          <a:pt x="7264" y="16742"/>
                          <a:pt x="7295" y="16682"/>
                          <a:pt x="7386" y="16682"/>
                        </a:cubicBezTo>
                        <a:cubicBezTo>
                          <a:pt x="7811" y="16591"/>
                          <a:pt x="8146" y="16347"/>
                          <a:pt x="8328" y="16074"/>
                        </a:cubicBezTo>
                        <a:close/>
                        <a:moveTo>
                          <a:pt x="4084" y="0"/>
                        </a:moveTo>
                        <a:cubicBezTo>
                          <a:pt x="3898" y="0"/>
                          <a:pt x="3701" y="27"/>
                          <a:pt x="3495" y="86"/>
                        </a:cubicBezTo>
                        <a:cubicBezTo>
                          <a:pt x="1287" y="737"/>
                          <a:pt x="1979" y="3971"/>
                          <a:pt x="4024" y="3971"/>
                        </a:cubicBezTo>
                        <a:cubicBezTo>
                          <a:pt x="4175" y="3971"/>
                          <a:pt x="4333" y="3953"/>
                          <a:pt x="4498" y="3916"/>
                        </a:cubicBezTo>
                        <a:lnTo>
                          <a:pt x="4498" y="4159"/>
                        </a:lnTo>
                        <a:cubicBezTo>
                          <a:pt x="4377" y="4159"/>
                          <a:pt x="4225" y="4189"/>
                          <a:pt x="4073" y="4220"/>
                        </a:cubicBezTo>
                        <a:cubicBezTo>
                          <a:pt x="2279" y="4767"/>
                          <a:pt x="2401" y="6925"/>
                          <a:pt x="3556" y="7776"/>
                        </a:cubicBezTo>
                        <a:cubicBezTo>
                          <a:pt x="3161" y="8293"/>
                          <a:pt x="3130" y="8992"/>
                          <a:pt x="3313" y="9539"/>
                        </a:cubicBezTo>
                        <a:cubicBezTo>
                          <a:pt x="2675" y="10572"/>
                          <a:pt x="3191" y="12183"/>
                          <a:pt x="4377" y="12548"/>
                        </a:cubicBezTo>
                        <a:cubicBezTo>
                          <a:pt x="4346" y="12700"/>
                          <a:pt x="4346" y="12882"/>
                          <a:pt x="4377" y="13034"/>
                        </a:cubicBezTo>
                        <a:lnTo>
                          <a:pt x="4346" y="13034"/>
                        </a:lnTo>
                        <a:cubicBezTo>
                          <a:pt x="3343" y="13308"/>
                          <a:pt x="2918" y="14098"/>
                          <a:pt x="2978" y="14919"/>
                        </a:cubicBezTo>
                        <a:cubicBezTo>
                          <a:pt x="2735" y="14919"/>
                          <a:pt x="2523" y="14919"/>
                          <a:pt x="2249" y="14980"/>
                        </a:cubicBezTo>
                        <a:cubicBezTo>
                          <a:pt x="1" y="15646"/>
                          <a:pt x="718" y="18872"/>
                          <a:pt x="2734" y="18872"/>
                        </a:cubicBezTo>
                        <a:cubicBezTo>
                          <a:pt x="2926" y="18872"/>
                          <a:pt x="3129" y="18842"/>
                          <a:pt x="3343" y="18779"/>
                        </a:cubicBezTo>
                        <a:cubicBezTo>
                          <a:pt x="3586" y="18718"/>
                          <a:pt x="3769" y="18627"/>
                          <a:pt x="3921" y="18505"/>
                        </a:cubicBezTo>
                        <a:cubicBezTo>
                          <a:pt x="3951" y="18718"/>
                          <a:pt x="4073" y="18901"/>
                          <a:pt x="4134" y="19053"/>
                        </a:cubicBezTo>
                        <a:cubicBezTo>
                          <a:pt x="2196" y="19855"/>
                          <a:pt x="2956" y="22852"/>
                          <a:pt x="4875" y="22852"/>
                        </a:cubicBezTo>
                        <a:cubicBezTo>
                          <a:pt x="5063" y="22852"/>
                          <a:pt x="5262" y="22823"/>
                          <a:pt x="5471" y="22761"/>
                        </a:cubicBezTo>
                        <a:lnTo>
                          <a:pt x="5532" y="22761"/>
                        </a:lnTo>
                        <a:cubicBezTo>
                          <a:pt x="5829" y="23379"/>
                          <a:pt x="6407" y="23877"/>
                          <a:pt x="7186" y="23877"/>
                        </a:cubicBezTo>
                        <a:cubicBezTo>
                          <a:pt x="7364" y="23877"/>
                          <a:pt x="7553" y="23851"/>
                          <a:pt x="7751" y="23794"/>
                        </a:cubicBezTo>
                        <a:cubicBezTo>
                          <a:pt x="8571" y="23581"/>
                          <a:pt x="8966" y="23004"/>
                          <a:pt x="9088" y="22366"/>
                        </a:cubicBezTo>
                        <a:cubicBezTo>
                          <a:pt x="9264" y="22446"/>
                          <a:pt x="9466" y="22484"/>
                          <a:pt x="9685" y="22484"/>
                        </a:cubicBezTo>
                        <a:cubicBezTo>
                          <a:pt x="9880" y="22484"/>
                          <a:pt x="10089" y="22453"/>
                          <a:pt x="10304" y="22396"/>
                        </a:cubicBezTo>
                        <a:cubicBezTo>
                          <a:pt x="11732" y="21971"/>
                          <a:pt x="11976" y="20481"/>
                          <a:pt x="11398" y="19478"/>
                        </a:cubicBezTo>
                        <a:lnTo>
                          <a:pt x="11398" y="19478"/>
                        </a:lnTo>
                        <a:cubicBezTo>
                          <a:pt x="11706" y="19764"/>
                          <a:pt x="12126" y="19970"/>
                          <a:pt x="12622" y="19970"/>
                        </a:cubicBezTo>
                        <a:cubicBezTo>
                          <a:pt x="12811" y="19970"/>
                          <a:pt x="13012" y="19940"/>
                          <a:pt x="13222" y="19873"/>
                        </a:cubicBezTo>
                        <a:cubicBezTo>
                          <a:pt x="15532" y="19259"/>
                          <a:pt x="14804" y="16028"/>
                          <a:pt x="12796" y="16028"/>
                        </a:cubicBezTo>
                        <a:cubicBezTo>
                          <a:pt x="12717" y="16028"/>
                          <a:pt x="12636" y="16033"/>
                          <a:pt x="12553" y="16043"/>
                        </a:cubicBezTo>
                        <a:cubicBezTo>
                          <a:pt x="13985" y="15025"/>
                          <a:pt x="13197" y="12460"/>
                          <a:pt x="11387" y="12460"/>
                        </a:cubicBezTo>
                        <a:cubicBezTo>
                          <a:pt x="11199" y="12460"/>
                          <a:pt x="10999" y="12488"/>
                          <a:pt x="10790" y="12548"/>
                        </a:cubicBezTo>
                        <a:cubicBezTo>
                          <a:pt x="10638" y="12578"/>
                          <a:pt x="10547" y="12669"/>
                          <a:pt x="10395" y="12700"/>
                        </a:cubicBezTo>
                        <a:cubicBezTo>
                          <a:pt x="10116" y="12501"/>
                          <a:pt x="9773" y="12380"/>
                          <a:pt x="9398" y="12380"/>
                        </a:cubicBezTo>
                        <a:cubicBezTo>
                          <a:pt x="9200" y="12380"/>
                          <a:pt x="8994" y="12414"/>
                          <a:pt x="8784" y="12487"/>
                        </a:cubicBezTo>
                        <a:cubicBezTo>
                          <a:pt x="8571" y="12548"/>
                          <a:pt x="8359" y="12639"/>
                          <a:pt x="8176" y="12730"/>
                        </a:cubicBezTo>
                        <a:cubicBezTo>
                          <a:pt x="8055" y="11970"/>
                          <a:pt x="7599" y="11271"/>
                          <a:pt x="6839" y="11028"/>
                        </a:cubicBezTo>
                        <a:cubicBezTo>
                          <a:pt x="6839" y="10907"/>
                          <a:pt x="6900" y="10755"/>
                          <a:pt x="6839" y="10663"/>
                        </a:cubicBezTo>
                        <a:lnTo>
                          <a:pt x="6839" y="10663"/>
                        </a:lnTo>
                        <a:cubicBezTo>
                          <a:pt x="7080" y="10775"/>
                          <a:pt x="7355" y="10841"/>
                          <a:pt x="7657" y="10841"/>
                        </a:cubicBezTo>
                        <a:cubicBezTo>
                          <a:pt x="7850" y="10841"/>
                          <a:pt x="8054" y="10814"/>
                          <a:pt x="8267" y="10755"/>
                        </a:cubicBezTo>
                        <a:cubicBezTo>
                          <a:pt x="10524" y="10114"/>
                          <a:pt x="9793" y="6870"/>
                          <a:pt x="7737" y="6870"/>
                        </a:cubicBezTo>
                        <a:cubicBezTo>
                          <a:pt x="7550" y="6870"/>
                          <a:pt x="7351" y="6897"/>
                          <a:pt x="7143" y="6955"/>
                        </a:cubicBezTo>
                        <a:cubicBezTo>
                          <a:pt x="6808" y="7077"/>
                          <a:pt x="6504" y="7229"/>
                          <a:pt x="6322" y="7472"/>
                        </a:cubicBezTo>
                        <a:cubicBezTo>
                          <a:pt x="6292" y="7411"/>
                          <a:pt x="6231" y="7381"/>
                          <a:pt x="6170" y="7350"/>
                        </a:cubicBezTo>
                        <a:cubicBezTo>
                          <a:pt x="6383" y="7046"/>
                          <a:pt x="6504" y="6651"/>
                          <a:pt x="6504" y="6286"/>
                        </a:cubicBezTo>
                        <a:cubicBezTo>
                          <a:pt x="6626" y="6286"/>
                          <a:pt x="6778" y="6256"/>
                          <a:pt x="6930" y="6195"/>
                        </a:cubicBezTo>
                        <a:cubicBezTo>
                          <a:pt x="9174" y="5570"/>
                          <a:pt x="8445" y="2316"/>
                          <a:pt x="6428" y="2316"/>
                        </a:cubicBezTo>
                        <a:cubicBezTo>
                          <a:pt x="6287" y="2316"/>
                          <a:pt x="6140" y="2332"/>
                          <a:pt x="5988" y="2365"/>
                        </a:cubicBezTo>
                        <a:cubicBezTo>
                          <a:pt x="6120" y="1252"/>
                          <a:pt x="5351" y="0"/>
                          <a:pt x="40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2" name="Google Shape;1742;p11"/>
                  <p:cNvSpPr/>
                  <p:nvPr/>
                </p:nvSpPr>
                <p:spPr>
                  <a:xfrm>
                    <a:off x="6732750" y="2127175"/>
                    <a:ext cx="140750" cy="99475"/>
                  </a:xfrm>
                  <a:custGeom>
                    <a:avLst/>
                    <a:gdLst/>
                    <a:ahLst/>
                    <a:cxnLst/>
                    <a:rect l="l" t="t" r="r" b="b"/>
                    <a:pathLst>
                      <a:path w="5630" h="3979" extrusionOk="0">
                        <a:moveTo>
                          <a:pt x="2873" y="1"/>
                        </a:moveTo>
                        <a:cubicBezTo>
                          <a:pt x="2679" y="1"/>
                          <a:pt x="2473" y="30"/>
                          <a:pt x="2256" y="94"/>
                        </a:cubicBezTo>
                        <a:cubicBezTo>
                          <a:pt x="0" y="734"/>
                          <a:pt x="730" y="3978"/>
                          <a:pt x="2786"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3" name="Google Shape;1743;p11"/>
                  <p:cNvSpPr/>
                  <p:nvPr/>
                </p:nvSpPr>
                <p:spPr>
                  <a:xfrm>
                    <a:off x="6704600" y="1982675"/>
                    <a:ext cx="146950" cy="130100"/>
                  </a:xfrm>
                  <a:custGeom>
                    <a:avLst/>
                    <a:gdLst/>
                    <a:ahLst/>
                    <a:cxnLst/>
                    <a:rect l="l" t="t" r="r" b="b"/>
                    <a:pathLst>
                      <a:path w="5878" h="5204" extrusionOk="0">
                        <a:moveTo>
                          <a:pt x="3336" y="1"/>
                        </a:moveTo>
                        <a:cubicBezTo>
                          <a:pt x="3140" y="1"/>
                          <a:pt x="2932" y="32"/>
                          <a:pt x="2714" y="98"/>
                        </a:cubicBezTo>
                        <a:cubicBezTo>
                          <a:pt x="1863" y="342"/>
                          <a:pt x="1407" y="949"/>
                          <a:pt x="1346" y="1649"/>
                        </a:cubicBezTo>
                        <a:cubicBezTo>
                          <a:pt x="0" y="2719"/>
                          <a:pt x="813" y="5204"/>
                          <a:pt x="2573" y="5204"/>
                        </a:cubicBezTo>
                        <a:cubicBezTo>
                          <a:pt x="2762" y="5204"/>
                          <a:pt x="2961" y="5175"/>
                          <a:pt x="3170" y="5114"/>
                        </a:cubicBezTo>
                        <a:cubicBezTo>
                          <a:pt x="3990" y="4840"/>
                          <a:pt x="4446" y="4232"/>
                          <a:pt x="4537" y="3533"/>
                        </a:cubicBezTo>
                        <a:cubicBezTo>
                          <a:pt x="5878" y="2493"/>
                          <a:pt x="5101" y="1"/>
                          <a:pt x="33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4" name="Google Shape;1744;p11"/>
                  <p:cNvSpPr/>
                  <p:nvPr/>
                </p:nvSpPr>
                <p:spPr>
                  <a:xfrm>
                    <a:off x="6862125" y="2055925"/>
                    <a:ext cx="140750" cy="99475"/>
                  </a:xfrm>
                  <a:custGeom>
                    <a:avLst/>
                    <a:gdLst/>
                    <a:ahLst/>
                    <a:cxnLst/>
                    <a:rect l="l" t="t" r="r" b="b"/>
                    <a:pathLst>
                      <a:path w="5630" h="3979" extrusionOk="0">
                        <a:moveTo>
                          <a:pt x="2843" y="1"/>
                        </a:moveTo>
                        <a:cubicBezTo>
                          <a:pt x="2656" y="1"/>
                          <a:pt x="2457" y="28"/>
                          <a:pt x="2249" y="86"/>
                        </a:cubicBezTo>
                        <a:cubicBezTo>
                          <a:pt x="0" y="752"/>
                          <a:pt x="718" y="3978"/>
                          <a:pt x="2757" y="3978"/>
                        </a:cubicBezTo>
                        <a:cubicBezTo>
                          <a:pt x="2951" y="3978"/>
                          <a:pt x="3157" y="3949"/>
                          <a:pt x="3373" y="3886"/>
                        </a:cubicBezTo>
                        <a:cubicBezTo>
                          <a:pt x="5629" y="3245"/>
                          <a:pt x="4899" y="1"/>
                          <a:pt x="28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5" name="Google Shape;1745;p11"/>
                  <p:cNvSpPr/>
                  <p:nvPr/>
                </p:nvSpPr>
                <p:spPr>
                  <a:xfrm>
                    <a:off x="6893350" y="2163250"/>
                    <a:ext cx="140175" cy="99300"/>
                  </a:xfrm>
                  <a:custGeom>
                    <a:avLst/>
                    <a:gdLst/>
                    <a:ahLst/>
                    <a:cxnLst/>
                    <a:rect l="l" t="t" r="r" b="b"/>
                    <a:pathLst>
                      <a:path w="5607" h="3972" extrusionOk="0">
                        <a:moveTo>
                          <a:pt x="2835" y="1"/>
                        </a:moveTo>
                        <a:cubicBezTo>
                          <a:pt x="2658" y="1"/>
                          <a:pt x="2472" y="25"/>
                          <a:pt x="2276" y="79"/>
                        </a:cubicBezTo>
                        <a:cubicBezTo>
                          <a:pt x="0" y="745"/>
                          <a:pt x="740" y="3971"/>
                          <a:pt x="2761" y="3971"/>
                        </a:cubicBezTo>
                        <a:cubicBezTo>
                          <a:pt x="2953" y="3971"/>
                          <a:pt x="3157" y="3942"/>
                          <a:pt x="3371" y="3879"/>
                        </a:cubicBezTo>
                        <a:cubicBezTo>
                          <a:pt x="5607" y="3264"/>
                          <a:pt x="4861" y="1"/>
                          <a:pt x="28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6" name="Google Shape;1746;p11"/>
                  <p:cNvSpPr/>
                  <p:nvPr/>
                </p:nvSpPr>
                <p:spPr>
                  <a:xfrm>
                    <a:off x="6930525" y="2293025"/>
                    <a:ext cx="140775" cy="99450"/>
                  </a:xfrm>
                  <a:custGeom>
                    <a:avLst/>
                    <a:gdLst/>
                    <a:ahLst/>
                    <a:cxnLst/>
                    <a:rect l="l" t="t" r="r" b="b"/>
                    <a:pathLst>
                      <a:path w="5631" h="3978" extrusionOk="0">
                        <a:moveTo>
                          <a:pt x="2839" y="1"/>
                        </a:moveTo>
                        <a:cubicBezTo>
                          <a:pt x="2653" y="1"/>
                          <a:pt x="2455" y="28"/>
                          <a:pt x="2248" y="86"/>
                        </a:cubicBezTo>
                        <a:cubicBezTo>
                          <a:pt x="0" y="752"/>
                          <a:pt x="717" y="3978"/>
                          <a:pt x="2756" y="3978"/>
                        </a:cubicBezTo>
                        <a:cubicBezTo>
                          <a:pt x="2950" y="3978"/>
                          <a:pt x="3156" y="3949"/>
                          <a:pt x="3373" y="3885"/>
                        </a:cubicBezTo>
                        <a:cubicBezTo>
                          <a:pt x="5631" y="3272"/>
                          <a:pt x="4898" y="1"/>
                          <a:pt x="28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7" name="Google Shape;1747;p11"/>
                  <p:cNvSpPr/>
                  <p:nvPr/>
                </p:nvSpPr>
                <p:spPr>
                  <a:xfrm>
                    <a:off x="6974525" y="2439500"/>
                    <a:ext cx="138400" cy="99650"/>
                  </a:xfrm>
                  <a:custGeom>
                    <a:avLst/>
                    <a:gdLst/>
                    <a:ahLst/>
                    <a:cxnLst/>
                    <a:rect l="l" t="t" r="r" b="b"/>
                    <a:pathLst>
                      <a:path w="5536" h="3986" extrusionOk="0">
                        <a:moveTo>
                          <a:pt x="2823" y="1"/>
                        </a:moveTo>
                        <a:cubicBezTo>
                          <a:pt x="2633" y="1"/>
                          <a:pt x="2432" y="30"/>
                          <a:pt x="2221" y="93"/>
                        </a:cubicBezTo>
                        <a:cubicBezTo>
                          <a:pt x="0" y="759"/>
                          <a:pt x="720" y="3985"/>
                          <a:pt x="2713" y="3985"/>
                        </a:cubicBezTo>
                        <a:cubicBezTo>
                          <a:pt x="2903" y="3985"/>
                          <a:pt x="3104" y="3956"/>
                          <a:pt x="3315" y="3893"/>
                        </a:cubicBezTo>
                        <a:cubicBezTo>
                          <a:pt x="5535" y="3226"/>
                          <a:pt x="4816" y="1"/>
                          <a:pt x="28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8" name="Google Shape;1748;p11"/>
                  <p:cNvSpPr/>
                  <p:nvPr/>
                </p:nvSpPr>
                <p:spPr>
                  <a:xfrm>
                    <a:off x="7000975" y="2564125"/>
                    <a:ext cx="140000" cy="99450"/>
                  </a:xfrm>
                  <a:custGeom>
                    <a:avLst/>
                    <a:gdLst/>
                    <a:ahLst/>
                    <a:cxnLst/>
                    <a:rect l="l" t="t" r="r" b="b"/>
                    <a:pathLst>
                      <a:path w="5600" h="3978" extrusionOk="0">
                        <a:moveTo>
                          <a:pt x="2866" y="0"/>
                        </a:moveTo>
                        <a:cubicBezTo>
                          <a:pt x="2674" y="0"/>
                          <a:pt x="2471" y="30"/>
                          <a:pt x="2257" y="93"/>
                        </a:cubicBezTo>
                        <a:cubicBezTo>
                          <a:pt x="1" y="734"/>
                          <a:pt x="731" y="3978"/>
                          <a:pt x="2764" y="3978"/>
                        </a:cubicBezTo>
                        <a:cubicBezTo>
                          <a:pt x="2949" y="3978"/>
                          <a:pt x="3145" y="3951"/>
                          <a:pt x="3351" y="3892"/>
                        </a:cubicBezTo>
                        <a:cubicBezTo>
                          <a:pt x="5599" y="3226"/>
                          <a:pt x="4882"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9" name="Google Shape;1749;p11"/>
                  <p:cNvSpPr/>
                  <p:nvPr/>
                </p:nvSpPr>
                <p:spPr>
                  <a:xfrm>
                    <a:off x="6919950" y="2428900"/>
                    <a:ext cx="140550" cy="99600"/>
                  </a:xfrm>
                  <a:custGeom>
                    <a:avLst/>
                    <a:gdLst/>
                    <a:ahLst/>
                    <a:cxnLst/>
                    <a:rect l="l" t="t" r="r" b="b"/>
                    <a:pathLst>
                      <a:path w="5622" h="3984" extrusionOk="0">
                        <a:moveTo>
                          <a:pt x="2878" y="0"/>
                        </a:moveTo>
                        <a:cubicBezTo>
                          <a:pt x="2688" y="0"/>
                          <a:pt x="2487" y="29"/>
                          <a:pt x="2276" y="92"/>
                        </a:cubicBezTo>
                        <a:cubicBezTo>
                          <a:pt x="0" y="758"/>
                          <a:pt x="740" y="3984"/>
                          <a:pt x="2761" y="3984"/>
                        </a:cubicBezTo>
                        <a:cubicBezTo>
                          <a:pt x="2953" y="3984"/>
                          <a:pt x="3156" y="3954"/>
                          <a:pt x="3370" y="3891"/>
                        </a:cubicBezTo>
                        <a:cubicBezTo>
                          <a:pt x="5621" y="3280"/>
                          <a:pt x="4900" y="0"/>
                          <a:pt x="28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0" name="Google Shape;1750;p11"/>
                  <p:cNvSpPr/>
                  <p:nvPr/>
                </p:nvSpPr>
                <p:spPr>
                  <a:xfrm>
                    <a:off x="6906950" y="2383300"/>
                    <a:ext cx="140575" cy="99600"/>
                  </a:xfrm>
                  <a:custGeom>
                    <a:avLst/>
                    <a:gdLst/>
                    <a:ahLst/>
                    <a:cxnLst/>
                    <a:rect l="l" t="t" r="r" b="b"/>
                    <a:pathLst>
                      <a:path w="5623" h="3984" extrusionOk="0">
                        <a:moveTo>
                          <a:pt x="2851" y="1"/>
                        </a:moveTo>
                        <a:cubicBezTo>
                          <a:pt x="2661" y="1"/>
                          <a:pt x="2460" y="29"/>
                          <a:pt x="2249" y="92"/>
                        </a:cubicBezTo>
                        <a:cubicBezTo>
                          <a:pt x="1" y="758"/>
                          <a:pt x="718" y="3984"/>
                          <a:pt x="2734" y="3984"/>
                        </a:cubicBezTo>
                        <a:cubicBezTo>
                          <a:pt x="2926" y="3984"/>
                          <a:pt x="3129" y="3955"/>
                          <a:pt x="3343" y="3891"/>
                        </a:cubicBezTo>
                        <a:cubicBezTo>
                          <a:pt x="5622" y="3280"/>
                          <a:pt x="4877" y="1"/>
                          <a:pt x="28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1" name="Google Shape;1751;p11"/>
                  <p:cNvSpPr/>
                  <p:nvPr/>
                </p:nvSpPr>
                <p:spPr>
                  <a:xfrm>
                    <a:off x="6868200" y="2220250"/>
                    <a:ext cx="140200" cy="99275"/>
                  </a:xfrm>
                  <a:custGeom>
                    <a:avLst/>
                    <a:gdLst/>
                    <a:ahLst/>
                    <a:cxnLst/>
                    <a:rect l="l" t="t" r="r" b="b"/>
                    <a:pathLst>
                      <a:path w="5608" h="3971" extrusionOk="0">
                        <a:moveTo>
                          <a:pt x="2814" y="0"/>
                        </a:moveTo>
                        <a:cubicBezTo>
                          <a:pt x="2635" y="0"/>
                          <a:pt x="2447"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2" name="Google Shape;1752;p11"/>
                  <p:cNvSpPr/>
                  <p:nvPr/>
                </p:nvSpPr>
                <p:spPr>
                  <a:xfrm>
                    <a:off x="6854525" y="2174325"/>
                    <a:ext cx="140625" cy="99625"/>
                  </a:xfrm>
                  <a:custGeom>
                    <a:avLst/>
                    <a:gdLst/>
                    <a:ahLst/>
                    <a:cxnLst/>
                    <a:rect l="l" t="t" r="r" b="b"/>
                    <a:pathLst>
                      <a:path w="5625" h="3985" extrusionOk="0">
                        <a:moveTo>
                          <a:pt x="2857" y="1"/>
                        </a:moveTo>
                        <a:cubicBezTo>
                          <a:pt x="2666" y="1"/>
                          <a:pt x="2462" y="30"/>
                          <a:pt x="2249" y="92"/>
                        </a:cubicBezTo>
                        <a:cubicBezTo>
                          <a:pt x="1" y="758"/>
                          <a:pt x="718" y="3984"/>
                          <a:pt x="2757" y="3984"/>
                        </a:cubicBezTo>
                        <a:cubicBezTo>
                          <a:pt x="2951" y="3984"/>
                          <a:pt x="3157" y="3955"/>
                          <a:pt x="3373" y="3892"/>
                        </a:cubicBezTo>
                        <a:cubicBezTo>
                          <a:pt x="5624" y="3280"/>
                          <a:pt x="4903"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3" name="Google Shape;1753;p11"/>
                  <p:cNvSpPr/>
                  <p:nvPr/>
                </p:nvSpPr>
                <p:spPr>
                  <a:xfrm>
                    <a:off x="6818800" y="213555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4" name="Google Shape;1754;p11"/>
                  <p:cNvSpPr/>
                  <p:nvPr/>
                </p:nvSpPr>
                <p:spPr>
                  <a:xfrm>
                    <a:off x="6777775" y="2080275"/>
                    <a:ext cx="140725" cy="99450"/>
                  </a:xfrm>
                  <a:custGeom>
                    <a:avLst/>
                    <a:gdLst/>
                    <a:ahLst/>
                    <a:cxnLst/>
                    <a:rect l="l" t="t" r="r" b="b"/>
                    <a:pathLst>
                      <a:path w="5629" h="3978" extrusionOk="0">
                        <a:moveTo>
                          <a:pt x="2833" y="0"/>
                        </a:moveTo>
                        <a:cubicBezTo>
                          <a:pt x="2648" y="0"/>
                          <a:pt x="2453" y="27"/>
                          <a:pt x="2249" y="85"/>
                        </a:cubicBezTo>
                        <a:cubicBezTo>
                          <a:pt x="1" y="751"/>
                          <a:pt x="718" y="3977"/>
                          <a:pt x="2734" y="3977"/>
                        </a:cubicBezTo>
                        <a:cubicBezTo>
                          <a:pt x="2926" y="3977"/>
                          <a:pt x="3129" y="3948"/>
                          <a:pt x="3343" y="3884"/>
                        </a:cubicBezTo>
                        <a:cubicBezTo>
                          <a:pt x="5628" y="3271"/>
                          <a:pt x="4873" y="0"/>
                          <a:pt x="28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5" name="Google Shape;1755;p11"/>
                  <p:cNvSpPr/>
                  <p:nvPr/>
                </p:nvSpPr>
                <p:spPr>
                  <a:xfrm>
                    <a:off x="6763950" y="20930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6" name="Google Shape;1756;p11"/>
                  <p:cNvSpPr/>
                  <p:nvPr/>
                </p:nvSpPr>
                <p:spPr>
                  <a:xfrm>
                    <a:off x="6744350" y="2023425"/>
                    <a:ext cx="140950" cy="99300"/>
                  </a:xfrm>
                  <a:custGeom>
                    <a:avLst/>
                    <a:gdLst/>
                    <a:ahLst/>
                    <a:cxnLst/>
                    <a:rect l="l" t="t" r="r" b="b"/>
                    <a:pathLst>
                      <a:path w="5638" h="3972" extrusionOk="0">
                        <a:moveTo>
                          <a:pt x="2821" y="1"/>
                        </a:moveTo>
                        <a:cubicBezTo>
                          <a:pt x="2640" y="1"/>
                          <a:pt x="2448" y="26"/>
                          <a:pt x="2248" y="79"/>
                        </a:cubicBezTo>
                        <a:cubicBezTo>
                          <a:pt x="0" y="745"/>
                          <a:pt x="717" y="3971"/>
                          <a:pt x="2756" y="3971"/>
                        </a:cubicBezTo>
                        <a:cubicBezTo>
                          <a:pt x="2950" y="3971"/>
                          <a:pt x="3156" y="3942"/>
                          <a:pt x="3373" y="3879"/>
                        </a:cubicBezTo>
                        <a:cubicBezTo>
                          <a:pt x="5637" y="3264"/>
                          <a:pt x="4894" y="1"/>
                          <a:pt x="28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7" name="Google Shape;1757;p11"/>
                  <p:cNvSpPr/>
                  <p:nvPr/>
                </p:nvSpPr>
                <p:spPr>
                  <a:xfrm>
                    <a:off x="6686600" y="1966275"/>
                    <a:ext cx="140675" cy="99450"/>
                  </a:xfrm>
                  <a:custGeom>
                    <a:avLst/>
                    <a:gdLst/>
                    <a:ahLst/>
                    <a:cxnLst/>
                    <a:rect l="l" t="t" r="r" b="b"/>
                    <a:pathLst>
                      <a:path w="5627" h="3978" extrusionOk="0">
                        <a:moveTo>
                          <a:pt x="2836" y="0"/>
                        </a:moveTo>
                        <a:cubicBezTo>
                          <a:pt x="2651" y="0"/>
                          <a:pt x="2454" y="27"/>
                          <a:pt x="2248" y="86"/>
                        </a:cubicBezTo>
                        <a:cubicBezTo>
                          <a:pt x="0" y="752"/>
                          <a:pt x="717" y="3978"/>
                          <a:pt x="2733" y="3978"/>
                        </a:cubicBezTo>
                        <a:cubicBezTo>
                          <a:pt x="2925" y="3978"/>
                          <a:pt x="3129" y="3948"/>
                          <a:pt x="3342" y="3885"/>
                        </a:cubicBezTo>
                        <a:cubicBezTo>
                          <a:pt x="5627" y="3244"/>
                          <a:pt x="4873"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8" name="Google Shape;1758;p11"/>
                  <p:cNvSpPr/>
                  <p:nvPr/>
                </p:nvSpPr>
                <p:spPr>
                  <a:xfrm>
                    <a:off x="6650175" y="1926600"/>
                    <a:ext cx="140525" cy="99625"/>
                  </a:xfrm>
                  <a:custGeom>
                    <a:avLst/>
                    <a:gdLst/>
                    <a:ahLst/>
                    <a:cxnLst/>
                    <a:rect l="l" t="t" r="r" b="b"/>
                    <a:pathLst>
                      <a:path w="5621" h="3985" extrusionOk="0">
                        <a:moveTo>
                          <a:pt x="2882" y="0"/>
                        </a:moveTo>
                        <a:cubicBezTo>
                          <a:pt x="2691" y="0"/>
                          <a:pt x="2489" y="29"/>
                          <a:pt x="2277" y="92"/>
                        </a:cubicBezTo>
                        <a:cubicBezTo>
                          <a:pt x="1" y="758"/>
                          <a:pt x="741" y="3984"/>
                          <a:pt x="2761" y="3984"/>
                        </a:cubicBezTo>
                        <a:cubicBezTo>
                          <a:pt x="2953" y="3984"/>
                          <a:pt x="3157" y="3955"/>
                          <a:pt x="3371" y="3892"/>
                        </a:cubicBezTo>
                        <a:cubicBezTo>
                          <a:pt x="5621" y="3253"/>
                          <a:pt x="4901"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9" name="Google Shape;1759;p11"/>
                  <p:cNvSpPr/>
                  <p:nvPr/>
                </p:nvSpPr>
                <p:spPr>
                  <a:xfrm>
                    <a:off x="6611150" y="1880250"/>
                    <a:ext cx="140800" cy="99425"/>
                  </a:xfrm>
                  <a:custGeom>
                    <a:avLst/>
                    <a:gdLst/>
                    <a:ahLst/>
                    <a:cxnLst/>
                    <a:rect l="l" t="t" r="r" b="b"/>
                    <a:pathLst>
                      <a:path w="5632" h="3977" extrusionOk="0">
                        <a:moveTo>
                          <a:pt x="2870" y="0"/>
                        </a:moveTo>
                        <a:cubicBezTo>
                          <a:pt x="2677" y="0"/>
                          <a:pt x="2472" y="29"/>
                          <a:pt x="2257" y="92"/>
                        </a:cubicBezTo>
                        <a:cubicBezTo>
                          <a:pt x="1" y="733"/>
                          <a:pt x="731" y="3977"/>
                          <a:pt x="2787" y="3977"/>
                        </a:cubicBezTo>
                        <a:cubicBezTo>
                          <a:pt x="2975" y="3977"/>
                          <a:pt x="3173" y="3950"/>
                          <a:pt x="3382" y="3891"/>
                        </a:cubicBezTo>
                        <a:cubicBezTo>
                          <a:pt x="5631" y="3253"/>
                          <a:pt x="4912" y="0"/>
                          <a:pt x="28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0" name="Google Shape;1760;p11"/>
                  <p:cNvSpPr/>
                  <p:nvPr/>
                </p:nvSpPr>
                <p:spPr>
                  <a:xfrm>
                    <a:off x="6716975" y="2098350"/>
                    <a:ext cx="140575" cy="99600"/>
                  </a:xfrm>
                  <a:custGeom>
                    <a:avLst/>
                    <a:gdLst/>
                    <a:ahLst/>
                    <a:cxnLst/>
                    <a:rect l="l" t="t" r="r" b="b"/>
                    <a:pathLst>
                      <a:path w="5623" h="3984" extrusionOk="0">
                        <a:moveTo>
                          <a:pt x="2845" y="0"/>
                        </a:moveTo>
                        <a:cubicBezTo>
                          <a:pt x="2656" y="0"/>
                          <a:pt x="2457" y="29"/>
                          <a:pt x="2249" y="92"/>
                        </a:cubicBezTo>
                        <a:cubicBezTo>
                          <a:pt x="1" y="758"/>
                          <a:pt x="718" y="3984"/>
                          <a:pt x="2734" y="3984"/>
                        </a:cubicBezTo>
                        <a:cubicBezTo>
                          <a:pt x="2926" y="3984"/>
                          <a:pt x="3129" y="3954"/>
                          <a:pt x="3343" y="3891"/>
                        </a:cubicBezTo>
                        <a:cubicBezTo>
                          <a:pt x="5622" y="3280"/>
                          <a:pt x="4852" y="0"/>
                          <a:pt x="28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1" name="Google Shape;1761;p11"/>
                  <p:cNvSpPr/>
                  <p:nvPr/>
                </p:nvSpPr>
                <p:spPr>
                  <a:xfrm>
                    <a:off x="6773975" y="2380425"/>
                    <a:ext cx="139325" cy="99450"/>
                  </a:xfrm>
                  <a:custGeom>
                    <a:avLst/>
                    <a:gdLst/>
                    <a:ahLst/>
                    <a:cxnLst/>
                    <a:rect l="l" t="t" r="r" b="b"/>
                    <a:pathLst>
                      <a:path w="5573" h="3978" extrusionOk="0">
                        <a:moveTo>
                          <a:pt x="2826" y="0"/>
                        </a:moveTo>
                        <a:cubicBezTo>
                          <a:pt x="2643" y="0"/>
                          <a:pt x="2451" y="27"/>
                          <a:pt x="2249" y="85"/>
                        </a:cubicBezTo>
                        <a:cubicBezTo>
                          <a:pt x="1" y="751"/>
                          <a:pt x="718" y="3977"/>
                          <a:pt x="2734" y="3977"/>
                        </a:cubicBezTo>
                        <a:cubicBezTo>
                          <a:pt x="2926" y="3977"/>
                          <a:pt x="3129" y="3948"/>
                          <a:pt x="3343" y="3885"/>
                        </a:cubicBezTo>
                        <a:cubicBezTo>
                          <a:pt x="5573" y="3272"/>
                          <a:pt x="4838" y="0"/>
                          <a:pt x="28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2" name="Google Shape;1762;p11"/>
                  <p:cNvSpPr/>
                  <p:nvPr/>
                </p:nvSpPr>
                <p:spPr>
                  <a:xfrm>
                    <a:off x="6873525" y="2467800"/>
                    <a:ext cx="140750" cy="99450"/>
                  </a:xfrm>
                  <a:custGeom>
                    <a:avLst/>
                    <a:gdLst/>
                    <a:ahLst/>
                    <a:cxnLst/>
                    <a:rect l="l" t="t" r="r" b="b"/>
                    <a:pathLst>
                      <a:path w="5630" h="3978" extrusionOk="0">
                        <a:moveTo>
                          <a:pt x="2843" y="0"/>
                        </a:moveTo>
                        <a:cubicBezTo>
                          <a:pt x="2656" y="0"/>
                          <a:pt x="2457" y="27"/>
                          <a:pt x="2249" y="86"/>
                        </a:cubicBezTo>
                        <a:cubicBezTo>
                          <a:pt x="0" y="752"/>
                          <a:pt x="717" y="3978"/>
                          <a:pt x="2757" y="3978"/>
                        </a:cubicBezTo>
                        <a:cubicBezTo>
                          <a:pt x="2951" y="3978"/>
                          <a:pt x="3157" y="3949"/>
                          <a:pt x="3373" y="3885"/>
                        </a:cubicBezTo>
                        <a:cubicBezTo>
                          <a:pt x="5629" y="3245"/>
                          <a:pt x="4899" y="0"/>
                          <a:pt x="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3" name="Google Shape;1763;p11"/>
                  <p:cNvSpPr/>
                  <p:nvPr/>
                </p:nvSpPr>
                <p:spPr>
                  <a:xfrm>
                    <a:off x="6910750" y="2539975"/>
                    <a:ext cx="140700" cy="99475"/>
                  </a:xfrm>
                  <a:custGeom>
                    <a:avLst/>
                    <a:gdLst/>
                    <a:ahLst/>
                    <a:cxnLst/>
                    <a:rect l="l" t="t" r="r" b="b"/>
                    <a:pathLst>
                      <a:path w="5628" h="3979" extrusionOk="0">
                        <a:moveTo>
                          <a:pt x="2837" y="1"/>
                        </a:moveTo>
                        <a:cubicBezTo>
                          <a:pt x="2651" y="1"/>
                          <a:pt x="2455" y="28"/>
                          <a:pt x="2249" y="86"/>
                        </a:cubicBezTo>
                        <a:cubicBezTo>
                          <a:pt x="1" y="752"/>
                          <a:pt x="718" y="3978"/>
                          <a:pt x="2734" y="3978"/>
                        </a:cubicBezTo>
                        <a:cubicBezTo>
                          <a:pt x="2926" y="3978"/>
                          <a:pt x="3129" y="3949"/>
                          <a:pt x="3343" y="3886"/>
                        </a:cubicBezTo>
                        <a:cubicBezTo>
                          <a:pt x="5627" y="3245"/>
                          <a:pt x="4874"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4" name="Google Shape;1764;p11"/>
                  <p:cNvSpPr/>
                  <p:nvPr/>
                </p:nvSpPr>
                <p:spPr>
                  <a:xfrm>
                    <a:off x="6911525" y="2656075"/>
                    <a:ext cx="140550" cy="99625"/>
                  </a:xfrm>
                  <a:custGeom>
                    <a:avLst/>
                    <a:gdLst/>
                    <a:ahLst/>
                    <a:cxnLst/>
                    <a:rect l="l" t="t" r="r" b="b"/>
                    <a:pathLst>
                      <a:path w="5622" h="3985" extrusionOk="0">
                        <a:moveTo>
                          <a:pt x="2865" y="0"/>
                        </a:moveTo>
                        <a:cubicBezTo>
                          <a:pt x="2671" y="0"/>
                          <a:pt x="2465" y="29"/>
                          <a:pt x="2248" y="93"/>
                        </a:cubicBezTo>
                        <a:cubicBezTo>
                          <a:pt x="0" y="759"/>
                          <a:pt x="717" y="3985"/>
                          <a:pt x="2757" y="3985"/>
                        </a:cubicBezTo>
                        <a:cubicBezTo>
                          <a:pt x="2951" y="3985"/>
                          <a:pt x="3156" y="3956"/>
                          <a:pt x="3373" y="3892"/>
                        </a:cubicBezTo>
                        <a:cubicBezTo>
                          <a:pt x="5621" y="3226"/>
                          <a:pt x="4904" y="0"/>
                          <a:pt x="28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5" name="Google Shape;1765;p11"/>
                  <p:cNvSpPr/>
                  <p:nvPr/>
                </p:nvSpPr>
                <p:spPr>
                  <a:xfrm>
                    <a:off x="6748775" y="2495750"/>
                    <a:ext cx="140025" cy="99450"/>
                  </a:xfrm>
                  <a:custGeom>
                    <a:avLst/>
                    <a:gdLst/>
                    <a:ahLst/>
                    <a:cxnLst/>
                    <a:rect l="l" t="t" r="r" b="b"/>
                    <a:pathLst>
                      <a:path w="5601" h="3978" extrusionOk="0">
                        <a:moveTo>
                          <a:pt x="2882" y="0"/>
                        </a:moveTo>
                        <a:cubicBezTo>
                          <a:pt x="2694" y="0"/>
                          <a:pt x="2494" y="29"/>
                          <a:pt x="2284" y="92"/>
                        </a:cubicBezTo>
                        <a:cubicBezTo>
                          <a:pt x="0" y="733"/>
                          <a:pt x="753" y="3977"/>
                          <a:pt x="2790" y="3977"/>
                        </a:cubicBezTo>
                        <a:cubicBezTo>
                          <a:pt x="2976" y="3977"/>
                          <a:pt x="3172" y="3950"/>
                          <a:pt x="3378" y="3892"/>
                        </a:cubicBezTo>
                        <a:cubicBezTo>
                          <a:pt x="5600" y="3253"/>
                          <a:pt x="4878"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6" name="Google Shape;1766;p11"/>
                  <p:cNvSpPr/>
                  <p:nvPr/>
                </p:nvSpPr>
                <p:spPr>
                  <a:xfrm>
                    <a:off x="6745175" y="2338625"/>
                    <a:ext cx="140025" cy="99450"/>
                  </a:xfrm>
                  <a:custGeom>
                    <a:avLst/>
                    <a:gdLst/>
                    <a:ahLst/>
                    <a:cxnLst/>
                    <a:rect l="l" t="t" r="r" b="b"/>
                    <a:pathLst>
                      <a:path w="5601" h="3978" extrusionOk="0">
                        <a:moveTo>
                          <a:pt x="2853" y="1"/>
                        </a:moveTo>
                        <a:cubicBezTo>
                          <a:pt x="2671" y="1"/>
                          <a:pt x="2478" y="27"/>
                          <a:pt x="2276" y="86"/>
                        </a:cubicBezTo>
                        <a:cubicBezTo>
                          <a:pt x="0" y="752"/>
                          <a:pt x="740" y="3978"/>
                          <a:pt x="2760" y="3978"/>
                        </a:cubicBezTo>
                        <a:cubicBezTo>
                          <a:pt x="2953" y="3978"/>
                          <a:pt x="3156" y="3948"/>
                          <a:pt x="3370" y="3885"/>
                        </a:cubicBezTo>
                        <a:cubicBezTo>
                          <a:pt x="5600" y="3272"/>
                          <a:pt x="4865" y="1"/>
                          <a:pt x="28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7" name="Google Shape;1767;p11"/>
                  <p:cNvSpPr/>
                  <p:nvPr/>
                </p:nvSpPr>
                <p:spPr>
                  <a:xfrm>
                    <a:off x="6674425" y="21524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8"/>
                          <a:pt x="3343" y="3885"/>
                        </a:cubicBezTo>
                        <a:cubicBezTo>
                          <a:pt x="5599" y="3244"/>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8" name="Google Shape;1768;p11"/>
                  <p:cNvSpPr/>
                  <p:nvPr/>
                </p:nvSpPr>
                <p:spPr>
                  <a:xfrm>
                    <a:off x="6710150" y="2249550"/>
                    <a:ext cx="140575" cy="99625"/>
                  </a:xfrm>
                  <a:custGeom>
                    <a:avLst/>
                    <a:gdLst/>
                    <a:ahLst/>
                    <a:cxnLst/>
                    <a:rect l="l" t="t" r="r" b="b"/>
                    <a:pathLst>
                      <a:path w="5623" h="3985" extrusionOk="0">
                        <a:moveTo>
                          <a:pt x="2861" y="0"/>
                        </a:moveTo>
                        <a:cubicBezTo>
                          <a:pt x="2668" y="0"/>
                          <a:pt x="2464" y="29"/>
                          <a:pt x="2248" y="92"/>
                        </a:cubicBezTo>
                        <a:cubicBezTo>
                          <a:pt x="0" y="758"/>
                          <a:pt x="717" y="3984"/>
                          <a:pt x="2757" y="3984"/>
                        </a:cubicBezTo>
                        <a:cubicBezTo>
                          <a:pt x="2951" y="3984"/>
                          <a:pt x="3157" y="3955"/>
                          <a:pt x="3373" y="3892"/>
                        </a:cubicBezTo>
                        <a:cubicBezTo>
                          <a:pt x="5623" y="3253"/>
                          <a:pt x="4903" y="0"/>
                          <a:pt x="28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9" name="Google Shape;1769;p11"/>
                  <p:cNvSpPr/>
                  <p:nvPr/>
                </p:nvSpPr>
                <p:spPr>
                  <a:xfrm>
                    <a:off x="6702550" y="2508675"/>
                    <a:ext cx="140625" cy="99625"/>
                  </a:xfrm>
                  <a:custGeom>
                    <a:avLst/>
                    <a:gdLst/>
                    <a:ahLst/>
                    <a:cxnLst/>
                    <a:rect l="l" t="t" r="r" b="b"/>
                    <a:pathLst>
                      <a:path w="5625" h="3985" extrusionOk="0">
                        <a:moveTo>
                          <a:pt x="2857" y="1"/>
                        </a:moveTo>
                        <a:cubicBezTo>
                          <a:pt x="2665" y="1"/>
                          <a:pt x="2462" y="30"/>
                          <a:pt x="2249" y="92"/>
                        </a:cubicBezTo>
                        <a:cubicBezTo>
                          <a:pt x="0" y="758"/>
                          <a:pt x="717" y="3984"/>
                          <a:pt x="2757" y="3984"/>
                        </a:cubicBezTo>
                        <a:cubicBezTo>
                          <a:pt x="2951" y="3984"/>
                          <a:pt x="3157" y="3955"/>
                          <a:pt x="3373" y="3892"/>
                        </a:cubicBezTo>
                        <a:cubicBezTo>
                          <a:pt x="5624" y="3280"/>
                          <a:pt x="4902"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0" name="Google Shape;1770;p11"/>
                  <p:cNvSpPr/>
                  <p:nvPr/>
                </p:nvSpPr>
                <p:spPr>
                  <a:xfrm>
                    <a:off x="6694200" y="2735850"/>
                    <a:ext cx="140475" cy="99650"/>
                  </a:xfrm>
                  <a:custGeom>
                    <a:avLst/>
                    <a:gdLst/>
                    <a:ahLst/>
                    <a:cxnLst/>
                    <a:rect l="l" t="t" r="r" b="b"/>
                    <a:pathLst>
                      <a:path w="5619" h="3986" extrusionOk="0">
                        <a:moveTo>
                          <a:pt x="2858" y="1"/>
                        </a:moveTo>
                        <a:cubicBezTo>
                          <a:pt x="2666" y="1"/>
                          <a:pt x="2462" y="30"/>
                          <a:pt x="2248" y="93"/>
                        </a:cubicBezTo>
                        <a:cubicBezTo>
                          <a:pt x="0" y="760"/>
                          <a:pt x="717" y="3985"/>
                          <a:pt x="2733" y="3985"/>
                        </a:cubicBezTo>
                        <a:cubicBezTo>
                          <a:pt x="2925" y="3985"/>
                          <a:pt x="3129" y="3956"/>
                          <a:pt x="3342" y="3893"/>
                        </a:cubicBezTo>
                        <a:cubicBezTo>
                          <a:pt x="5618" y="3227"/>
                          <a:pt x="4878" y="1"/>
                          <a:pt x="28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1" name="Google Shape;1771;p11"/>
                  <p:cNvSpPr/>
                  <p:nvPr/>
                </p:nvSpPr>
                <p:spPr>
                  <a:xfrm>
                    <a:off x="6940400" y="26389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2" name="Google Shape;1772;p11"/>
                  <p:cNvSpPr/>
                  <p:nvPr/>
                </p:nvSpPr>
                <p:spPr>
                  <a:xfrm>
                    <a:off x="6913800" y="2862350"/>
                    <a:ext cx="140200" cy="99300"/>
                  </a:xfrm>
                  <a:custGeom>
                    <a:avLst/>
                    <a:gdLst/>
                    <a:ahLst/>
                    <a:cxnLst/>
                    <a:rect l="l" t="t" r="r" b="b"/>
                    <a:pathLst>
                      <a:path w="5608" h="3972" extrusionOk="0">
                        <a:moveTo>
                          <a:pt x="2814" y="0"/>
                        </a:moveTo>
                        <a:cubicBezTo>
                          <a:pt x="2635" y="0"/>
                          <a:pt x="2446" y="25"/>
                          <a:pt x="2249" y="79"/>
                        </a:cubicBezTo>
                        <a:cubicBezTo>
                          <a:pt x="0" y="745"/>
                          <a:pt x="717" y="3971"/>
                          <a:pt x="2734" y="3971"/>
                        </a:cubicBezTo>
                        <a:cubicBezTo>
                          <a:pt x="2925" y="3971"/>
                          <a:pt x="3129" y="3942"/>
                          <a:pt x="3343" y="3879"/>
                        </a:cubicBezTo>
                        <a:cubicBezTo>
                          <a:pt x="5607" y="3264"/>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3" name="Google Shape;1773;p11"/>
                  <p:cNvSpPr/>
                  <p:nvPr/>
                </p:nvSpPr>
                <p:spPr>
                  <a:xfrm>
                    <a:off x="6786750" y="27997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4" name="Google Shape;1774;p11"/>
                  <p:cNvSpPr/>
                  <p:nvPr/>
                </p:nvSpPr>
                <p:spPr>
                  <a:xfrm>
                    <a:off x="6832550" y="292755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5" name="Google Shape;1775;p11"/>
                  <p:cNvSpPr/>
                  <p:nvPr/>
                </p:nvSpPr>
                <p:spPr>
                  <a:xfrm>
                    <a:off x="6993575" y="288100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6" name="Google Shape;1776;p11"/>
                  <p:cNvSpPr/>
                  <p:nvPr/>
                </p:nvSpPr>
                <p:spPr>
                  <a:xfrm>
                    <a:off x="7039175" y="28097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9"/>
                          <a:pt x="3343" y="3885"/>
                        </a:cubicBezTo>
                        <a:cubicBezTo>
                          <a:pt x="5599" y="3245"/>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7" name="Google Shape;1777;p11"/>
                  <p:cNvSpPr/>
                  <p:nvPr/>
                </p:nvSpPr>
                <p:spPr>
                  <a:xfrm>
                    <a:off x="7044300" y="2659100"/>
                    <a:ext cx="140750" cy="99475"/>
                  </a:xfrm>
                  <a:custGeom>
                    <a:avLst/>
                    <a:gdLst/>
                    <a:ahLst/>
                    <a:cxnLst/>
                    <a:rect l="l" t="t" r="r" b="b"/>
                    <a:pathLst>
                      <a:path w="5630" h="3979" extrusionOk="0">
                        <a:moveTo>
                          <a:pt x="2873" y="1"/>
                        </a:moveTo>
                        <a:cubicBezTo>
                          <a:pt x="2679" y="1"/>
                          <a:pt x="2473" y="30"/>
                          <a:pt x="2257" y="93"/>
                        </a:cubicBezTo>
                        <a:cubicBezTo>
                          <a:pt x="0" y="734"/>
                          <a:pt x="731" y="3978"/>
                          <a:pt x="2787"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8" name="Google Shape;1778;p11"/>
                  <p:cNvSpPr/>
                  <p:nvPr/>
                </p:nvSpPr>
                <p:spPr>
                  <a:xfrm>
                    <a:off x="7022525" y="258180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9" name="Google Shape;1779;p11"/>
                  <p:cNvSpPr/>
                  <p:nvPr/>
                </p:nvSpPr>
                <p:spPr>
                  <a:xfrm>
                    <a:off x="6960900" y="2367500"/>
                    <a:ext cx="140075" cy="99450"/>
                  </a:xfrm>
                  <a:custGeom>
                    <a:avLst/>
                    <a:gdLst/>
                    <a:ahLst/>
                    <a:cxnLst/>
                    <a:rect l="l" t="t" r="r" b="b"/>
                    <a:pathLst>
                      <a:path w="5603" h="3978" extrusionOk="0">
                        <a:moveTo>
                          <a:pt x="2830" y="0"/>
                        </a:moveTo>
                        <a:cubicBezTo>
                          <a:pt x="2647" y="0"/>
                          <a:pt x="2452" y="27"/>
                          <a:pt x="2249" y="86"/>
                        </a:cubicBezTo>
                        <a:cubicBezTo>
                          <a:pt x="1" y="752"/>
                          <a:pt x="718" y="3978"/>
                          <a:pt x="2757" y="3978"/>
                        </a:cubicBezTo>
                        <a:cubicBezTo>
                          <a:pt x="2951" y="3978"/>
                          <a:pt x="3157" y="3948"/>
                          <a:pt x="3374" y="3885"/>
                        </a:cubicBezTo>
                        <a:cubicBezTo>
                          <a:pt x="5602" y="3244"/>
                          <a:pt x="4844" y="0"/>
                          <a:pt x="28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0" name="Google Shape;1780;p11"/>
                  <p:cNvSpPr/>
                  <p:nvPr/>
                </p:nvSpPr>
                <p:spPr>
                  <a:xfrm>
                    <a:off x="6883400" y="2357025"/>
                    <a:ext cx="140200" cy="99300"/>
                  </a:xfrm>
                  <a:custGeom>
                    <a:avLst/>
                    <a:gdLst/>
                    <a:ahLst/>
                    <a:cxnLst/>
                    <a:rect l="l" t="t" r="r" b="b"/>
                    <a:pathLst>
                      <a:path w="5608" h="3972" extrusionOk="0">
                        <a:moveTo>
                          <a:pt x="2814" y="0"/>
                        </a:moveTo>
                        <a:cubicBezTo>
                          <a:pt x="2635" y="0"/>
                          <a:pt x="2446"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1" name="Google Shape;1781;p11"/>
                  <p:cNvSpPr/>
                  <p:nvPr/>
                </p:nvSpPr>
                <p:spPr>
                  <a:xfrm>
                    <a:off x="6773025" y="2206975"/>
                    <a:ext cx="139975" cy="99450"/>
                  </a:xfrm>
                  <a:custGeom>
                    <a:avLst/>
                    <a:gdLst/>
                    <a:ahLst/>
                    <a:cxnLst/>
                    <a:rect l="l" t="t" r="r" b="b"/>
                    <a:pathLst>
                      <a:path w="5599" h="3978" extrusionOk="0">
                        <a:moveTo>
                          <a:pt x="2866" y="1"/>
                        </a:moveTo>
                        <a:cubicBezTo>
                          <a:pt x="2674" y="1"/>
                          <a:pt x="2470" y="30"/>
                          <a:pt x="2256" y="93"/>
                        </a:cubicBezTo>
                        <a:cubicBezTo>
                          <a:pt x="0" y="734"/>
                          <a:pt x="730" y="3978"/>
                          <a:pt x="2763" y="3978"/>
                        </a:cubicBezTo>
                        <a:cubicBezTo>
                          <a:pt x="2948" y="3978"/>
                          <a:pt x="3145" y="3951"/>
                          <a:pt x="3351" y="3893"/>
                        </a:cubicBezTo>
                        <a:cubicBezTo>
                          <a:pt x="5599" y="3226"/>
                          <a:pt x="4882" y="1"/>
                          <a:pt x="28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2" name="Google Shape;1782;p11"/>
                  <p:cNvSpPr/>
                  <p:nvPr/>
                </p:nvSpPr>
                <p:spPr>
                  <a:xfrm>
                    <a:off x="6875800" y="2616150"/>
                    <a:ext cx="139500" cy="99275"/>
                  </a:xfrm>
                  <a:custGeom>
                    <a:avLst/>
                    <a:gdLst/>
                    <a:ahLst/>
                    <a:cxnLst/>
                    <a:rect l="l" t="t" r="r" b="b"/>
                    <a:pathLst>
                      <a:path w="5580" h="3971" extrusionOk="0">
                        <a:moveTo>
                          <a:pt x="2808" y="0"/>
                        </a:moveTo>
                        <a:cubicBezTo>
                          <a:pt x="2631" y="0"/>
                          <a:pt x="2444" y="25"/>
                          <a:pt x="2249" y="79"/>
                        </a:cubicBezTo>
                        <a:cubicBezTo>
                          <a:pt x="1" y="745"/>
                          <a:pt x="718" y="3971"/>
                          <a:pt x="2734" y="3971"/>
                        </a:cubicBezTo>
                        <a:cubicBezTo>
                          <a:pt x="2926" y="3971"/>
                          <a:pt x="3129" y="3942"/>
                          <a:pt x="3343" y="3878"/>
                        </a:cubicBezTo>
                        <a:cubicBezTo>
                          <a:pt x="5579" y="3263"/>
                          <a:pt x="4833" y="0"/>
                          <a:pt x="28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3" name="Google Shape;1783;p11"/>
                  <p:cNvSpPr/>
                  <p:nvPr/>
                </p:nvSpPr>
                <p:spPr>
                  <a:xfrm>
                    <a:off x="6915950" y="2845300"/>
                    <a:ext cx="140700" cy="99450"/>
                  </a:xfrm>
                  <a:custGeom>
                    <a:avLst/>
                    <a:gdLst/>
                    <a:ahLst/>
                    <a:cxnLst/>
                    <a:rect l="l" t="t" r="r" b="b"/>
                    <a:pathLst>
                      <a:path w="5628" h="3978" extrusionOk="0">
                        <a:moveTo>
                          <a:pt x="2889" y="0"/>
                        </a:moveTo>
                        <a:cubicBezTo>
                          <a:pt x="2699" y="0"/>
                          <a:pt x="2497" y="29"/>
                          <a:pt x="2284" y="92"/>
                        </a:cubicBezTo>
                        <a:cubicBezTo>
                          <a:pt x="0" y="733"/>
                          <a:pt x="754" y="3977"/>
                          <a:pt x="2790" y="3977"/>
                        </a:cubicBezTo>
                        <a:cubicBezTo>
                          <a:pt x="2976" y="3977"/>
                          <a:pt x="3173" y="3950"/>
                          <a:pt x="3378" y="3892"/>
                        </a:cubicBezTo>
                        <a:cubicBezTo>
                          <a:pt x="5628" y="3253"/>
                          <a:pt x="4909" y="0"/>
                          <a:pt x="2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4" name="Google Shape;1784;p11"/>
                  <p:cNvSpPr/>
                  <p:nvPr/>
                </p:nvSpPr>
                <p:spPr>
                  <a:xfrm>
                    <a:off x="6946550" y="2720650"/>
                    <a:ext cx="140475" cy="99650"/>
                  </a:xfrm>
                  <a:custGeom>
                    <a:avLst/>
                    <a:gdLst/>
                    <a:ahLst/>
                    <a:cxnLst/>
                    <a:rect l="l" t="t" r="r" b="b"/>
                    <a:pathLst>
                      <a:path w="5619" h="3986" extrusionOk="0">
                        <a:moveTo>
                          <a:pt x="2885" y="1"/>
                        </a:moveTo>
                        <a:cubicBezTo>
                          <a:pt x="2693" y="1"/>
                          <a:pt x="2490" y="30"/>
                          <a:pt x="2276" y="93"/>
                        </a:cubicBezTo>
                        <a:cubicBezTo>
                          <a:pt x="0" y="760"/>
                          <a:pt x="740" y="3985"/>
                          <a:pt x="2760" y="3985"/>
                        </a:cubicBezTo>
                        <a:cubicBezTo>
                          <a:pt x="2953" y="3985"/>
                          <a:pt x="3156" y="3956"/>
                          <a:pt x="3370" y="3893"/>
                        </a:cubicBezTo>
                        <a:cubicBezTo>
                          <a:pt x="5618" y="3227"/>
                          <a:pt x="4901" y="1"/>
                          <a:pt x="28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5" name="Google Shape;1785;p11"/>
                  <p:cNvSpPr/>
                  <p:nvPr/>
                </p:nvSpPr>
                <p:spPr>
                  <a:xfrm>
                    <a:off x="7005750" y="2694850"/>
                    <a:ext cx="140550" cy="99625"/>
                  </a:xfrm>
                  <a:custGeom>
                    <a:avLst/>
                    <a:gdLst/>
                    <a:ahLst/>
                    <a:cxnLst/>
                    <a:rect l="l" t="t" r="r" b="b"/>
                    <a:pathLst>
                      <a:path w="5622" h="3985" extrusionOk="0">
                        <a:moveTo>
                          <a:pt x="2850" y="1"/>
                        </a:moveTo>
                        <a:cubicBezTo>
                          <a:pt x="2661" y="1"/>
                          <a:pt x="2459" y="30"/>
                          <a:pt x="2248" y="92"/>
                        </a:cubicBezTo>
                        <a:cubicBezTo>
                          <a:pt x="0" y="758"/>
                          <a:pt x="717" y="3984"/>
                          <a:pt x="2733" y="3984"/>
                        </a:cubicBezTo>
                        <a:cubicBezTo>
                          <a:pt x="2925" y="3984"/>
                          <a:pt x="3129" y="3955"/>
                          <a:pt x="3343" y="3891"/>
                        </a:cubicBezTo>
                        <a:cubicBezTo>
                          <a:pt x="5622" y="3280"/>
                          <a:pt x="4877" y="1"/>
                          <a:pt x="28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6" name="Google Shape;1786;p11"/>
                  <p:cNvSpPr/>
                  <p:nvPr/>
                </p:nvSpPr>
                <p:spPr>
                  <a:xfrm>
                    <a:off x="6834775" y="1989225"/>
                    <a:ext cx="140875" cy="99300"/>
                  </a:xfrm>
                  <a:custGeom>
                    <a:avLst/>
                    <a:gdLst/>
                    <a:ahLst/>
                    <a:cxnLst/>
                    <a:rect l="l" t="t" r="r" b="b"/>
                    <a:pathLst>
                      <a:path w="5635" h="3972" extrusionOk="0">
                        <a:moveTo>
                          <a:pt x="2808" y="1"/>
                        </a:moveTo>
                        <a:cubicBezTo>
                          <a:pt x="2631" y="1"/>
                          <a:pt x="2444" y="26"/>
                          <a:pt x="2248" y="80"/>
                        </a:cubicBezTo>
                        <a:cubicBezTo>
                          <a:pt x="0" y="746"/>
                          <a:pt x="717" y="3972"/>
                          <a:pt x="2733" y="3972"/>
                        </a:cubicBezTo>
                        <a:cubicBezTo>
                          <a:pt x="2925" y="3972"/>
                          <a:pt x="3129" y="3942"/>
                          <a:pt x="3343" y="3879"/>
                        </a:cubicBezTo>
                        <a:cubicBezTo>
                          <a:pt x="5635" y="3264"/>
                          <a:pt x="4842" y="1"/>
                          <a:pt x="28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7" name="Google Shape;1787;p11"/>
                  <p:cNvSpPr/>
                  <p:nvPr/>
                </p:nvSpPr>
                <p:spPr>
                  <a:xfrm>
                    <a:off x="6674225" y="2036175"/>
                    <a:ext cx="139500" cy="99275"/>
                  </a:xfrm>
                  <a:custGeom>
                    <a:avLst/>
                    <a:gdLst/>
                    <a:ahLst/>
                    <a:cxnLst/>
                    <a:rect l="l" t="t" r="r" b="b"/>
                    <a:pathLst>
                      <a:path w="5580" h="3971" extrusionOk="0">
                        <a:moveTo>
                          <a:pt x="2837" y="1"/>
                        </a:moveTo>
                        <a:cubicBezTo>
                          <a:pt x="2654" y="1"/>
                          <a:pt x="2460" y="28"/>
                          <a:pt x="2257" y="86"/>
                        </a:cubicBezTo>
                        <a:cubicBezTo>
                          <a:pt x="1" y="727"/>
                          <a:pt x="731" y="3971"/>
                          <a:pt x="2764" y="3971"/>
                        </a:cubicBezTo>
                        <a:cubicBezTo>
                          <a:pt x="2949" y="3971"/>
                          <a:pt x="3145" y="3944"/>
                          <a:pt x="3351" y="3886"/>
                        </a:cubicBezTo>
                        <a:cubicBezTo>
                          <a:pt x="5579" y="3245"/>
                          <a:pt x="4847"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8" name="Google Shape;1788;p11"/>
                  <p:cNvSpPr/>
                  <p:nvPr/>
                </p:nvSpPr>
                <p:spPr>
                  <a:xfrm>
                    <a:off x="6691975" y="1897900"/>
                    <a:ext cx="140025" cy="99450"/>
                  </a:xfrm>
                  <a:custGeom>
                    <a:avLst/>
                    <a:gdLst/>
                    <a:ahLst/>
                    <a:cxnLst/>
                    <a:rect l="l" t="t" r="r" b="b"/>
                    <a:pathLst>
                      <a:path w="5601" h="3978" extrusionOk="0">
                        <a:moveTo>
                          <a:pt x="2853" y="0"/>
                        </a:moveTo>
                        <a:cubicBezTo>
                          <a:pt x="2671" y="0"/>
                          <a:pt x="2478" y="27"/>
                          <a:pt x="2276" y="85"/>
                        </a:cubicBezTo>
                        <a:cubicBezTo>
                          <a:pt x="0" y="751"/>
                          <a:pt x="740" y="3977"/>
                          <a:pt x="2761" y="3977"/>
                        </a:cubicBezTo>
                        <a:cubicBezTo>
                          <a:pt x="2953" y="3977"/>
                          <a:pt x="3157" y="3948"/>
                          <a:pt x="3371" y="3885"/>
                        </a:cubicBezTo>
                        <a:cubicBezTo>
                          <a:pt x="5600" y="3271"/>
                          <a:pt x="4865" y="0"/>
                          <a:pt x="28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9" name="Google Shape;1789;p11"/>
                  <p:cNvSpPr/>
                  <p:nvPr/>
                </p:nvSpPr>
                <p:spPr>
                  <a:xfrm>
                    <a:off x="6765625" y="19512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0" name="Google Shape;1790;p11"/>
                  <p:cNvSpPr/>
                  <p:nvPr/>
                </p:nvSpPr>
                <p:spPr>
                  <a:xfrm>
                    <a:off x="6739025" y="2431925"/>
                    <a:ext cx="139825" cy="99625"/>
                  </a:xfrm>
                  <a:custGeom>
                    <a:avLst/>
                    <a:gdLst/>
                    <a:ahLst/>
                    <a:cxnLst/>
                    <a:rect l="l" t="t" r="r" b="b"/>
                    <a:pathLst>
                      <a:path w="5593" h="3985" extrusionOk="0">
                        <a:moveTo>
                          <a:pt x="2854" y="0"/>
                        </a:moveTo>
                        <a:cubicBezTo>
                          <a:pt x="2663" y="0"/>
                          <a:pt x="2461" y="29"/>
                          <a:pt x="2249" y="92"/>
                        </a:cubicBezTo>
                        <a:cubicBezTo>
                          <a:pt x="0" y="758"/>
                          <a:pt x="717" y="3984"/>
                          <a:pt x="2734" y="3984"/>
                        </a:cubicBezTo>
                        <a:cubicBezTo>
                          <a:pt x="2925" y="3984"/>
                          <a:pt x="3129" y="3955"/>
                          <a:pt x="3343" y="3892"/>
                        </a:cubicBezTo>
                        <a:cubicBezTo>
                          <a:pt x="5592" y="3253"/>
                          <a:pt x="4873" y="0"/>
                          <a:pt x="28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91" name="Google Shape;1791;p11"/>
                <p:cNvGrpSpPr/>
                <p:nvPr/>
              </p:nvGrpSpPr>
              <p:grpSpPr>
                <a:xfrm>
                  <a:off x="8256219" y="4327844"/>
                  <a:ext cx="967256" cy="993454"/>
                  <a:chOff x="582350" y="682150"/>
                  <a:chExt cx="1350350" cy="1386925"/>
                </a:xfrm>
              </p:grpSpPr>
              <p:sp>
                <p:nvSpPr>
                  <p:cNvPr id="1792" name="Google Shape;1792;p11"/>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3" name="Google Shape;1793;p11"/>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4" name="Google Shape;1794;p11"/>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5" name="Google Shape;1795;p11"/>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6" name="Google Shape;1796;p11"/>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7" name="Google Shape;1797;p11"/>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8" name="Google Shape;1798;p11"/>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9" name="Google Shape;1799;p11"/>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0" name="Google Shape;1800;p11"/>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1" name="Google Shape;1801;p11"/>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2" name="Google Shape;1802;p11"/>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3" name="Google Shape;1803;p11"/>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4" name="Google Shape;1804;p11"/>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5" name="Google Shape;1805;p11"/>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6" name="Google Shape;1806;p11"/>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7" name="Google Shape;1807;p11"/>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8" name="Google Shape;1808;p11"/>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9" name="Google Shape;1809;p11"/>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0" name="Google Shape;1810;p11"/>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1" name="Google Shape;1811;p11"/>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2" name="Google Shape;1812;p11"/>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3" name="Google Shape;1813;p11"/>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4" name="Google Shape;1814;p11"/>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5" name="Google Shape;1815;p11"/>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6" name="Google Shape;1816;p11"/>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7" name="Google Shape;1817;p11"/>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8" name="Google Shape;1818;p11"/>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9" name="Google Shape;1819;p11"/>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grpSp>
          <p:nvGrpSpPr>
            <p:cNvPr id="1820" name="Google Shape;1820;p11"/>
            <p:cNvGrpSpPr/>
            <p:nvPr/>
          </p:nvGrpSpPr>
          <p:grpSpPr>
            <a:xfrm>
              <a:off x="-221260" y="3488395"/>
              <a:ext cx="3215691" cy="2139871"/>
              <a:chOff x="5057765" y="3452157"/>
              <a:chExt cx="3215691" cy="2139871"/>
            </a:xfrm>
          </p:grpSpPr>
          <p:grpSp>
            <p:nvGrpSpPr>
              <p:cNvPr id="1821" name="Google Shape;1821;p11"/>
              <p:cNvGrpSpPr/>
              <p:nvPr/>
            </p:nvGrpSpPr>
            <p:grpSpPr>
              <a:xfrm rot="-749415">
                <a:off x="5204154" y="3866851"/>
                <a:ext cx="583337" cy="1417573"/>
                <a:chOff x="1535425" y="492925"/>
                <a:chExt cx="524575" cy="1274775"/>
              </a:xfrm>
            </p:grpSpPr>
            <p:sp>
              <p:nvSpPr>
                <p:cNvPr id="1822" name="Google Shape;1822;p11"/>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3" name="Google Shape;1823;p11"/>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4" name="Google Shape;1824;p11"/>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5" name="Google Shape;1825;p11"/>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6" name="Google Shape;1826;p11"/>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7" name="Google Shape;1827;p11"/>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8" name="Google Shape;1828;p11"/>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9" name="Google Shape;1829;p11"/>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0" name="Google Shape;1830;p11"/>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1" name="Google Shape;1831;p11"/>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2" name="Google Shape;1832;p11"/>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3" name="Google Shape;1833;p11"/>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4" name="Google Shape;1834;p11"/>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5" name="Google Shape;1835;p11"/>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6" name="Google Shape;1836;p11"/>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7" name="Google Shape;1837;p11"/>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38" name="Google Shape;1838;p11"/>
              <p:cNvGrpSpPr/>
              <p:nvPr/>
            </p:nvGrpSpPr>
            <p:grpSpPr>
              <a:xfrm rot="1719346">
                <a:off x="7111570" y="4098692"/>
                <a:ext cx="889403" cy="1363591"/>
                <a:chOff x="2235100" y="548200"/>
                <a:chExt cx="759725" cy="1164775"/>
              </a:xfrm>
            </p:grpSpPr>
            <p:sp>
              <p:nvSpPr>
                <p:cNvPr id="1839" name="Google Shape;1839;p11"/>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0" name="Google Shape;1840;p11"/>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1" name="Google Shape;1841;p11"/>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2" name="Google Shape;1842;p11"/>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3" name="Google Shape;1843;p11"/>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4" name="Google Shape;1844;p11"/>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5" name="Google Shape;1845;p11"/>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6" name="Google Shape;1846;p11"/>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7" name="Google Shape;1847;p11"/>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48" name="Google Shape;1848;p11"/>
              <p:cNvGrpSpPr/>
              <p:nvPr/>
            </p:nvGrpSpPr>
            <p:grpSpPr>
              <a:xfrm>
                <a:off x="6130396" y="3452157"/>
                <a:ext cx="762224" cy="1691338"/>
                <a:chOff x="3862100" y="3297800"/>
                <a:chExt cx="818100" cy="1815325"/>
              </a:xfrm>
            </p:grpSpPr>
            <p:sp>
              <p:nvSpPr>
                <p:cNvPr id="1849" name="Google Shape;1849;p11"/>
                <p:cNvSpPr/>
                <p:nvPr/>
              </p:nvSpPr>
              <p:spPr>
                <a:xfrm>
                  <a:off x="4141725" y="3776050"/>
                  <a:ext cx="91500" cy="1337075"/>
                </a:xfrm>
                <a:custGeom>
                  <a:avLst/>
                  <a:gdLst/>
                  <a:ahLst/>
                  <a:cxnLst/>
                  <a:rect l="l" t="t" r="r" b="b"/>
                  <a:pathLst>
                    <a:path w="3660" h="53483" extrusionOk="0">
                      <a:moveTo>
                        <a:pt x="3113" y="1"/>
                      </a:moveTo>
                      <a:cubicBezTo>
                        <a:pt x="3067" y="1"/>
                        <a:pt x="3025" y="184"/>
                        <a:pt x="3025" y="551"/>
                      </a:cubicBezTo>
                      <a:cubicBezTo>
                        <a:pt x="3192" y="8657"/>
                        <a:pt x="2959" y="16796"/>
                        <a:pt x="2492" y="24935"/>
                      </a:cubicBezTo>
                      <a:cubicBezTo>
                        <a:pt x="1991" y="33075"/>
                        <a:pt x="1291" y="41147"/>
                        <a:pt x="324" y="49186"/>
                      </a:cubicBezTo>
                      <a:cubicBezTo>
                        <a:pt x="0" y="52030"/>
                        <a:pt x="302" y="53483"/>
                        <a:pt x="747" y="53483"/>
                      </a:cubicBezTo>
                      <a:cubicBezTo>
                        <a:pt x="1173" y="53483"/>
                        <a:pt x="1730" y="52147"/>
                        <a:pt x="1991" y="49420"/>
                      </a:cubicBezTo>
                      <a:cubicBezTo>
                        <a:pt x="2725" y="41281"/>
                        <a:pt x="3226" y="33141"/>
                        <a:pt x="3426" y="24969"/>
                      </a:cubicBezTo>
                      <a:cubicBezTo>
                        <a:pt x="3659" y="16830"/>
                        <a:pt x="3659" y="8657"/>
                        <a:pt x="3226" y="551"/>
                      </a:cubicBezTo>
                      <a:cubicBezTo>
                        <a:pt x="3209" y="184"/>
                        <a:pt x="3159" y="1"/>
                        <a:pt x="31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0" name="Google Shape;1850;p11"/>
                <p:cNvSpPr/>
                <p:nvPr/>
              </p:nvSpPr>
              <p:spPr>
                <a:xfrm>
                  <a:off x="4054725" y="3429350"/>
                  <a:ext cx="363625" cy="570675"/>
                </a:xfrm>
                <a:custGeom>
                  <a:avLst/>
                  <a:gdLst/>
                  <a:ahLst/>
                  <a:cxnLst/>
                  <a:rect l="l" t="t" r="r" b="b"/>
                  <a:pathLst>
                    <a:path w="14545" h="22827" extrusionOk="0">
                      <a:moveTo>
                        <a:pt x="7343" y="0"/>
                      </a:moveTo>
                      <a:cubicBezTo>
                        <a:pt x="5822" y="0"/>
                        <a:pt x="4307" y="718"/>
                        <a:pt x="3337" y="2111"/>
                      </a:cubicBezTo>
                      <a:cubicBezTo>
                        <a:pt x="2136" y="3845"/>
                        <a:pt x="1268" y="5880"/>
                        <a:pt x="801" y="7948"/>
                      </a:cubicBezTo>
                      <a:cubicBezTo>
                        <a:pt x="1" y="11651"/>
                        <a:pt x="535" y="15654"/>
                        <a:pt x="2336" y="18989"/>
                      </a:cubicBezTo>
                      <a:cubicBezTo>
                        <a:pt x="3319" y="20857"/>
                        <a:pt x="4913" y="22660"/>
                        <a:pt x="6961" y="22660"/>
                      </a:cubicBezTo>
                      <a:cubicBezTo>
                        <a:pt x="6998" y="22660"/>
                        <a:pt x="7035" y="22660"/>
                        <a:pt x="7073" y="22659"/>
                      </a:cubicBezTo>
                      <a:cubicBezTo>
                        <a:pt x="7106" y="22658"/>
                        <a:pt x="7139" y="22658"/>
                        <a:pt x="7172" y="22658"/>
                      </a:cubicBezTo>
                      <a:cubicBezTo>
                        <a:pt x="8181" y="22658"/>
                        <a:pt x="8741" y="22826"/>
                        <a:pt x="9153" y="22826"/>
                      </a:cubicBezTo>
                      <a:cubicBezTo>
                        <a:pt x="9945" y="22826"/>
                        <a:pt x="10186" y="22203"/>
                        <a:pt x="12009" y="18556"/>
                      </a:cubicBezTo>
                      <a:cubicBezTo>
                        <a:pt x="13644" y="15287"/>
                        <a:pt x="14545" y="11584"/>
                        <a:pt x="14011" y="7948"/>
                      </a:cubicBezTo>
                      <a:cubicBezTo>
                        <a:pt x="13644" y="5713"/>
                        <a:pt x="12677" y="3445"/>
                        <a:pt x="10809" y="1477"/>
                      </a:cubicBezTo>
                      <a:cubicBezTo>
                        <a:pt x="9846" y="484"/>
                        <a:pt x="8592" y="0"/>
                        <a:pt x="73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1" name="Google Shape;1851;p11"/>
                <p:cNvSpPr/>
                <p:nvPr/>
              </p:nvSpPr>
              <p:spPr>
                <a:xfrm>
                  <a:off x="4081425" y="3486275"/>
                  <a:ext cx="110925" cy="434500"/>
                </a:xfrm>
                <a:custGeom>
                  <a:avLst/>
                  <a:gdLst/>
                  <a:ahLst/>
                  <a:cxnLst/>
                  <a:rect l="l" t="t" r="r" b="b"/>
                  <a:pathLst>
                    <a:path w="4437" h="17380" extrusionOk="0">
                      <a:moveTo>
                        <a:pt x="4437" y="0"/>
                      </a:moveTo>
                      <a:cubicBezTo>
                        <a:pt x="901" y="5171"/>
                        <a:pt x="0" y="12042"/>
                        <a:pt x="2235" y="17379"/>
                      </a:cubicBezTo>
                      <a:cubicBezTo>
                        <a:pt x="1301" y="11642"/>
                        <a:pt x="2135" y="5604"/>
                        <a:pt x="44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2" name="Google Shape;1852;p11"/>
                <p:cNvSpPr/>
                <p:nvPr/>
              </p:nvSpPr>
              <p:spPr>
                <a:xfrm>
                  <a:off x="4153125" y="3490450"/>
                  <a:ext cx="63425" cy="462850"/>
                </a:xfrm>
                <a:custGeom>
                  <a:avLst/>
                  <a:gdLst/>
                  <a:ahLst/>
                  <a:cxnLst/>
                  <a:rect l="l" t="t" r="r" b="b"/>
                  <a:pathLst>
                    <a:path w="2537" h="18514" extrusionOk="0">
                      <a:moveTo>
                        <a:pt x="2536" y="0"/>
                      </a:moveTo>
                      <a:lnTo>
                        <a:pt x="2536" y="0"/>
                      </a:lnTo>
                      <a:cubicBezTo>
                        <a:pt x="1669" y="3036"/>
                        <a:pt x="835" y="6138"/>
                        <a:pt x="401" y="9273"/>
                      </a:cubicBezTo>
                      <a:cubicBezTo>
                        <a:pt x="1" y="12376"/>
                        <a:pt x="68" y="15645"/>
                        <a:pt x="1102" y="18513"/>
                      </a:cubicBezTo>
                      <a:cubicBezTo>
                        <a:pt x="735" y="12643"/>
                        <a:pt x="1235" y="6672"/>
                        <a:pt x="25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3" name="Google Shape;1853;p11"/>
                <p:cNvSpPr/>
                <p:nvPr/>
              </p:nvSpPr>
              <p:spPr>
                <a:xfrm>
                  <a:off x="4214025" y="3482925"/>
                  <a:ext cx="55050" cy="469550"/>
                </a:xfrm>
                <a:custGeom>
                  <a:avLst/>
                  <a:gdLst/>
                  <a:ahLst/>
                  <a:cxnLst/>
                  <a:rect l="l" t="t" r="r" b="b"/>
                  <a:pathLst>
                    <a:path w="2202" h="18782" extrusionOk="0">
                      <a:moveTo>
                        <a:pt x="1268" y="1"/>
                      </a:moveTo>
                      <a:lnTo>
                        <a:pt x="0" y="18781"/>
                      </a:lnTo>
                      <a:cubicBezTo>
                        <a:pt x="1801" y="12944"/>
                        <a:pt x="2202" y="6672"/>
                        <a:pt x="1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4" name="Google Shape;1854;p11"/>
                <p:cNvSpPr/>
                <p:nvPr/>
              </p:nvSpPr>
              <p:spPr>
                <a:xfrm>
                  <a:off x="4259050" y="3488775"/>
                  <a:ext cx="77575" cy="442850"/>
                </a:xfrm>
                <a:custGeom>
                  <a:avLst/>
                  <a:gdLst/>
                  <a:ahLst/>
                  <a:cxnLst/>
                  <a:rect l="l" t="t" r="r" b="b"/>
                  <a:pathLst>
                    <a:path w="3103" h="17714" extrusionOk="0">
                      <a:moveTo>
                        <a:pt x="401" y="0"/>
                      </a:moveTo>
                      <a:lnTo>
                        <a:pt x="401" y="0"/>
                      </a:lnTo>
                      <a:cubicBezTo>
                        <a:pt x="1101" y="5871"/>
                        <a:pt x="901" y="11876"/>
                        <a:pt x="0" y="17713"/>
                      </a:cubicBezTo>
                      <a:cubicBezTo>
                        <a:pt x="2769" y="12276"/>
                        <a:pt x="3103" y="5604"/>
                        <a:pt x="40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5" name="Google Shape;1855;p11"/>
                <p:cNvSpPr/>
                <p:nvPr/>
              </p:nvSpPr>
              <p:spPr>
                <a:xfrm>
                  <a:off x="4293225" y="3499625"/>
                  <a:ext cx="70075" cy="428650"/>
                </a:xfrm>
                <a:custGeom>
                  <a:avLst/>
                  <a:gdLst/>
                  <a:ahLst/>
                  <a:cxnLst/>
                  <a:rect l="l" t="t" r="r" b="b"/>
                  <a:pathLst>
                    <a:path w="2803" h="17146" extrusionOk="0">
                      <a:moveTo>
                        <a:pt x="1" y="0"/>
                      </a:moveTo>
                      <a:cubicBezTo>
                        <a:pt x="1502" y="5604"/>
                        <a:pt x="1736" y="11508"/>
                        <a:pt x="601" y="17146"/>
                      </a:cubicBezTo>
                      <a:cubicBezTo>
                        <a:pt x="1802" y="14344"/>
                        <a:pt x="2736" y="11442"/>
                        <a:pt x="2770" y="8406"/>
                      </a:cubicBezTo>
                      <a:cubicBezTo>
                        <a:pt x="2803" y="5404"/>
                        <a:pt x="1936" y="2268"/>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6" name="Google Shape;1856;p11"/>
                <p:cNvSpPr/>
                <p:nvPr/>
              </p:nvSpPr>
              <p:spPr>
                <a:xfrm>
                  <a:off x="4153975" y="3297800"/>
                  <a:ext cx="189325" cy="159975"/>
                </a:xfrm>
                <a:custGeom>
                  <a:avLst/>
                  <a:gdLst/>
                  <a:ahLst/>
                  <a:cxnLst/>
                  <a:rect l="l" t="t" r="r" b="b"/>
                  <a:pathLst>
                    <a:path w="7573" h="6399" extrusionOk="0">
                      <a:moveTo>
                        <a:pt x="2235" y="1"/>
                      </a:moveTo>
                      <a:cubicBezTo>
                        <a:pt x="2235" y="1"/>
                        <a:pt x="1635" y="2736"/>
                        <a:pt x="1902" y="4070"/>
                      </a:cubicBezTo>
                      <a:cubicBezTo>
                        <a:pt x="1235" y="3637"/>
                        <a:pt x="1" y="2703"/>
                        <a:pt x="0" y="2703"/>
                      </a:cubicBezTo>
                      <a:lnTo>
                        <a:pt x="0" y="2703"/>
                      </a:lnTo>
                      <a:cubicBezTo>
                        <a:pt x="0" y="2703"/>
                        <a:pt x="1568" y="5972"/>
                        <a:pt x="2936" y="6338"/>
                      </a:cubicBezTo>
                      <a:cubicBezTo>
                        <a:pt x="3087" y="6379"/>
                        <a:pt x="3238" y="6399"/>
                        <a:pt x="3386" y="6399"/>
                      </a:cubicBezTo>
                      <a:cubicBezTo>
                        <a:pt x="5662" y="6399"/>
                        <a:pt x="7572" y="1902"/>
                        <a:pt x="7572" y="1902"/>
                      </a:cubicBezTo>
                      <a:lnTo>
                        <a:pt x="7572" y="1902"/>
                      </a:lnTo>
                      <a:cubicBezTo>
                        <a:pt x="7572" y="1902"/>
                        <a:pt x="5404" y="3136"/>
                        <a:pt x="4870" y="4237"/>
                      </a:cubicBezTo>
                      <a:cubicBezTo>
                        <a:pt x="5004" y="3070"/>
                        <a:pt x="5237" y="701"/>
                        <a:pt x="5237" y="701"/>
                      </a:cubicBezTo>
                      <a:lnTo>
                        <a:pt x="5237" y="701"/>
                      </a:lnTo>
                      <a:cubicBezTo>
                        <a:pt x="5237" y="701"/>
                        <a:pt x="3436" y="2336"/>
                        <a:pt x="3169" y="3503"/>
                      </a:cubicBezTo>
                      <a:cubicBezTo>
                        <a:pt x="3036" y="2302"/>
                        <a:pt x="2235" y="1"/>
                        <a:pt x="22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7" name="Google Shape;1857;p11"/>
                <p:cNvSpPr/>
                <p:nvPr/>
              </p:nvSpPr>
              <p:spPr>
                <a:xfrm>
                  <a:off x="4054725" y="3723025"/>
                  <a:ext cx="346125" cy="297675"/>
                </a:xfrm>
                <a:custGeom>
                  <a:avLst/>
                  <a:gdLst/>
                  <a:ahLst/>
                  <a:cxnLst/>
                  <a:rect l="l" t="t" r="r" b="b"/>
                  <a:pathLst>
                    <a:path w="13845" h="11907" extrusionOk="0">
                      <a:moveTo>
                        <a:pt x="6293" y="1"/>
                      </a:moveTo>
                      <a:cubicBezTo>
                        <a:pt x="6075" y="1"/>
                        <a:pt x="5865" y="217"/>
                        <a:pt x="5772" y="404"/>
                      </a:cubicBezTo>
                      <a:cubicBezTo>
                        <a:pt x="4938" y="2039"/>
                        <a:pt x="5104" y="3973"/>
                        <a:pt x="5305" y="5741"/>
                      </a:cubicBezTo>
                      <a:cubicBezTo>
                        <a:pt x="4871" y="3973"/>
                        <a:pt x="4337" y="2372"/>
                        <a:pt x="3703" y="871"/>
                      </a:cubicBezTo>
                      <a:cubicBezTo>
                        <a:pt x="3637" y="638"/>
                        <a:pt x="3503" y="371"/>
                        <a:pt x="3236" y="337"/>
                      </a:cubicBezTo>
                      <a:cubicBezTo>
                        <a:pt x="3211" y="333"/>
                        <a:pt x="3185" y="331"/>
                        <a:pt x="3159" y="331"/>
                      </a:cubicBezTo>
                      <a:cubicBezTo>
                        <a:pt x="2986" y="331"/>
                        <a:pt x="2819" y="426"/>
                        <a:pt x="2703" y="571"/>
                      </a:cubicBezTo>
                      <a:cubicBezTo>
                        <a:pt x="2636" y="738"/>
                        <a:pt x="2603" y="971"/>
                        <a:pt x="2536" y="1171"/>
                      </a:cubicBezTo>
                      <a:cubicBezTo>
                        <a:pt x="2302" y="2806"/>
                        <a:pt x="2503" y="4474"/>
                        <a:pt x="3103" y="5975"/>
                      </a:cubicBezTo>
                      <a:cubicBezTo>
                        <a:pt x="2603" y="4874"/>
                        <a:pt x="2036" y="3873"/>
                        <a:pt x="1469" y="2873"/>
                      </a:cubicBezTo>
                      <a:cubicBezTo>
                        <a:pt x="1277" y="2553"/>
                        <a:pt x="994" y="2203"/>
                        <a:pt x="648" y="2203"/>
                      </a:cubicBezTo>
                      <a:cubicBezTo>
                        <a:pt x="632" y="2203"/>
                        <a:pt x="617" y="2204"/>
                        <a:pt x="601" y="2205"/>
                      </a:cubicBezTo>
                      <a:cubicBezTo>
                        <a:pt x="334" y="2239"/>
                        <a:pt x="168" y="2472"/>
                        <a:pt x="101" y="2739"/>
                      </a:cubicBezTo>
                      <a:cubicBezTo>
                        <a:pt x="1" y="3039"/>
                        <a:pt x="101" y="3306"/>
                        <a:pt x="134" y="3540"/>
                      </a:cubicBezTo>
                      <a:cubicBezTo>
                        <a:pt x="935" y="7042"/>
                        <a:pt x="3036" y="11178"/>
                        <a:pt x="6606" y="11846"/>
                      </a:cubicBezTo>
                      <a:cubicBezTo>
                        <a:pt x="6825" y="11887"/>
                        <a:pt x="7041" y="11907"/>
                        <a:pt x="7253" y="11907"/>
                      </a:cubicBezTo>
                      <a:cubicBezTo>
                        <a:pt x="11129" y="11907"/>
                        <a:pt x="13686" y="5276"/>
                        <a:pt x="13844" y="3473"/>
                      </a:cubicBezTo>
                      <a:cubicBezTo>
                        <a:pt x="13844" y="3306"/>
                        <a:pt x="13844" y="3139"/>
                        <a:pt x="13711" y="3006"/>
                      </a:cubicBezTo>
                      <a:cubicBezTo>
                        <a:pt x="13649" y="2944"/>
                        <a:pt x="13572" y="2918"/>
                        <a:pt x="13495" y="2918"/>
                      </a:cubicBezTo>
                      <a:cubicBezTo>
                        <a:pt x="13406" y="2918"/>
                        <a:pt x="13315" y="2952"/>
                        <a:pt x="13244" y="3006"/>
                      </a:cubicBezTo>
                      <a:cubicBezTo>
                        <a:pt x="13144" y="3139"/>
                        <a:pt x="13043" y="3239"/>
                        <a:pt x="12977" y="3406"/>
                      </a:cubicBezTo>
                      <a:cubicBezTo>
                        <a:pt x="12543" y="4240"/>
                        <a:pt x="12176" y="5041"/>
                        <a:pt x="11776" y="5875"/>
                      </a:cubicBezTo>
                      <a:cubicBezTo>
                        <a:pt x="12176" y="4674"/>
                        <a:pt x="12443" y="3406"/>
                        <a:pt x="12510" y="2172"/>
                      </a:cubicBezTo>
                      <a:cubicBezTo>
                        <a:pt x="12510" y="2005"/>
                        <a:pt x="12510" y="1838"/>
                        <a:pt x="12476" y="1672"/>
                      </a:cubicBezTo>
                      <a:cubicBezTo>
                        <a:pt x="12376" y="1505"/>
                        <a:pt x="12276" y="1371"/>
                        <a:pt x="12109" y="1371"/>
                      </a:cubicBezTo>
                      <a:cubicBezTo>
                        <a:pt x="12092" y="1369"/>
                        <a:pt x="12075" y="1368"/>
                        <a:pt x="12059" y="1368"/>
                      </a:cubicBezTo>
                      <a:cubicBezTo>
                        <a:pt x="11852" y="1368"/>
                        <a:pt x="11702" y="1553"/>
                        <a:pt x="11609" y="1738"/>
                      </a:cubicBezTo>
                      <a:cubicBezTo>
                        <a:pt x="10775" y="3073"/>
                        <a:pt x="10175" y="4540"/>
                        <a:pt x="9808" y="6075"/>
                      </a:cubicBezTo>
                      <a:cubicBezTo>
                        <a:pt x="10141" y="4340"/>
                        <a:pt x="10308" y="2706"/>
                        <a:pt x="10208" y="1138"/>
                      </a:cubicBezTo>
                      <a:cubicBezTo>
                        <a:pt x="10208" y="871"/>
                        <a:pt x="10175" y="638"/>
                        <a:pt x="9975" y="504"/>
                      </a:cubicBezTo>
                      <a:cubicBezTo>
                        <a:pt x="9915" y="471"/>
                        <a:pt x="9853" y="456"/>
                        <a:pt x="9792" y="456"/>
                      </a:cubicBezTo>
                      <a:cubicBezTo>
                        <a:pt x="9548" y="456"/>
                        <a:pt x="9307" y="691"/>
                        <a:pt x="9174" y="904"/>
                      </a:cubicBezTo>
                      <a:cubicBezTo>
                        <a:pt x="8240" y="2339"/>
                        <a:pt x="7706" y="4007"/>
                        <a:pt x="7673" y="5675"/>
                      </a:cubicBezTo>
                      <a:cubicBezTo>
                        <a:pt x="7439" y="3907"/>
                        <a:pt x="7173" y="2239"/>
                        <a:pt x="6772" y="571"/>
                      </a:cubicBezTo>
                      <a:cubicBezTo>
                        <a:pt x="6672" y="337"/>
                        <a:pt x="6606" y="37"/>
                        <a:pt x="6339" y="4"/>
                      </a:cubicBezTo>
                      <a:cubicBezTo>
                        <a:pt x="6324" y="2"/>
                        <a:pt x="6308" y="1"/>
                        <a:pt x="62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8" name="Google Shape;1858;p11"/>
                <p:cNvSpPr/>
                <p:nvPr/>
              </p:nvSpPr>
              <p:spPr>
                <a:xfrm>
                  <a:off x="4155475" y="4194475"/>
                  <a:ext cx="347150" cy="915125"/>
                </a:xfrm>
                <a:custGeom>
                  <a:avLst/>
                  <a:gdLst/>
                  <a:ahLst/>
                  <a:cxnLst/>
                  <a:rect l="l" t="t" r="r" b="b"/>
                  <a:pathLst>
                    <a:path w="13886" h="36605" extrusionOk="0">
                      <a:moveTo>
                        <a:pt x="13842" y="1"/>
                      </a:moveTo>
                      <a:cubicBezTo>
                        <a:pt x="13804" y="1"/>
                        <a:pt x="13731" y="118"/>
                        <a:pt x="13650" y="360"/>
                      </a:cubicBezTo>
                      <a:cubicBezTo>
                        <a:pt x="11982" y="6030"/>
                        <a:pt x="9981" y="11668"/>
                        <a:pt x="7846" y="17172"/>
                      </a:cubicBezTo>
                      <a:cubicBezTo>
                        <a:pt x="5744" y="22709"/>
                        <a:pt x="3409" y="28146"/>
                        <a:pt x="974" y="33550"/>
                      </a:cubicBezTo>
                      <a:cubicBezTo>
                        <a:pt x="79" y="35519"/>
                        <a:pt x="1" y="36605"/>
                        <a:pt x="373" y="36605"/>
                      </a:cubicBezTo>
                      <a:cubicBezTo>
                        <a:pt x="694" y="36605"/>
                        <a:pt x="1351" y="35796"/>
                        <a:pt x="2109" y="34050"/>
                      </a:cubicBezTo>
                      <a:cubicBezTo>
                        <a:pt x="4444" y="28580"/>
                        <a:pt x="6578" y="23042"/>
                        <a:pt x="8513" y="17405"/>
                      </a:cubicBezTo>
                      <a:cubicBezTo>
                        <a:pt x="10481" y="11801"/>
                        <a:pt x="12282" y="6164"/>
                        <a:pt x="13817" y="393"/>
                      </a:cubicBezTo>
                      <a:cubicBezTo>
                        <a:pt x="13886" y="134"/>
                        <a:pt x="13884" y="1"/>
                        <a:pt x="138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9" name="Google Shape;1859;p11"/>
                <p:cNvSpPr/>
                <p:nvPr/>
              </p:nvSpPr>
              <p:spPr>
                <a:xfrm>
                  <a:off x="4385800" y="3953375"/>
                  <a:ext cx="282725" cy="412225"/>
                </a:xfrm>
                <a:custGeom>
                  <a:avLst/>
                  <a:gdLst/>
                  <a:ahLst/>
                  <a:cxnLst/>
                  <a:rect l="l" t="t" r="r" b="b"/>
                  <a:pathLst>
                    <a:path w="11309" h="16489" extrusionOk="0">
                      <a:moveTo>
                        <a:pt x="7127" y="0"/>
                      </a:moveTo>
                      <a:cubicBezTo>
                        <a:pt x="6373" y="0"/>
                        <a:pt x="5605" y="244"/>
                        <a:pt x="4937" y="764"/>
                      </a:cubicBezTo>
                      <a:cubicBezTo>
                        <a:pt x="3737" y="1698"/>
                        <a:pt x="2636" y="2865"/>
                        <a:pt x="1902" y="4266"/>
                      </a:cubicBezTo>
                      <a:cubicBezTo>
                        <a:pt x="501" y="6668"/>
                        <a:pt x="1" y="9537"/>
                        <a:pt x="501" y="12272"/>
                      </a:cubicBezTo>
                      <a:cubicBezTo>
                        <a:pt x="768" y="13773"/>
                        <a:pt x="1502" y="15441"/>
                        <a:pt x="3003" y="15874"/>
                      </a:cubicBezTo>
                      <a:cubicBezTo>
                        <a:pt x="3934" y="16165"/>
                        <a:pt x="4269" y="16488"/>
                        <a:pt x="4616" y="16488"/>
                      </a:cubicBezTo>
                      <a:cubicBezTo>
                        <a:pt x="5064" y="16488"/>
                        <a:pt x="5534" y="15949"/>
                        <a:pt x="7339" y="14106"/>
                      </a:cubicBezTo>
                      <a:cubicBezTo>
                        <a:pt x="9174" y="12172"/>
                        <a:pt x="10642" y="9803"/>
                        <a:pt x="11075" y="7202"/>
                      </a:cubicBezTo>
                      <a:cubicBezTo>
                        <a:pt x="11309" y="5500"/>
                        <a:pt x="11109" y="3766"/>
                        <a:pt x="10275" y="1964"/>
                      </a:cubicBezTo>
                      <a:cubicBezTo>
                        <a:pt x="9645" y="705"/>
                        <a:pt x="8407" y="0"/>
                        <a:pt x="71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0" name="Google Shape;1860;p11"/>
                <p:cNvSpPr/>
                <p:nvPr/>
              </p:nvSpPr>
              <p:spPr>
                <a:xfrm>
                  <a:off x="4401650" y="3986625"/>
                  <a:ext cx="144300" cy="290225"/>
                </a:xfrm>
                <a:custGeom>
                  <a:avLst/>
                  <a:gdLst/>
                  <a:ahLst/>
                  <a:cxnLst/>
                  <a:rect l="l" t="t" r="r" b="b"/>
                  <a:pathLst>
                    <a:path w="5772" h="11609" extrusionOk="0">
                      <a:moveTo>
                        <a:pt x="5771" y="1"/>
                      </a:moveTo>
                      <a:lnTo>
                        <a:pt x="5771" y="1"/>
                      </a:lnTo>
                      <a:cubicBezTo>
                        <a:pt x="2135" y="2803"/>
                        <a:pt x="0" y="7439"/>
                        <a:pt x="334" y="11609"/>
                      </a:cubicBezTo>
                      <a:cubicBezTo>
                        <a:pt x="1068" y="7373"/>
                        <a:pt x="2969" y="3336"/>
                        <a:pt x="57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1" name="Google Shape;1861;p11"/>
                <p:cNvSpPr/>
                <p:nvPr/>
              </p:nvSpPr>
              <p:spPr>
                <a:xfrm>
                  <a:off x="4432500" y="3994975"/>
                  <a:ext cx="130125" cy="313575"/>
                </a:xfrm>
                <a:custGeom>
                  <a:avLst/>
                  <a:gdLst/>
                  <a:ahLst/>
                  <a:cxnLst/>
                  <a:rect l="l" t="t" r="r" b="b"/>
                  <a:pathLst>
                    <a:path w="5205" h="12543" extrusionOk="0">
                      <a:moveTo>
                        <a:pt x="5204" y="0"/>
                      </a:moveTo>
                      <a:cubicBezTo>
                        <a:pt x="3937" y="1935"/>
                        <a:pt x="2636" y="3870"/>
                        <a:pt x="1668" y="5971"/>
                      </a:cubicBezTo>
                      <a:cubicBezTo>
                        <a:pt x="701" y="8039"/>
                        <a:pt x="1" y="10341"/>
                        <a:pt x="67" y="12543"/>
                      </a:cubicBezTo>
                      <a:cubicBezTo>
                        <a:pt x="1168" y="8373"/>
                        <a:pt x="2769" y="4337"/>
                        <a:pt x="52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2" name="Google Shape;1862;p11"/>
                <p:cNvSpPr/>
                <p:nvPr/>
              </p:nvSpPr>
              <p:spPr>
                <a:xfrm>
                  <a:off x="4459200" y="3995800"/>
                  <a:ext cx="125100" cy="319425"/>
                </a:xfrm>
                <a:custGeom>
                  <a:avLst/>
                  <a:gdLst/>
                  <a:ahLst/>
                  <a:cxnLst/>
                  <a:rect l="l" t="t" r="r" b="b"/>
                  <a:pathLst>
                    <a:path w="5004" h="12777" extrusionOk="0">
                      <a:moveTo>
                        <a:pt x="5004" y="1"/>
                      </a:moveTo>
                      <a:lnTo>
                        <a:pt x="0" y="12776"/>
                      </a:lnTo>
                      <a:cubicBezTo>
                        <a:pt x="2502" y="9107"/>
                        <a:pt x="4170" y="4904"/>
                        <a:pt x="50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3" name="Google Shape;1863;p11"/>
                <p:cNvSpPr/>
                <p:nvPr/>
              </p:nvSpPr>
              <p:spPr>
                <a:xfrm>
                  <a:off x="4495050" y="4005800"/>
                  <a:ext cx="119275" cy="305250"/>
                </a:xfrm>
                <a:custGeom>
                  <a:avLst/>
                  <a:gdLst/>
                  <a:ahLst/>
                  <a:cxnLst/>
                  <a:rect l="l" t="t" r="r" b="b"/>
                  <a:pathLst>
                    <a:path w="4771" h="12210" extrusionOk="0">
                      <a:moveTo>
                        <a:pt x="4203" y="1"/>
                      </a:moveTo>
                      <a:lnTo>
                        <a:pt x="4203" y="1"/>
                      </a:lnTo>
                      <a:cubicBezTo>
                        <a:pt x="3369" y="4237"/>
                        <a:pt x="1902" y="8374"/>
                        <a:pt x="0" y="12210"/>
                      </a:cubicBezTo>
                      <a:cubicBezTo>
                        <a:pt x="3069" y="9041"/>
                        <a:pt x="4770" y="4504"/>
                        <a:pt x="42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4" name="Google Shape;1864;p11"/>
                <p:cNvSpPr/>
                <p:nvPr/>
              </p:nvSpPr>
              <p:spPr>
                <a:xfrm>
                  <a:off x="4528400" y="4018325"/>
                  <a:ext cx="105950" cy="301075"/>
                </a:xfrm>
                <a:custGeom>
                  <a:avLst/>
                  <a:gdLst/>
                  <a:ahLst/>
                  <a:cxnLst/>
                  <a:rect l="l" t="t" r="r" b="b"/>
                  <a:pathLst>
                    <a:path w="4238" h="12043" extrusionOk="0">
                      <a:moveTo>
                        <a:pt x="3403" y="0"/>
                      </a:moveTo>
                      <a:cubicBezTo>
                        <a:pt x="3236" y="4203"/>
                        <a:pt x="2035" y="8340"/>
                        <a:pt x="1" y="12042"/>
                      </a:cubicBezTo>
                      <a:cubicBezTo>
                        <a:pt x="1435" y="10374"/>
                        <a:pt x="2736" y="8540"/>
                        <a:pt x="3436" y="6438"/>
                      </a:cubicBezTo>
                      <a:cubicBezTo>
                        <a:pt x="4170" y="4370"/>
                        <a:pt x="4237" y="2002"/>
                        <a:pt x="34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5" name="Google Shape;1865;p11"/>
                <p:cNvSpPr/>
                <p:nvPr/>
              </p:nvSpPr>
              <p:spPr>
                <a:xfrm>
                  <a:off x="4546750" y="3859875"/>
                  <a:ext cx="133450" cy="118500"/>
                </a:xfrm>
                <a:custGeom>
                  <a:avLst/>
                  <a:gdLst/>
                  <a:ahLst/>
                  <a:cxnLst/>
                  <a:rect l="l" t="t" r="r" b="b"/>
                  <a:pathLst>
                    <a:path w="5338" h="4740" extrusionOk="0">
                      <a:moveTo>
                        <a:pt x="2135" y="0"/>
                      </a:moveTo>
                      <a:cubicBezTo>
                        <a:pt x="2135" y="1"/>
                        <a:pt x="1068" y="1735"/>
                        <a:pt x="1001" y="2736"/>
                      </a:cubicBezTo>
                      <a:lnTo>
                        <a:pt x="1" y="1368"/>
                      </a:lnTo>
                      <a:lnTo>
                        <a:pt x="1" y="1368"/>
                      </a:lnTo>
                      <a:cubicBezTo>
                        <a:pt x="1" y="1368"/>
                        <a:pt x="368" y="4003"/>
                        <a:pt x="1268" y="4537"/>
                      </a:cubicBezTo>
                      <a:cubicBezTo>
                        <a:pt x="1485" y="4679"/>
                        <a:pt x="1722" y="4739"/>
                        <a:pt x="1970" y="4739"/>
                      </a:cubicBezTo>
                      <a:cubicBezTo>
                        <a:pt x="3469" y="4739"/>
                        <a:pt x="5338" y="2502"/>
                        <a:pt x="5338" y="2502"/>
                      </a:cubicBezTo>
                      <a:lnTo>
                        <a:pt x="5338" y="2502"/>
                      </a:lnTo>
                      <a:cubicBezTo>
                        <a:pt x="5337" y="2502"/>
                        <a:pt x="3603" y="2802"/>
                        <a:pt x="2969" y="3470"/>
                      </a:cubicBezTo>
                      <a:cubicBezTo>
                        <a:pt x="3303" y="2702"/>
                        <a:pt x="4003" y="1101"/>
                        <a:pt x="4003" y="1101"/>
                      </a:cubicBezTo>
                      <a:lnTo>
                        <a:pt x="4003" y="1101"/>
                      </a:lnTo>
                      <a:cubicBezTo>
                        <a:pt x="4003" y="1101"/>
                        <a:pt x="2436" y="1868"/>
                        <a:pt x="1969" y="2602"/>
                      </a:cubicBezTo>
                      <a:cubicBezTo>
                        <a:pt x="2169" y="1735"/>
                        <a:pt x="2135" y="1"/>
                        <a:pt x="21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6" name="Google Shape;1866;p11"/>
                <p:cNvSpPr/>
                <p:nvPr/>
              </p:nvSpPr>
              <p:spPr>
                <a:xfrm>
                  <a:off x="4374950" y="4142975"/>
                  <a:ext cx="243550" cy="227225"/>
                </a:xfrm>
                <a:custGeom>
                  <a:avLst/>
                  <a:gdLst/>
                  <a:ahLst/>
                  <a:cxnLst/>
                  <a:rect l="l" t="t" r="r" b="b"/>
                  <a:pathLst>
                    <a:path w="9742" h="9089" extrusionOk="0">
                      <a:moveTo>
                        <a:pt x="2881" y="0"/>
                      </a:moveTo>
                      <a:cubicBezTo>
                        <a:pt x="2789" y="0"/>
                        <a:pt x="2699" y="42"/>
                        <a:pt x="2636" y="85"/>
                      </a:cubicBezTo>
                      <a:cubicBezTo>
                        <a:pt x="2503" y="151"/>
                        <a:pt x="2469" y="318"/>
                        <a:pt x="2369" y="451"/>
                      </a:cubicBezTo>
                      <a:cubicBezTo>
                        <a:pt x="1869" y="1552"/>
                        <a:pt x="1635" y="2753"/>
                        <a:pt x="1702" y="3921"/>
                      </a:cubicBezTo>
                      <a:cubicBezTo>
                        <a:pt x="1569" y="3087"/>
                        <a:pt x="1469" y="2253"/>
                        <a:pt x="1235" y="1419"/>
                      </a:cubicBezTo>
                      <a:cubicBezTo>
                        <a:pt x="1168" y="1152"/>
                        <a:pt x="1068" y="852"/>
                        <a:pt x="802" y="785"/>
                      </a:cubicBezTo>
                      <a:cubicBezTo>
                        <a:pt x="784" y="782"/>
                        <a:pt x="766" y="780"/>
                        <a:pt x="747" y="780"/>
                      </a:cubicBezTo>
                      <a:cubicBezTo>
                        <a:pt x="588" y="780"/>
                        <a:pt x="394" y="903"/>
                        <a:pt x="335" y="1052"/>
                      </a:cubicBezTo>
                      <a:cubicBezTo>
                        <a:pt x="234" y="1219"/>
                        <a:pt x="201" y="1385"/>
                        <a:pt x="201" y="1586"/>
                      </a:cubicBezTo>
                      <a:cubicBezTo>
                        <a:pt x="1" y="4221"/>
                        <a:pt x="535" y="7557"/>
                        <a:pt x="2870" y="8791"/>
                      </a:cubicBezTo>
                      <a:cubicBezTo>
                        <a:pt x="3264" y="8997"/>
                        <a:pt x="3674" y="9088"/>
                        <a:pt x="4088" y="9088"/>
                      </a:cubicBezTo>
                      <a:cubicBezTo>
                        <a:pt x="6615" y="9088"/>
                        <a:pt x="9302" y="5705"/>
                        <a:pt x="9675" y="4588"/>
                      </a:cubicBezTo>
                      <a:cubicBezTo>
                        <a:pt x="9708" y="4454"/>
                        <a:pt x="9741" y="4321"/>
                        <a:pt x="9708" y="4254"/>
                      </a:cubicBezTo>
                      <a:cubicBezTo>
                        <a:pt x="9658" y="4179"/>
                        <a:pt x="9570" y="4142"/>
                        <a:pt x="9473" y="4142"/>
                      </a:cubicBezTo>
                      <a:cubicBezTo>
                        <a:pt x="9441" y="4142"/>
                        <a:pt x="9408" y="4146"/>
                        <a:pt x="9374" y="4154"/>
                      </a:cubicBezTo>
                      <a:cubicBezTo>
                        <a:pt x="9241" y="4221"/>
                        <a:pt x="9174" y="4288"/>
                        <a:pt x="9074" y="4388"/>
                      </a:cubicBezTo>
                      <a:cubicBezTo>
                        <a:pt x="8640" y="4821"/>
                        <a:pt x="8173" y="5322"/>
                        <a:pt x="7706" y="5789"/>
                      </a:cubicBezTo>
                      <a:cubicBezTo>
                        <a:pt x="8240" y="5055"/>
                        <a:pt x="8707" y="4254"/>
                        <a:pt x="9041" y="3387"/>
                      </a:cubicBezTo>
                      <a:cubicBezTo>
                        <a:pt x="9074" y="3253"/>
                        <a:pt x="9141" y="3120"/>
                        <a:pt x="9141" y="2987"/>
                      </a:cubicBezTo>
                      <a:cubicBezTo>
                        <a:pt x="9141" y="2887"/>
                        <a:pt x="9074" y="2753"/>
                        <a:pt x="8974" y="2720"/>
                      </a:cubicBezTo>
                      <a:cubicBezTo>
                        <a:pt x="8937" y="2705"/>
                        <a:pt x="8901" y="2699"/>
                        <a:pt x="8865" y="2699"/>
                      </a:cubicBezTo>
                      <a:cubicBezTo>
                        <a:pt x="8736" y="2699"/>
                        <a:pt x="8611" y="2782"/>
                        <a:pt x="8507" y="2887"/>
                      </a:cubicBezTo>
                      <a:cubicBezTo>
                        <a:pt x="7640" y="3620"/>
                        <a:pt x="6873" y="4488"/>
                        <a:pt x="6305" y="5488"/>
                      </a:cubicBezTo>
                      <a:cubicBezTo>
                        <a:pt x="6873" y="4388"/>
                        <a:pt x="7373" y="3287"/>
                        <a:pt x="7673" y="2153"/>
                      </a:cubicBezTo>
                      <a:cubicBezTo>
                        <a:pt x="7706" y="1986"/>
                        <a:pt x="7740" y="1786"/>
                        <a:pt x="7640" y="1652"/>
                      </a:cubicBezTo>
                      <a:cubicBezTo>
                        <a:pt x="7586" y="1598"/>
                        <a:pt x="7517" y="1576"/>
                        <a:pt x="7444" y="1576"/>
                      </a:cubicBezTo>
                      <a:cubicBezTo>
                        <a:pt x="7292" y="1576"/>
                        <a:pt x="7119" y="1673"/>
                        <a:pt x="7006" y="1786"/>
                      </a:cubicBezTo>
                      <a:cubicBezTo>
                        <a:pt x="6039" y="2553"/>
                        <a:pt x="5338" y="3587"/>
                        <a:pt x="4904" y="4755"/>
                      </a:cubicBezTo>
                      <a:cubicBezTo>
                        <a:pt x="5138" y="3454"/>
                        <a:pt x="5338" y="2253"/>
                        <a:pt x="5405" y="985"/>
                      </a:cubicBezTo>
                      <a:cubicBezTo>
                        <a:pt x="5405" y="785"/>
                        <a:pt x="5405" y="585"/>
                        <a:pt x="5238" y="485"/>
                      </a:cubicBezTo>
                      <a:cubicBezTo>
                        <a:pt x="5207" y="472"/>
                        <a:pt x="5174" y="467"/>
                        <a:pt x="5142" y="467"/>
                      </a:cubicBezTo>
                      <a:cubicBezTo>
                        <a:pt x="4999" y="467"/>
                        <a:pt x="4846" y="570"/>
                        <a:pt x="4738" y="652"/>
                      </a:cubicBezTo>
                      <a:cubicBezTo>
                        <a:pt x="3804" y="1586"/>
                        <a:pt x="3503" y="2953"/>
                        <a:pt x="3237" y="4254"/>
                      </a:cubicBezTo>
                      <a:cubicBezTo>
                        <a:pt x="3370" y="2920"/>
                        <a:pt x="3370" y="1719"/>
                        <a:pt x="3237" y="485"/>
                      </a:cubicBezTo>
                      <a:cubicBezTo>
                        <a:pt x="3203" y="318"/>
                        <a:pt x="3203" y="118"/>
                        <a:pt x="3036" y="51"/>
                      </a:cubicBezTo>
                      <a:cubicBezTo>
                        <a:pt x="2987" y="14"/>
                        <a:pt x="2934" y="0"/>
                        <a:pt x="2881" y="0"/>
                      </a:cubicBezTo>
                      <a:close/>
                    </a:path>
                  </a:pathLst>
                </a:custGeom>
                <a:solidFill>
                  <a:srgbClr val="7BA5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7" name="Google Shape;1867;p11"/>
                <p:cNvSpPr/>
                <p:nvPr/>
              </p:nvSpPr>
              <p:spPr>
                <a:xfrm>
                  <a:off x="3989625" y="4147775"/>
                  <a:ext cx="192850" cy="957925"/>
                </a:xfrm>
                <a:custGeom>
                  <a:avLst/>
                  <a:gdLst/>
                  <a:ahLst/>
                  <a:cxnLst/>
                  <a:rect l="l" t="t" r="r" b="b"/>
                  <a:pathLst>
                    <a:path w="7714" h="38317" extrusionOk="0">
                      <a:moveTo>
                        <a:pt x="57" y="1"/>
                      </a:moveTo>
                      <a:cubicBezTo>
                        <a:pt x="12" y="1"/>
                        <a:pt x="1" y="134"/>
                        <a:pt x="70" y="393"/>
                      </a:cubicBezTo>
                      <a:cubicBezTo>
                        <a:pt x="1537" y="6164"/>
                        <a:pt x="2738" y="11934"/>
                        <a:pt x="3739" y="17772"/>
                      </a:cubicBezTo>
                      <a:cubicBezTo>
                        <a:pt x="4740" y="23610"/>
                        <a:pt x="5574" y="29514"/>
                        <a:pt x="6241" y="35385"/>
                      </a:cubicBezTo>
                      <a:cubicBezTo>
                        <a:pt x="6470" y="37349"/>
                        <a:pt x="6892" y="38317"/>
                        <a:pt x="7199" y="38317"/>
                      </a:cubicBezTo>
                      <a:cubicBezTo>
                        <a:pt x="7518" y="38317"/>
                        <a:pt x="7713" y="37274"/>
                        <a:pt x="7442" y="35218"/>
                      </a:cubicBezTo>
                      <a:cubicBezTo>
                        <a:pt x="6608" y="29347"/>
                        <a:pt x="5607" y="23443"/>
                        <a:pt x="4439" y="17672"/>
                      </a:cubicBezTo>
                      <a:cubicBezTo>
                        <a:pt x="3239" y="11834"/>
                        <a:pt x="1871" y="6064"/>
                        <a:pt x="236" y="360"/>
                      </a:cubicBezTo>
                      <a:cubicBezTo>
                        <a:pt x="172" y="118"/>
                        <a:pt x="100" y="1"/>
                        <a:pt x="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8" name="Google Shape;1868;p11"/>
                <p:cNvSpPr/>
                <p:nvPr/>
              </p:nvSpPr>
              <p:spPr>
                <a:xfrm>
                  <a:off x="3862100" y="3895525"/>
                  <a:ext cx="258550" cy="423875"/>
                </a:xfrm>
                <a:custGeom>
                  <a:avLst/>
                  <a:gdLst/>
                  <a:ahLst/>
                  <a:cxnLst/>
                  <a:rect l="l" t="t" r="r" b="b"/>
                  <a:pathLst>
                    <a:path w="10342" h="16955" extrusionOk="0">
                      <a:moveTo>
                        <a:pt x="4138" y="0"/>
                      </a:moveTo>
                      <a:cubicBezTo>
                        <a:pt x="2748" y="0"/>
                        <a:pt x="1403" y="844"/>
                        <a:pt x="834" y="2277"/>
                      </a:cubicBezTo>
                      <a:cubicBezTo>
                        <a:pt x="234" y="3745"/>
                        <a:pt x="0" y="5279"/>
                        <a:pt x="0" y="6814"/>
                      </a:cubicBezTo>
                      <a:cubicBezTo>
                        <a:pt x="34" y="9582"/>
                        <a:pt x="1134" y="12318"/>
                        <a:pt x="2902" y="14419"/>
                      </a:cubicBezTo>
                      <a:cubicBezTo>
                        <a:pt x="3760" y="15419"/>
                        <a:pt x="4985" y="16297"/>
                        <a:pt x="6262" y="16297"/>
                      </a:cubicBezTo>
                      <a:cubicBezTo>
                        <a:pt x="6476" y="16297"/>
                        <a:pt x="6690" y="16273"/>
                        <a:pt x="6905" y="16220"/>
                      </a:cubicBezTo>
                      <a:cubicBezTo>
                        <a:pt x="9040" y="15687"/>
                        <a:pt x="8673" y="16954"/>
                        <a:pt x="9707" y="12484"/>
                      </a:cubicBezTo>
                      <a:cubicBezTo>
                        <a:pt x="10341" y="9916"/>
                        <a:pt x="10341" y="7114"/>
                        <a:pt x="9374" y="4645"/>
                      </a:cubicBezTo>
                      <a:cubicBezTo>
                        <a:pt x="8773" y="3111"/>
                        <a:pt x="7706" y="1643"/>
                        <a:pt x="6038" y="576"/>
                      </a:cubicBezTo>
                      <a:cubicBezTo>
                        <a:pt x="5444" y="183"/>
                        <a:pt x="4786" y="0"/>
                        <a:pt x="41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9" name="Google Shape;1869;p11"/>
                <p:cNvSpPr/>
                <p:nvPr/>
              </p:nvSpPr>
              <p:spPr>
                <a:xfrm>
                  <a:off x="3880450" y="3945775"/>
                  <a:ext cx="75075" cy="318575"/>
                </a:xfrm>
                <a:custGeom>
                  <a:avLst/>
                  <a:gdLst/>
                  <a:ahLst/>
                  <a:cxnLst/>
                  <a:rect l="l" t="t" r="r" b="b"/>
                  <a:pathLst>
                    <a:path w="3003" h="12743" extrusionOk="0">
                      <a:moveTo>
                        <a:pt x="1668" y="0"/>
                      </a:moveTo>
                      <a:lnTo>
                        <a:pt x="1668" y="0"/>
                      </a:lnTo>
                      <a:cubicBezTo>
                        <a:pt x="0" y="4270"/>
                        <a:pt x="567" y="9307"/>
                        <a:pt x="3002" y="12743"/>
                      </a:cubicBezTo>
                      <a:cubicBezTo>
                        <a:pt x="1435" y="8773"/>
                        <a:pt x="1001" y="4337"/>
                        <a:pt x="16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0" name="Google Shape;1870;p11"/>
                <p:cNvSpPr/>
                <p:nvPr/>
              </p:nvSpPr>
              <p:spPr>
                <a:xfrm>
                  <a:off x="3935475" y="3944100"/>
                  <a:ext cx="57575" cy="334425"/>
                </a:xfrm>
                <a:custGeom>
                  <a:avLst/>
                  <a:gdLst/>
                  <a:ahLst/>
                  <a:cxnLst/>
                  <a:rect l="l" t="t" r="r" b="b"/>
                  <a:pathLst>
                    <a:path w="2303" h="13377" extrusionOk="0">
                      <a:moveTo>
                        <a:pt x="234" y="0"/>
                      </a:moveTo>
                      <a:cubicBezTo>
                        <a:pt x="134" y="2302"/>
                        <a:pt x="1" y="4637"/>
                        <a:pt x="268" y="6905"/>
                      </a:cubicBezTo>
                      <a:cubicBezTo>
                        <a:pt x="534" y="9207"/>
                        <a:pt x="1102" y="11509"/>
                        <a:pt x="2302" y="13377"/>
                      </a:cubicBezTo>
                      <a:cubicBezTo>
                        <a:pt x="1068" y="9307"/>
                        <a:pt x="401" y="5004"/>
                        <a:pt x="2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1" name="Google Shape;1871;p11"/>
                <p:cNvSpPr/>
                <p:nvPr/>
              </p:nvSpPr>
              <p:spPr>
                <a:xfrm>
                  <a:off x="3961325" y="3934925"/>
                  <a:ext cx="62575" cy="338600"/>
                </a:xfrm>
                <a:custGeom>
                  <a:avLst/>
                  <a:gdLst/>
                  <a:ahLst/>
                  <a:cxnLst/>
                  <a:rect l="l" t="t" r="r" b="b"/>
                  <a:pathLst>
                    <a:path w="2503" h="13544" extrusionOk="0">
                      <a:moveTo>
                        <a:pt x="1" y="1"/>
                      </a:moveTo>
                      <a:lnTo>
                        <a:pt x="1" y="1"/>
                      </a:lnTo>
                      <a:cubicBezTo>
                        <a:pt x="735" y="4504"/>
                        <a:pt x="1502" y="9007"/>
                        <a:pt x="2236" y="13544"/>
                      </a:cubicBezTo>
                      <a:cubicBezTo>
                        <a:pt x="2503" y="9074"/>
                        <a:pt x="1735" y="4570"/>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2" name="Google Shape;1872;p11"/>
                <p:cNvSpPr/>
                <p:nvPr/>
              </p:nvSpPr>
              <p:spPr>
                <a:xfrm>
                  <a:off x="3978850" y="3934925"/>
                  <a:ext cx="91750" cy="316925"/>
                </a:xfrm>
                <a:custGeom>
                  <a:avLst/>
                  <a:gdLst/>
                  <a:ahLst/>
                  <a:cxnLst/>
                  <a:rect l="l" t="t" r="r" b="b"/>
                  <a:pathLst>
                    <a:path w="3670" h="12677" extrusionOk="0">
                      <a:moveTo>
                        <a:pt x="0" y="1"/>
                      </a:moveTo>
                      <a:cubicBezTo>
                        <a:pt x="1468" y="4070"/>
                        <a:pt x="2335" y="8340"/>
                        <a:pt x="2669" y="12676"/>
                      </a:cubicBezTo>
                      <a:cubicBezTo>
                        <a:pt x="3670" y="8273"/>
                        <a:pt x="2836" y="3536"/>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3" name="Google Shape;1873;p11"/>
                <p:cNvSpPr/>
                <p:nvPr/>
              </p:nvSpPr>
              <p:spPr>
                <a:xfrm>
                  <a:off x="3996350" y="3937425"/>
                  <a:ext cx="95100" cy="302750"/>
                </a:xfrm>
                <a:custGeom>
                  <a:avLst/>
                  <a:gdLst/>
                  <a:ahLst/>
                  <a:cxnLst/>
                  <a:rect l="l" t="t" r="r" b="b"/>
                  <a:pathLst>
                    <a:path w="3804" h="12110" extrusionOk="0">
                      <a:moveTo>
                        <a:pt x="1" y="1"/>
                      </a:moveTo>
                      <a:cubicBezTo>
                        <a:pt x="2002" y="3703"/>
                        <a:pt x="3136" y="7873"/>
                        <a:pt x="3270" y="12109"/>
                      </a:cubicBezTo>
                      <a:cubicBezTo>
                        <a:pt x="3637" y="9941"/>
                        <a:pt x="3804" y="7673"/>
                        <a:pt x="3337" y="5571"/>
                      </a:cubicBezTo>
                      <a:cubicBezTo>
                        <a:pt x="2936" y="3403"/>
                        <a:pt x="1735" y="1302"/>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4" name="Google Shape;1874;p11"/>
                <p:cNvSpPr/>
                <p:nvPr/>
              </p:nvSpPr>
              <p:spPr>
                <a:xfrm>
                  <a:off x="3875450" y="3808175"/>
                  <a:ext cx="130100" cy="110125"/>
                </a:xfrm>
                <a:custGeom>
                  <a:avLst/>
                  <a:gdLst/>
                  <a:ahLst/>
                  <a:cxnLst/>
                  <a:rect l="l" t="t" r="r" b="b"/>
                  <a:pathLst>
                    <a:path w="5204" h="4405" extrusionOk="0">
                      <a:moveTo>
                        <a:pt x="3336" y="0"/>
                      </a:moveTo>
                      <a:cubicBezTo>
                        <a:pt x="3336" y="0"/>
                        <a:pt x="2335" y="1468"/>
                        <a:pt x="2335" y="2335"/>
                      </a:cubicBezTo>
                      <a:cubicBezTo>
                        <a:pt x="2102" y="1501"/>
                        <a:pt x="1134" y="0"/>
                        <a:pt x="1134" y="0"/>
                      </a:cubicBezTo>
                      <a:lnTo>
                        <a:pt x="1134" y="0"/>
                      </a:lnTo>
                      <a:cubicBezTo>
                        <a:pt x="1134" y="0"/>
                        <a:pt x="1168" y="2068"/>
                        <a:pt x="1601" y="2969"/>
                      </a:cubicBezTo>
                      <a:cubicBezTo>
                        <a:pt x="1034" y="2736"/>
                        <a:pt x="0" y="2302"/>
                        <a:pt x="0" y="2302"/>
                      </a:cubicBezTo>
                      <a:lnTo>
                        <a:pt x="0" y="2302"/>
                      </a:lnTo>
                      <a:cubicBezTo>
                        <a:pt x="0" y="2302"/>
                        <a:pt x="1668" y="4337"/>
                        <a:pt x="2702" y="4403"/>
                      </a:cubicBezTo>
                      <a:cubicBezTo>
                        <a:pt x="2717" y="4404"/>
                        <a:pt x="2732" y="4404"/>
                        <a:pt x="2748" y="4404"/>
                      </a:cubicBezTo>
                      <a:cubicBezTo>
                        <a:pt x="4548" y="4404"/>
                        <a:pt x="5204" y="501"/>
                        <a:pt x="5204" y="501"/>
                      </a:cubicBezTo>
                      <a:lnTo>
                        <a:pt x="5204" y="501"/>
                      </a:lnTo>
                      <a:cubicBezTo>
                        <a:pt x="5204" y="501"/>
                        <a:pt x="3836" y="1735"/>
                        <a:pt x="3669" y="2602"/>
                      </a:cubicBezTo>
                      <a:cubicBezTo>
                        <a:pt x="3536" y="1735"/>
                        <a:pt x="3336" y="0"/>
                        <a:pt x="33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5" name="Google Shape;1875;p11"/>
                <p:cNvSpPr/>
                <p:nvPr/>
              </p:nvSpPr>
              <p:spPr>
                <a:xfrm>
                  <a:off x="3877950" y="4103975"/>
                  <a:ext cx="251850" cy="215550"/>
                </a:xfrm>
                <a:custGeom>
                  <a:avLst/>
                  <a:gdLst/>
                  <a:ahLst/>
                  <a:cxnLst/>
                  <a:rect l="l" t="t" r="r" b="b"/>
                  <a:pathLst>
                    <a:path w="10074" h="8622" extrusionOk="0">
                      <a:moveTo>
                        <a:pt x="6463" y="1"/>
                      </a:moveTo>
                      <a:cubicBezTo>
                        <a:pt x="6240" y="1"/>
                        <a:pt x="6098" y="263"/>
                        <a:pt x="6038" y="444"/>
                      </a:cubicBezTo>
                      <a:cubicBezTo>
                        <a:pt x="5604" y="1611"/>
                        <a:pt x="5537" y="2845"/>
                        <a:pt x="5771" y="4080"/>
                      </a:cubicBezTo>
                      <a:cubicBezTo>
                        <a:pt x="5337" y="2845"/>
                        <a:pt x="4837" y="1711"/>
                        <a:pt x="4270" y="610"/>
                      </a:cubicBezTo>
                      <a:cubicBezTo>
                        <a:pt x="4203" y="444"/>
                        <a:pt x="4070" y="277"/>
                        <a:pt x="3903" y="277"/>
                      </a:cubicBezTo>
                      <a:cubicBezTo>
                        <a:pt x="3736" y="310"/>
                        <a:pt x="3603" y="510"/>
                        <a:pt x="3569" y="677"/>
                      </a:cubicBezTo>
                      <a:cubicBezTo>
                        <a:pt x="3269" y="1945"/>
                        <a:pt x="3703" y="3279"/>
                        <a:pt x="4170" y="4513"/>
                      </a:cubicBezTo>
                      <a:cubicBezTo>
                        <a:pt x="3569" y="3312"/>
                        <a:pt x="2936" y="2278"/>
                        <a:pt x="2235" y="1311"/>
                      </a:cubicBezTo>
                      <a:cubicBezTo>
                        <a:pt x="2102" y="1178"/>
                        <a:pt x="2002" y="1011"/>
                        <a:pt x="1835" y="1011"/>
                      </a:cubicBezTo>
                      <a:cubicBezTo>
                        <a:pt x="1823" y="1008"/>
                        <a:pt x="1811" y="1006"/>
                        <a:pt x="1799" y="1006"/>
                      </a:cubicBezTo>
                      <a:cubicBezTo>
                        <a:pt x="1673" y="1006"/>
                        <a:pt x="1532" y="1156"/>
                        <a:pt x="1501" y="1278"/>
                      </a:cubicBezTo>
                      <a:cubicBezTo>
                        <a:pt x="1401" y="1411"/>
                        <a:pt x="1434" y="1578"/>
                        <a:pt x="1434" y="1745"/>
                      </a:cubicBezTo>
                      <a:cubicBezTo>
                        <a:pt x="1568" y="2879"/>
                        <a:pt x="1968" y="4080"/>
                        <a:pt x="2669" y="5014"/>
                      </a:cubicBezTo>
                      <a:cubicBezTo>
                        <a:pt x="2102" y="4346"/>
                        <a:pt x="1568" y="3713"/>
                        <a:pt x="1001" y="3112"/>
                      </a:cubicBezTo>
                      <a:cubicBezTo>
                        <a:pt x="864" y="2921"/>
                        <a:pt x="638" y="2752"/>
                        <a:pt x="414" y="2752"/>
                      </a:cubicBezTo>
                      <a:cubicBezTo>
                        <a:pt x="365" y="2752"/>
                        <a:pt x="315" y="2761"/>
                        <a:pt x="267" y="2779"/>
                      </a:cubicBezTo>
                      <a:cubicBezTo>
                        <a:pt x="67" y="2845"/>
                        <a:pt x="0" y="3012"/>
                        <a:pt x="0" y="3246"/>
                      </a:cubicBezTo>
                      <a:cubicBezTo>
                        <a:pt x="0" y="3446"/>
                        <a:pt x="67" y="3613"/>
                        <a:pt x="167" y="3779"/>
                      </a:cubicBezTo>
                      <a:cubicBezTo>
                        <a:pt x="1306" y="6089"/>
                        <a:pt x="3396" y="8621"/>
                        <a:pt x="5912" y="8621"/>
                      </a:cubicBezTo>
                      <a:cubicBezTo>
                        <a:pt x="5976" y="8621"/>
                        <a:pt x="6040" y="8619"/>
                        <a:pt x="6104" y="8616"/>
                      </a:cubicBezTo>
                      <a:cubicBezTo>
                        <a:pt x="9273" y="8449"/>
                        <a:pt x="10074" y="2845"/>
                        <a:pt x="9774" y="1478"/>
                      </a:cubicBezTo>
                      <a:cubicBezTo>
                        <a:pt x="9740" y="1344"/>
                        <a:pt x="9707" y="1244"/>
                        <a:pt x="9607" y="1178"/>
                      </a:cubicBezTo>
                      <a:cubicBezTo>
                        <a:pt x="9579" y="1159"/>
                        <a:pt x="9548" y="1151"/>
                        <a:pt x="9517" y="1151"/>
                      </a:cubicBezTo>
                      <a:cubicBezTo>
                        <a:pt x="9435" y="1151"/>
                        <a:pt x="9346" y="1205"/>
                        <a:pt x="9273" y="1278"/>
                      </a:cubicBezTo>
                      <a:cubicBezTo>
                        <a:pt x="9207" y="1344"/>
                        <a:pt x="9207" y="1478"/>
                        <a:pt x="9173" y="1611"/>
                      </a:cubicBezTo>
                      <a:cubicBezTo>
                        <a:pt x="9007" y="2245"/>
                        <a:pt x="8873" y="2912"/>
                        <a:pt x="8706" y="3513"/>
                      </a:cubicBezTo>
                      <a:cubicBezTo>
                        <a:pt x="8773" y="2612"/>
                        <a:pt x="8773" y="1678"/>
                        <a:pt x="8606" y="777"/>
                      </a:cubicBezTo>
                      <a:cubicBezTo>
                        <a:pt x="8573" y="644"/>
                        <a:pt x="8540" y="544"/>
                        <a:pt x="8506" y="444"/>
                      </a:cubicBezTo>
                      <a:cubicBezTo>
                        <a:pt x="8451" y="333"/>
                        <a:pt x="8373" y="268"/>
                        <a:pt x="8272" y="268"/>
                      </a:cubicBezTo>
                      <a:cubicBezTo>
                        <a:pt x="8251" y="268"/>
                        <a:pt x="8229" y="271"/>
                        <a:pt x="8206" y="277"/>
                      </a:cubicBezTo>
                      <a:cubicBezTo>
                        <a:pt x="8039" y="310"/>
                        <a:pt x="7939" y="477"/>
                        <a:pt x="7906" y="644"/>
                      </a:cubicBezTo>
                      <a:cubicBezTo>
                        <a:pt x="7572" y="1745"/>
                        <a:pt x="7372" y="2912"/>
                        <a:pt x="7372" y="4013"/>
                      </a:cubicBezTo>
                      <a:cubicBezTo>
                        <a:pt x="7272" y="2745"/>
                        <a:pt x="7172" y="1578"/>
                        <a:pt x="6838" y="444"/>
                      </a:cubicBezTo>
                      <a:cubicBezTo>
                        <a:pt x="6772" y="277"/>
                        <a:pt x="6705" y="77"/>
                        <a:pt x="6538" y="10"/>
                      </a:cubicBezTo>
                      <a:cubicBezTo>
                        <a:pt x="6512" y="4"/>
                        <a:pt x="6487" y="1"/>
                        <a:pt x="64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76" name="Google Shape;1876;p11"/>
              <p:cNvGrpSpPr/>
              <p:nvPr/>
            </p:nvGrpSpPr>
            <p:grpSpPr>
              <a:xfrm>
                <a:off x="6372725" y="4382953"/>
                <a:ext cx="988324" cy="895098"/>
                <a:chOff x="4048900" y="1919750"/>
                <a:chExt cx="1060775" cy="960715"/>
              </a:xfrm>
            </p:grpSpPr>
            <p:sp>
              <p:nvSpPr>
                <p:cNvPr id="1877" name="Google Shape;1877;p11"/>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8" name="Google Shape;1878;p11"/>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9" name="Google Shape;1879;p11"/>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0" name="Google Shape;1880;p11"/>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1" name="Google Shape;1881;p11"/>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2" name="Google Shape;1882;p11"/>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3" name="Google Shape;1883;p11"/>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4" name="Google Shape;1884;p11"/>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5" name="Google Shape;1885;p11"/>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6" name="Google Shape;1886;p11"/>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7" name="Google Shape;1887;p11"/>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8" name="Google Shape;1888;p11"/>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9" name="Google Shape;1889;p11"/>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0" name="Google Shape;1890;p11"/>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1" name="Google Shape;1891;p11"/>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2" name="Google Shape;1892;p11"/>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3" name="Google Shape;1893;p11"/>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4" name="Google Shape;1894;p11"/>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5" name="Google Shape;1895;p11"/>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6" name="Google Shape;1896;p11"/>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7" name="Google Shape;1897;p11"/>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8" name="Google Shape;1898;p11"/>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9" name="Google Shape;1899;p11"/>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00" name="Google Shape;1900;p11"/>
              <p:cNvGrpSpPr/>
              <p:nvPr/>
            </p:nvGrpSpPr>
            <p:grpSpPr>
              <a:xfrm>
                <a:off x="5418571" y="4342521"/>
                <a:ext cx="954154" cy="975956"/>
                <a:chOff x="1356975" y="1865675"/>
                <a:chExt cx="1024100" cy="1047500"/>
              </a:xfrm>
            </p:grpSpPr>
            <p:sp>
              <p:nvSpPr>
                <p:cNvPr id="1901" name="Google Shape;1901;p11"/>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2" name="Google Shape;1902;p11"/>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3" name="Google Shape;1903;p11"/>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4" name="Google Shape;1904;p11"/>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5" name="Google Shape;1905;p11"/>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6" name="Google Shape;1906;p11"/>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7" name="Google Shape;1907;p11"/>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8" name="Google Shape;1908;p11"/>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9" name="Google Shape;1909;p11"/>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0" name="Google Shape;1910;p11"/>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1" name="Google Shape;1911;p11"/>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2" name="Google Shape;1912;p11"/>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3" name="Google Shape;1913;p11"/>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4" name="Google Shape;1914;p11"/>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5" name="Google Shape;1915;p11"/>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6" name="Google Shape;1916;p11"/>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7" name="Google Shape;1917;p11"/>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8" name="Google Shape;1918;p11"/>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9" name="Google Shape;1919;p11"/>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0" name="Google Shape;1920;p11"/>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1" name="Google Shape;1921;p11"/>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2" name="Google Shape;1922;p11"/>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3" name="Google Shape;1923;p11"/>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4" name="Google Shape;1924;p11"/>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5" name="Google Shape;1925;p11"/>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6" name="Google Shape;1926;p11"/>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7" name="Google Shape;1927;p11"/>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8" name="Google Shape;1928;p11"/>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1929" name="Google Shape;1929;p11"/>
            <p:cNvSpPr/>
            <p:nvPr/>
          </p:nvSpPr>
          <p:spPr>
            <a:xfrm>
              <a:off x="1104874" y="14567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0" name="Google Shape;1930;p11"/>
            <p:cNvSpPr/>
            <p:nvPr/>
          </p:nvSpPr>
          <p:spPr>
            <a:xfrm>
              <a:off x="92175"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1" name="Google Shape;1931;p11"/>
            <p:cNvSpPr/>
            <p:nvPr/>
          </p:nvSpPr>
          <p:spPr>
            <a:xfrm>
              <a:off x="8119601" y="211092"/>
              <a:ext cx="839142" cy="41394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932" name="Google Shape;1932;p11"/>
          <p:cNvSpPr txBox="1">
            <a:spLocks noGrp="1"/>
          </p:cNvSpPr>
          <p:nvPr>
            <p:ph type="title" hasCustomPrompt="1"/>
          </p:nvPr>
        </p:nvSpPr>
        <p:spPr>
          <a:xfrm>
            <a:off x="1712000" y="2022133"/>
            <a:ext cx="8768000" cy="20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9600"/>
              <a:buNone/>
              <a:defRPr sz="12800"/>
            </a:lvl1pPr>
            <a:lvl2pPr lvl="1" algn="ctr" rtl="0">
              <a:spcBef>
                <a:spcPts val="0"/>
              </a:spcBef>
              <a:spcAft>
                <a:spcPts val="0"/>
              </a:spcAft>
              <a:buSzPts val="9600"/>
              <a:buNone/>
              <a:defRPr sz="12800"/>
            </a:lvl2pPr>
            <a:lvl3pPr lvl="2" algn="ctr" rtl="0">
              <a:spcBef>
                <a:spcPts val="0"/>
              </a:spcBef>
              <a:spcAft>
                <a:spcPts val="0"/>
              </a:spcAft>
              <a:buSzPts val="9600"/>
              <a:buNone/>
              <a:defRPr sz="12800"/>
            </a:lvl3pPr>
            <a:lvl4pPr lvl="3" algn="ctr" rtl="0">
              <a:spcBef>
                <a:spcPts val="0"/>
              </a:spcBef>
              <a:spcAft>
                <a:spcPts val="0"/>
              </a:spcAft>
              <a:buSzPts val="9600"/>
              <a:buNone/>
              <a:defRPr sz="12800"/>
            </a:lvl4pPr>
            <a:lvl5pPr lvl="4" algn="ctr" rtl="0">
              <a:spcBef>
                <a:spcPts val="0"/>
              </a:spcBef>
              <a:spcAft>
                <a:spcPts val="0"/>
              </a:spcAft>
              <a:buSzPts val="9600"/>
              <a:buNone/>
              <a:defRPr sz="12800"/>
            </a:lvl5pPr>
            <a:lvl6pPr lvl="5" algn="ctr" rtl="0">
              <a:spcBef>
                <a:spcPts val="0"/>
              </a:spcBef>
              <a:spcAft>
                <a:spcPts val="0"/>
              </a:spcAft>
              <a:buSzPts val="9600"/>
              <a:buNone/>
              <a:defRPr sz="12800"/>
            </a:lvl6pPr>
            <a:lvl7pPr lvl="6" algn="ctr" rtl="0">
              <a:spcBef>
                <a:spcPts val="0"/>
              </a:spcBef>
              <a:spcAft>
                <a:spcPts val="0"/>
              </a:spcAft>
              <a:buSzPts val="9600"/>
              <a:buNone/>
              <a:defRPr sz="12800"/>
            </a:lvl7pPr>
            <a:lvl8pPr lvl="7" algn="ctr" rtl="0">
              <a:spcBef>
                <a:spcPts val="0"/>
              </a:spcBef>
              <a:spcAft>
                <a:spcPts val="0"/>
              </a:spcAft>
              <a:buSzPts val="9600"/>
              <a:buNone/>
              <a:defRPr sz="12800"/>
            </a:lvl8pPr>
            <a:lvl9pPr lvl="8" algn="ctr" rtl="0">
              <a:spcBef>
                <a:spcPts val="0"/>
              </a:spcBef>
              <a:spcAft>
                <a:spcPts val="0"/>
              </a:spcAft>
              <a:buSzPts val="9600"/>
              <a:buNone/>
              <a:defRPr sz="12800"/>
            </a:lvl9pPr>
          </a:lstStyle>
          <a:p>
            <a:r>
              <a:t>xx%</a:t>
            </a:r>
          </a:p>
        </p:txBody>
      </p:sp>
      <p:sp>
        <p:nvSpPr>
          <p:cNvPr id="1933" name="Google Shape;1933;p11"/>
          <p:cNvSpPr txBox="1">
            <a:spLocks noGrp="1"/>
          </p:cNvSpPr>
          <p:nvPr>
            <p:ph type="subTitle" idx="1"/>
          </p:nvPr>
        </p:nvSpPr>
        <p:spPr>
          <a:xfrm>
            <a:off x="1712000" y="3998181"/>
            <a:ext cx="8768000" cy="52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Tree>
    <p:extLst>
      <p:ext uri="{BB962C8B-B14F-4D97-AF65-F5344CB8AC3E}">
        <p14:creationId xmlns:p14="http://schemas.microsoft.com/office/powerpoint/2010/main" val="41059919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F637CC-3B28-6318-C219-40125BC81B9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662F1F0C-35B8-B6F5-62DA-85B709E842B4}"/>
              </a:ext>
            </a:extLst>
          </p:cNvPr>
          <p:cNvSpPr>
            <a:spLocks noGrp="1"/>
          </p:cNvSpPr>
          <p:nvPr>
            <p:ph type="dt" sz="half" idx="10"/>
          </p:nvPr>
        </p:nvSpPr>
        <p:spPr>
          <a:xfrm>
            <a:off x="838200" y="6356350"/>
            <a:ext cx="2743200" cy="365125"/>
          </a:xfrm>
          <a:prstGeom prst="rect">
            <a:avLst/>
          </a:prstGeom>
        </p:spPr>
        <p:txBody>
          <a:bodyPr/>
          <a:lstStyle/>
          <a:p>
            <a:fld id="{7875F4F3-97BF-425F-86F7-2D4B286B4933}" type="datetimeFigureOut">
              <a:rPr lang="en-US" smtClean="0"/>
              <a:t>4/12/2025</a:t>
            </a:fld>
            <a:endParaRPr lang="en-US"/>
          </a:p>
        </p:txBody>
      </p:sp>
      <p:sp>
        <p:nvSpPr>
          <p:cNvPr id="4" name="Footer Placeholder 3">
            <a:extLst>
              <a:ext uri="{FF2B5EF4-FFF2-40B4-BE49-F238E27FC236}">
                <a16:creationId xmlns:a16="http://schemas.microsoft.com/office/drawing/2014/main" id="{87AF8E93-FE86-0246-7FB8-7F7365DC462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E7387BE4-3C86-7852-E1A2-B620216768C7}"/>
              </a:ext>
            </a:extLst>
          </p:cNvPr>
          <p:cNvSpPr>
            <a:spLocks noGrp="1"/>
          </p:cNvSpPr>
          <p:nvPr>
            <p:ph type="sldNum" sz="quarter" idx="12"/>
          </p:nvPr>
        </p:nvSpPr>
        <p:spPr>
          <a:xfrm>
            <a:off x="8610600" y="6356350"/>
            <a:ext cx="2743200" cy="365125"/>
          </a:xfrm>
          <a:prstGeom prst="rect">
            <a:avLst/>
          </a:prstGeom>
        </p:spPr>
        <p:txBody>
          <a:bodyPr/>
          <a:lstStyle/>
          <a:p>
            <a:fld id="{08A61386-6BAD-47E0-AD34-EC78418C17FB}" type="slidenum">
              <a:rPr lang="en-US" smtClean="0"/>
              <a:t>‹#›</a:t>
            </a:fld>
            <a:endParaRPr lang="en-US"/>
          </a:p>
        </p:txBody>
      </p:sp>
    </p:spTree>
    <p:extLst>
      <p:ext uri="{BB962C8B-B14F-4D97-AF65-F5344CB8AC3E}">
        <p14:creationId xmlns:p14="http://schemas.microsoft.com/office/powerpoint/2010/main" val="332118335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76"/>
        <p:cNvGrpSpPr/>
        <p:nvPr/>
      </p:nvGrpSpPr>
      <p:grpSpPr>
        <a:xfrm>
          <a:off x="0" y="0"/>
          <a:ext cx="0" cy="0"/>
          <a:chOff x="0" y="0"/>
          <a:chExt cx="0" cy="0"/>
        </a:xfrm>
      </p:grpSpPr>
      <p:sp>
        <p:nvSpPr>
          <p:cNvPr id="77" name="Google Shape;77;p10"/>
          <p:cNvSpPr txBox="1">
            <a:spLocks noGrp="1"/>
          </p:cNvSpPr>
          <p:nvPr>
            <p:ph type="title"/>
          </p:nvPr>
        </p:nvSpPr>
        <p:spPr>
          <a:xfrm>
            <a:off x="1297100" y="896733"/>
            <a:ext cx="9598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700"/>
              <a:buNone/>
              <a:defRPr/>
            </a:lvl1pPr>
            <a:lvl2pPr lvl="1" algn="ctr" rtl="0">
              <a:spcBef>
                <a:spcPts val="0"/>
              </a:spcBef>
              <a:spcAft>
                <a:spcPts val="0"/>
              </a:spcAft>
              <a:buSzPts val="3700"/>
              <a:buNone/>
              <a:defRPr/>
            </a:lvl2pPr>
            <a:lvl3pPr lvl="2" algn="ctr" rtl="0">
              <a:spcBef>
                <a:spcPts val="0"/>
              </a:spcBef>
              <a:spcAft>
                <a:spcPts val="0"/>
              </a:spcAft>
              <a:buSzPts val="3700"/>
              <a:buNone/>
              <a:defRPr/>
            </a:lvl3pPr>
            <a:lvl4pPr lvl="3" algn="ctr" rtl="0">
              <a:spcBef>
                <a:spcPts val="0"/>
              </a:spcBef>
              <a:spcAft>
                <a:spcPts val="0"/>
              </a:spcAft>
              <a:buSzPts val="3700"/>
              <a:buNone/>
              <a:defRPr/>
            </a:lvl4pPr>
            <a:lvl5pPr lvl="4" algn="ctr" rtl="0">
              <a:spcBef>
                <a:spcPts val="0"/>
              </a:spcBef>
              <a:spcAft>
                <a:spcPts val="0"/>
              </a:spcAft>
              <a:buSzPts val="3700"/>
              <a:buNone/>
              <a:defRPr/>
            </a:lvl5pPr>
            <a:lvl6pPr lvl="5" algn="ctr" rtl="0">
              <a:spcBef>
                <a:spcPts val="0"/>
              </a:spcBef>
              <a:spcAft>
                <a:spcPts val="0"/>
              </a:spcAft>
              <a:buSzPts val="3700"/>
              <a:buNone/>
              <a:defRPr/>
            </a:lvl6pPr>
            <a:lvl7pPr lvl="6" algn="ctr" rtl="0">
              <a:spcBef>
                <a:spcPts val="0"/>
              </a:spcBef>
              <a:spcAft>
                <a:spcPts val="0"/>
              </a:spcAft>
              <a:buSzPts val="3700"/>
              <a:buNone/>
              <a:defRPr/>
            </a:lvl7pPr>
            <a:lvl8pPr lvl="7" algn="ctr" rtl="0">
              <a:spcBef>
                <a:spcPts val="0"/>
              </a:spcBef>
              <a:spcAft>
                <a:spcPts val="0"/>
              </a:spcAft>
              <a:buSzPts val="3700"/>
              <a:buNone/>
              <a:defRPr/>
            </a:lvl8pPr>
            <a:lvl9pPr lvl="8" algn="ctr" rtl="0">
              <a:spcBef>
                <a:spcPts val="0"/>
              </a:spcBef>
              <a:spcAft>
                <a:spcPts val="0"/>
              </a:spcAft>
              <a:buSzPts val="3700"/>
              <a:buNone/>
              <a:defRPr/>
            </a:lvl9pPr>
          </a:lstStyle>
          <a:p>
            <a:endParaRPr/>
          </a:p>
        </p:txBody>
      </p:sp>
      <p:pic>
        <p:nvPicPr>
          <p:cNvPr id="78" name="Google Shape;78;p10"/>
          <p:cNvPicPr preferRelativeResize="0"/>
          <p:nvPr/>
        </p:nvPicPr>
        <p:blipFill>
          <a:blip r:embed="rId2">
            <a:alphaModFix/>
          </a:blip>
          <a:stretch>
            <a:fillRect/>
          </a:stretch>
        </p:blipFill>
        <p:spPr>
          <a:xfrm rot="622542" flipH="1">
            <a:off x="-961002" y="3841709"/>
            <a:ext cx="2621700" cy="3007985"/>
          </a:xfrm>
          <a:prstGeom prst="rect">
            <a:avLst/>
          </a:prstGeom>
          <a:noFill/>
          <a:ln>
            <a:noFill/>
          </a:ln>
        </p:spPr>
      </p:pic>
      <p:pic>
        <p:nvPicPr>
          <p:cNvPr id="79" name="Google Shape;79;p10"/>
          <p:cNvPicPr preferRelativeResize="0"/>
          <p:nvPr/>
        </p:nvPicPr>
        <p:blipFill>
          <a:blip r:embed="rId3">
            <a:alphaModFix/>
          </a:blip>
          <a:stretch>
            <a:fillRect/>
          </a:stretch>
        </p:blipFill>
        <p:spPr>
          <a:xfrm rot="493266" flipH="1">
            <a:off x="-699197" y="5024281"/>
            <a:ext cx="3508541" cy="2240799"/>
          </a:xfrm>
          <a:prstGeom prst="rect">
            <a:avLst/>
          </a:prstGeom>
          <a:noFill/>
          <a:ln>
            <a:noFill/>
          </a:ln>
        </p:spPr>
      </p:pic>
      <p:pic>
        <p:nvPicPr>
          <p:cNvPr id="80" name="Google Shape;80;p10"/>
          <p:cNvPicPr preferRelativeResize="0"/>
          <p:nvPr/>
        </p:nvPicPr>
        <p:blipFill>
          <a:blip r:embed="rId4">
            <a:alphaModFix/>
          </a:blip>
          <a:stretch>
            <a:fillRect/>
          </a:stretch>
        </p:blipFill>
        <p:spPr>
          <a:xfrm rot="-538046" flipH="1">
            <a:off x="11081725" y="3084978"/>
            <a:ext cx="2242225" cy="2570441"/>
          </a:xfrm>
          <a:prstGeom prst="rect">
            <a:avLst/>
          </a:prstGeom>
          <a:noFill/>
          <a:ln>
            <a:noFill/>
          </a:ln>
        </p:spPr>
      </p:pic>
      <p:pic>
        <p:nvPicPr>
          <p:cNvPr id="81" name="Google Shape;81;p10"/>
          <p:cNvPicPr preferRelativeResize="0"/>
          <p:nvPr/>
        </p:nvPicPr>
        <p:blipFill>
          <a:blip r:embed="rId5">
            <a:alphaModFix/>
          </a:blip>
          <a:stretch>
            <a:fillRect/>
          </a:stretch>
        </p:blipFill>
        <p:spPr>
          <a:xfrm flipH="1">
            <a:off x="10721902" y="4277167"/>
            <a:ext cx="1755961" cy="2920299"/>
          </a:xfrm>
          <a:prstGeom prst="rect">
            <a:avLst/>
          </a:prstGeom>
          <a:noFill/>
          <a:ln>
            <a:noFill/>
          </a:ln>
        </p:spPr>
      </p:pic>
      <p:pic>
        <p:nvPicPr>
          <p:cNvPr id="82" name="Google Shape;82;p10"/>
          <p:cNvPicPr preferRelativeResize="0"/>
          <p:nvPr/>
        </p:nvPicPr>
        <p:blipFill>
          <a:blip r:embed="rId6">
            <a:alphaModFix/>
          </a:blip>
          <a:stretch>
            <a:fillRect/>
          </a:stretch>
        </p:blipFill>
        <p:spPr>
          <a:xfrm flipH="1">
            <a:off x="8925987" y="5575533"/>
            <a:ext cx="1387199" cy="1928867"/>
          </a:xfrm>
          <a:prstGeom prst="rect">
            <a:avLst/>
          </a:prstGeom>
          <a:noFill/>
          <a:ln>
            <a:noFill/>
          </a:ln>
        </p:spPr>
      </p:pic>
    </p:spTree>
    <p:extLst>
      <p:ext uri="{BB962C8B-B14F-4D97-AF65-F5344CB8AC3E}">
        <p14:creationId xmlns:p14="http://schemas.microsoft.com/office/powerpoint/2010/main" val="34594670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15"/>
        <p:cNvGrpSpPr/>
        <p:nvPr/>
      </p:nvGrpSpPr>
      <p:grpSpPr>
        <a:xfrm>
          <a:off x="0" y="0"/>
          <a:ext cx="0" cy="0"/>
          <a:chOff x="0" y="0"/>
          <a:chExt cx="0" cy="0"/>
        </a:xfrm>
      </p:grpSpPr>
      <p:pic>
        <p:nvPicPr>
          <p:cNvPr id="16" name="Google Shape;16;p3"/>
          <p:cNvPicPr preferRelativeResize="0"/>
          <p:nvPr/>
        </p:nvPicPr>
        <p:blipFill>
          <a:blip r:embed="rId2">
            <a:alphaModFix/>
          </a:blip>
          <a:stretch>
            <a:fillRect/>
          </a:stretch>
        </p:blipFill>
        <p:spPr>
          <a:xfrm>
            <a:off x="10136186" y="3390000"/>
            <a:ext cx="1387199" cy="1928867"/>
          </a:xfrm>
          <a:prstGeom prst="rect">
            <a:avLst/>
          </a:prstGeom>
          <a:noFill/>
          <a:ln>
            <a:noFill/>
          </a:ln>
        </p:spPr>
      </p:pic>
      <p:pic>
        <p:nvPicPr>
          <p:cNvPr id="17" name="Google Shape;17;p3"/>
          <p:cNvPicPr preferRelativeResize="0"/>
          <p:nvPr/>
        </p:nvPicPr>
        <p:blipFill>
          <a:blip r:embed="rId3">
            <a:alphaModFix/>
          </a:blip>
          <a:stretch>
            <a:fillRect/>
          </a:stretch>
        </p:blipFill>
        <p:spPr>
          <a:xfrm rot="425587">
            <a:off x="9430652" y="5093147"/>
            <a:ext cx="2798285" cy="903207"/>
          </a:xfrm>
          <a:prstGeom prst="rect">
            <a:avLst/>
          </a:prstGeom>
          <a:noFill/>
          <a:ln>
            <a:noFill/>
          </a:ln>
        </p:spPr>
      </p:pic>
      <p:sp>
        <p:nvSpPr>
          <p:cNvPr id="18" name="Google Shape;18;p3"/>
          <p:cNvSpPr/>
          <p:nvPr/>
        </p:nvSpPr>
        <p:spPr>
          <a:xfrm>
            <a:off x="2675567" y="1155933"/>
            <a:ext cx="6840800" cy="4212400"/>
          </a:xfrm>
          <a:prstGeom prst="roundRect">
            <a:avLst>
              <a:gd name="adj" fmla="val 16667"/>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19" name="Google Shape;19;p3"/>
          <p:cNvPicPr preferRelativeResize="0"/>
          <p:nvPr/>
        </p:nvPicPr>
        <p:blipFill>
          <a:blip r:embed="rId4">
            <a:alphaModFix/>
          </a:blip>
          <a:stretch>
            <a:fillRect/>
          </a:stretch>
        </p:blipFill>
        <p:spPr>
          <a:xfrm flipH="1">
            <a:off x="-254463" y="5727484"/>
            <a:ext cx="12851979" cy="1882633"/>
          </a:xfrm>
          <a:prstGeom prst="rect">
            <a:avLst/>
          </a:prstGeom>
          <a:noFill/>
          <a:ln>
            <a:noFill/>
          </a:ln>
        </p:spPr>
      </p:pic>
      <p:sp>
        <p:nvSpPr>
          <p:cNvPr id="20" name="Google Shape;20;p3"/>
          <p:cNvSpPr txBox="1">
            <a:spLocks noGrp="1"/>
          </p:cNvSpPr>
          <p:nvPr>
            <p:ph type="title"/>
          </p:nvPr>
        </p:nvSpPr>
        <p:spPr>
          <a:xfrm>
            <a:off x="3780033" y="3070267"/>
            <a:ext cx="4632000" cy="8696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56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21" name="Google Shape;21;p3"/>
          <p:cNvSpPr txBox="1">
            <a:spLocks noGrp="1"/>
          </p:cNvSpPr>
          <p:nvPr>
            <p:ph type="title" idx="2" hasCustomPrompt="1"/>
          </p:nvPr>
        </p:nvSpPr>
        <p:spPr>
          <a:xfrm>
            <a:off x="3995400" y="1851500"/>
            <a:ext cx="42012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9600">
                <a:solidFill>
                  <a:schemeClr val="accent1"/>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22" name="Google Shape;22;p3"/>
          <p:cNvSpPr txBox="1">
            <a:spLocks noGrp="1"/>
          </p:cNvSpPr>
          <p:nvPr>
            <p:ph type="subTitle" idx="1"/>
          </p:nvPr>
        </p:nvSpPr>
        <p:spPr>
          <a:xfrm>
            <a:off x="4306800" y="4036233"/>
            <a:ext cx="3578800" cy="63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pic>
        <p:nvPicPr>
          <p:cNvPr id="23" name="Google Shape;23;p3"/>
          <p:cNvPicPr preferRelativeResize="0"/>
          <p:nvPr/>
        </p:nvPicPr>
        <p:blipFill>
          <a:blip r:embed="rId5">
            <a:alphaModFix/>
          </a:blip>
          <a:stretch>
            <a:fillRect/>
          </a:stretch>
        </p:blipFill>
        <p:spPr>
          <a:xfrm>
            <a:off x="1427400" y="4672647"/>
            <a:ext cx="3359232" cy="1847928"/>
          </a:xfrm>
          <a:prstGeom prst="rect">
            <a:avLst/>
          </a:prstGeom>
          <a:noFill/>
          <a:ln>
            <a:noFill/>
          </a:ln>
        </p:spPr>
      </p:pic>
      <p:pic>
        <p:nvPicPr>
          <p:cNvPr id="24" name="Google Shape;24;p3"/>
          <p:cNvPicPr preferRelativeResize="0"/>
          <p:nvPr/>
        </p:nvPicPr>
        <p:blipFill>
          <a:blip r:embed="rId6">
            <a:alphaModFix/>
          </a:blip>
          <a:stretch>
            <a:fillRect/>
          </a:stretch>
        </p:blipFill>
        <p:spPr>
          <a:xfrm rot="442380">
            <a:off x="259462" y="3936036"/>
            <a:ext cx="1902197" cy="2182461"/>
          </a:xfrm>
          <a:prstGeom prst="rect">
            <a:avLst/>
          </a:prstGeom>
          <a:noFill/>
          <a:ln>
            <a:noFill/>
          </a:ln>
        </p:spPr>
      </p:pic>
      <p:pic>
        <p:nvPicPr>
          <p:cNvPr id="25" name="Google Shape;25;p3"/>
          <p:cNvPicPr preferRelativeResize="0"/>
          <p:nvPr/>
        </p:nvPicPr>
        <p:blipFill>
          <a:blip r:embed="rId7">
            <a:alphaModFix/>
          </a:blip>
          <a:stretch>
            <a:fillRect/>
          </a:stretch>
        </p:blipFill>
        <p:spPr>
          <a:xfrm>
            <a:off x="157233" y="5239066"/>
            <a:ext cx="3359232" cy="1618924"/>
          </a:xfrm>
          <a:prstGeom prst="rect">
            <a:avLst/>
          </a:prstGeom>
          <a:noFill/>
          <a:ln>
            <a:noFill/>
          </a:ln>
        </p:spPr>
      </p:pic>
      <p:pic>
        <p:nvPicPr>
          <p:cNvPr id="26" name="Google Shape;26;p3"/>
          <p:cNvPicPr preferRelativeResize="0"/>
          <p:nvPr/>
        </p:nvPicPr>
        <p:blipFill>
          <a:blip r:embed="rId8">
            <a:alphaModFix/>
          </a:blip>
          <a:stretch>
            <a:fillRect/>
          </a:stretch>
        </p:blipFill>
        <p:spPr>
          <a:xfrm>
            <a:off x="8740176" y="5472936"/>
            <a:ext cx="3197269" cy="2042001"/>
          </a:xfrm>
          <a:prstGeom prst="rect">
            <a:avLst/>
          </a:prstGeom>
          <a:noFill/>
          <a:ln>
            <a:noFill/>
          </a:ln>
        </p:spPr>
      </p:pic>
    </p:spTree>
    <p:extLst>
      <p:ext uri="{BB962C8B-B14F-4D97-AF65-F5344CB8AC3E}">
        <p14:creationId xmlns:p14="http://schemas.microsoft.com/office/powerpoint/2010/main" val="24358301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203"/>
        <p:cNvGrpSpPr/>
        <p:nvPr/>
      </p:nvGrpSpPr>
      <p:grpSpPr>
        <a:xfrm>
          <a:off x="0" y="0"/>
          <a:ext cx="0" cy="0"/>
          <a:chOff x="0" y="0"/>
          <a:chExt cx="0" cy="0"/>
        </a:xfrm>
      </p:grpSpPr>
      <p:pic>
        <p:nvPicPr>
          <p:cNvPr id="204" name="Google Shape;204;p23"/>
          <p:cNvPicPr preferRelativeResize="0"/>
          <p:nvPr/>
        </p:nvPicPr>
        <p:blipFill>
          <a:blip r:embed="rId2">
            <a:alphaModFix/>
          </a:blip>
          <a:stretch>
            <a:fillRect/>
          </a:stretch>
        </p:blipFill>
        <p:spPr>
          <a:xfrm>
            <a:off x="-394163" y="5638584"/>
            <a:ext cx="12851979" cy="1882633"/>
          </a:xfrm>
          <a:prstGeom prst="rect">
            <a:avLst/>
          </a:prstGeom>
          <a:noFill/>
          <a:ln>
            <a:noFill/>
          </a:ln>
        </p:spPr>
      </p:pic>
      <p:sp>
        <p:nvSpPr>
          <p:cNvPr id="205" name="Google Shape;205;p23"/>
          <p:cNvSpPr/>
          <p:nvPr/>
        </p:nvSpPr>
        <p:spPr>
          <a:xfrm>
            <a:off x="483800" y="372433"/>
            <a:ext cx="11224400" cy="6113200"/>
          </a:xfrm>
          <a:prstGeom prst="roundRect">
            <a:avLst>
              <a:gd name="adj" fmla="val 16667"/>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6" name="Google Shape;206;p23"/>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700"/>
              <a:buNone/>
              <a:defRPr/>
            </a:lvl1pPr>
            <a:lvl2pPr lvl="1" rtl="0">
              <a:spcBef>
                <a:spcPts val="0"/>
              </a:spcBef>
              <a:spcAft>
                <a:spcPts val="0"/>
              </a:spcAft>
              <a:buSzPts val="3700"/>
              <a:buNone/>
              <a:defRPr/>
            </a:lvl2pPr>
            <a:lvl3pPr lvl="2" rtl="0">
              <a:spcBef>
                <a:spcPts val="0"/>
              </a:spcBef>
              <a:spcAft>
                <a:spcPts val="0"/>
              </a:spcAft>
              <a:buSzPts val="3700"/>
              <a:buNone/>
              <a:defRPr/>
            </a:lvl3pPr>
            <a:lvl4pPr lvl="3" rtl="0">
              <a:spcBef>
                <a:spcPts val="0"/>
              </a:spcBef>
              <a:spcAft>
                <a:spcPts val="0"/>
              </a:spcAft>
              <a:buSzPts val="3700"/>
              <a:buNone/>
              <a:defRPr/>
            </a:lvl4pPr>
            <a:lvl5pPr lvl="4" rtl="0">
              <a:spcBef>
                <a:spcPts val="0"/>
              </a:spcBef>
              <a:spcAft>
                <a:spcPts val="0"/>
              </a:spcAft>
              <a:buSzPts val="3700"/>
              <a:buNone/>
              <a:defRPr/>
            </a:lvl5pPr>
            <a:lvl6pPr lvl="5" rtl="0">
              <a:spcBef>
                <a:spcPts val="0"/>
              </a:spcBef>
              <a:spcAft>
                <a:spcPts val="0"/>
              </a:spcAft>
              <a:buSzPts val="3700"/>
              <a:buNone/>
              <a:defRPr/>
            </a:lvl6pPr>
            <a:lvl7pPr lvl="6" rtl="0">
              <a:spcBef>
                <a:spcPts val="0"/>
              </a:spcBef>
              <a:spcAft>
                <a:spcPts val="0"/>
              </a:spcAft>
              <a:buSzPts val="3700"/>
              <a:buNone/>
              <a:defRPr/>
            </a:lvl7pPr>
            <a:lvl8pPr lvl="7" rtl="0">
              <a:spcBef>
                <a:spcPts val="0"/>
              </a:spcBef>
              <a:spcAft>
                <a:spcPts val="0"/>
              </a:spcAft>
              <a:buSzPts val="3700"/>
              <a:buNone/>
              <a:defRPr/>
            </a:lvl8pPr>
            <a:lvl9pPr lvl="8" rtl="0">
              <a:spcBef>
                <a:spcPts val="0"/>
              </a:spcBef>
              <a:spcAft>
                <a:spcPts val="0"/>
              </a:spcAft>
              <a:buSzPts val="3700"/>
              <a:buNone/>
              <a:defRPr/>
            </a:lvl9pPr>
          </a:lstStyle>
          <a:p>
            <a:endParaRPr/>
          </a:p>
        </p:txBody>
      </p:sp>
      <p:sp>
        <p:nvSpPr>
          <p:cNvPr id="207" name="Google Shape;207;p23"/>
          <p:cNvSpPr txBox="1">
            <a:spLocks noGrp="1"/>
          </p:cNvSpPr>
          <p:nvPr>
            <p:ph type="subTitle" idx="1"/>
          </p:nvPr>
        </p:nvSpPr>
        <p:spPr>
          <a:xfrm>
            <a:off x="1284775" y="2839863"/>
            <a:ext cx="2902000" cy="6464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8" name="Google Shape;208;p23"/>
          <p:cNvSpPr txBox="1">
            <a:spLocks noGrp="1"/>
          </p:cNvSpPr>
          <p:nvPr>
            <p:ph type="subTitle" idx="2"/>
          </p:nvPr>
        </p:nvSpPr>
        <p:spPr>
          <a:xfrm>
            <a:off x="4642788" y="2839863"/>
            <a:ext cx="2902000" cy="6464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9" name="Google Shape;209;p23"/>
          <p:cNvSpPr txBox="1">
            <a:spLocks noGrp="1"/>
          </p:cNvSpPr>
          <p:nvPr>
            <p:ph type="subTitle" idx="3"/>
          </p:nvPr>
        </p:nvSpPr>
        <p:spPr>
          <a:xfrm>
            <a:off x="8011239" y="2839863"/>
            <a:ext cx="2896000" cy="6464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10" name="Google Shape;210;p23"/>
          <p:cNvSpPr txBox="1">
            <a:spLocks noGrp="1"/>
          </p:cNvSpPr>
          <p:nvPr>
            <p:ph type="subTitle" idx="4"/>
          </p:nvPr>
        </p:nvSpPr>
        <p:spPr>
          <a:xfrm>
            <a:off x="1284775" y="5046016"/>
            <a:ext cx="2902000" cy="6464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11" name="Google Shape;211;p23"/>
          <p:cNvSpPr txBox="1">
            <a:spLocks noGrp="1"/>
          </p:cNvSpPr>
          <p:nvPr>
            <p:ph type="subTitle" idx="5"/>
          </p:nvPr>
        </p:nvSpPr>
        <p:spPr>
          <a:xfrm>
            <a:off x="4642788" y="5046016"/>
            <a:ext cx="2902000" cy="6464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12" name="Google Shape;212;p23"/>
          <p:cNvSpPr txBox="1">
            <a:spLocks noGrp="1"/>
          </p:cNvSpPr>
          <p:nvPr>
            <p:ph type="subTitle" idx="6"/>
          </p:nvPr>
        </p:nvSpPr>
        <p:spPr>
          <a:xfrm>
            <a:off x="8011239" y="5046016"/>
            <a:ext cx="2896000" cy="6464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13" name="Google Shape;213;p23"/>
          <p:cNvSpPr txBox="1">
            <a:spLocks noGrp="1"/>
          </p:cNvSpPr>
          <p:nvPr>
            <p:ph type="subTitle" idx="7"/>
          </p:nvPr>
        </p:nvSpPr>
        <p:spPr>
          <a:xfrm>
            <a:off x="1278688" y="2261500"/>
            <a:ext cx="2902000" cy="6464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Bebas Neue"/>
              <a:buNone/>
              <a:defRPr sz="3200" b="1">
                <a:solidFill>
                  <a:schemeClr val="dk1"/>
                </a:solidFill>
                <a:latin typeface="Handlee"/>
                <a:ea typeface="Handlee"/>
                <a:cs typeface="Handlee"/>
                <a:sym typeface="Handlee"/>
              </a:defRPr>
            </a:lvl1pPr>
            <a:lvl2pPr lvl="1"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214" name="Google Shape;214;p23"/>
          <p:cNvSpPr txBox="1">
            <a:spLocks noGrp="1"/>
          </p:cNvSpPr>
          <p:nvPr>
            <p:ph type="subTitle" idx="8"/>
          </p:nvPr>
        </p:nvSpPr>
        <p:spPr>
          <a:xfrm>
            <a:off x="4642788" y="2261500"/>
            <a:ext cx="2902000" cy="6464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Bebas Neue"/>
              <a:buNone/>
              <a:defRPr sz="3200" b="1">
                <a:solidFill>
                  <a:schemeClr val="dk1"/>
                </a:solidFill>
                <a:latin typeface="Handlee"/>
                <a:ea typeface="Handlee"/>
                <a:cs typeface="Handlee"/>
                <a:sym typeface="Handlee"/>
              </a:defRPr>
            </a:lvl1pPr>
            <a:lvl2pPr lvl="1"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215" name="Google Shape;215;p23"/>
          <p:cNvSpPr txBox="1">
            <a:spLocks noGrp="1"/>
          </p:cNvSpPr>
          <p:nvPr>
            <p:ph type="subTitle" idx="9"/>
          </p:nvPr>
        </p:nvSpPr>
        <p:spPr>
          <a:xfrm>
            <a:off x="8017312" y="2261500"/>
            <a:ext cx="2896000" cy="6464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Bebas Neue"/>
              <a:buNone/>
              <a:defRPr sz="3200" b="1">
                <a:solidFill>
                  <a:schemeClr val="dk1"/>
                </a:solidFill>
                <a:latin typeface="Handlee"/>
                <a:ea typeface="Handlee"/>
                <a:cs typeface="Handlee"/>
                <a:sym typeface="Handlee"/>
              </a:defRPr>
            </a:lvl1pPr>
            <a:lvl2pPr lvl="1"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216" name="Google Shape;216;p23"/>
          <p:cNvSpPr txBox="1">
            <a:spLocks noGrp="1"/>
          </p:cNvSpPr>
          <p:nvPr>
            <p:ph type="subTitle" idx="13"/>
          </p:nvPr>
        </p:nvSpPr>
        <p:spPr>
          <a:xfrm>
            <a:off x="1278688" y="4461597"/>
            <a:ext cx="2902000" cy="6464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Bebas Neue"/>
              <a:buNone/>
              <a:defRPr sz="3200" b="1">
                <a:solidFill>
                  <a:schemeClr val="dk1"/>
                </a:solidFill>
                <a:latin typeface="Handlee"/>
                <a:ea typeface="Handlee"/>
                <a:cs typeface="Handlee"/>
                <a:sym typeface="Handlee"/>
              </a:defRPr>
            </a:lvl1pPr>
            <a:lvl2pPr lvl="1"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217" name="Google Shape;217;p23"/>
          <p:cNvSpPr txBox="1">
            <a:spLocks noGrp="1"/>
          </p:cNvSpPr>
          <p:nvPr>
            <p:ph type="subTitle" idx="14"/>
          </p:nvPr>
        </p:nvSpPr>
        <p:spPr>
          <a:xfrm>
            <a:off x="4642788" y="4461597"/>
            <a:ext cx="2902000" cy="6464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Bebas Neue"/>
              <a:buNone/>
              <a:defRPr sz="3200" b="1">
                <a:solidFill>
                  <a:schemeClr val="dk1"/>
                </a:solidFill>
                <a:latin typeface="Handlee"/>
                <a:ea typeface="Handlee"/>
                <a:cs typeface="Handlee"/>
                <a:sym typeface="Handlee"/>
              </a:defRPr>
            </a:lvl1pPr>
            <a:lvl2pPr lvl="1"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218" name="Google Shape;218;p23"/>
          <p:cNvSpPr txBox="1">
            <a:spLocks noGrp="1"/>
          </p:cNvSpPr>
          <p:nvPr>
            <p:ph type="subTitle" idx="15"/>
          </p:nvPr>
        </p:nvSpPr>
        <p:spPr>
          <a:xfrm>
            <a:off x="8017312" y="4461597"/>
            <a:ext cx="2896000" cy="6464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Bebas Neue"/>
              <a:buNone/>
              <a:defRPr sz="3200" b="1">
                <a:solidFill>
                  <a:schemeClr val="dk1"/>
                </a:solidFill>
                <a:latin typeface="Handlee"/>
                <a:ea typeface="Handlee"/>
                <a:cs typeface="Handlee"/>
                <a:sym typeface="Handlee"/>
              </a:defRPr>
            </a:lvl1pPr>
            <a:lvl2pPr lvl="1"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pic>
        <p:nvPicPr>
          <p:cNvPr id="219" name="Google Shape;219;p23"/>
          <p:cNvPicPr preferRelativeResize="0"/>
          <p:nvPr/>
        </p:nvPicPr>
        <p:blipFill>
          <a:blip r:embed="rId3">
            <a:alphaModFix/>
          </a:blip>
          <a:stretch>
            <a:fillRect/>
          </a:stretch>
        </p:blipFill>
        <p:spPr>
          <a:xfrm rot="-717833">
            <a:off x="10957497" y="5314217"/>
            <a:ext cx="1781260" cy="2042000"/>
          </a:xfrm>
          <a:prstGeom prst="rect">
            <a:avLst/>
          </a:prstGeom>
          <a:noFill/>
          <a:ln>
            <a:noFill/>
          </a:ln>
        </p:spPr>
      </p:pic>
      <p:pic>
        <p:nvPicPr>
          <p:cNvPr id="220" name="Google Shape;220;p23"/>
          <p:cNvPicPr preferRelativeResize="0"/>
          <p:nvPr/>
        </p:nvPicPr>
        <p:blipFill>
          <a:blip r:embed="rId4">
            <a:alphaModFix/>
          </a:blip>
          <a:stretch>
            <a:fillRect/>
          </a:stretch>
        </p:blipFill>
        <p:spPr>
          <a:xfrm flipH="1">
            <a:off x="-715062" y="5390447"/>
            <a:ext cx="2679999" cy="1711636"/>
          </a:xfrm>
          <a:prstGeom prst="rect">
            <a:avLst/>
          </a:prstGeom>
          <a:noFill/>
          <a:ln>
            <a:noFill/>
          </a:ln>
        </p:spPr>
      </p:pic>
      <p:pic>
        <p:nvPicPr>
          <p:cNvPr id="221" name="Google Shape;221;p23"/>
          <p:cNvPicPr preferRelativeResize="0"/>
          <p:nvPr/>
        </p:nvPicPr>
        <p:blipFill>
          <a:blip r:embed="rId5">
            <a:alphaModFix/>
          </a:blip>
          <a:stretch>
            <a:fillRect/>
          </a:stretch>
        </p:blipFill>
        <p:spPr>
          <a:xfrm rot="-121022" flipH="1">
            <a:off x="9270191" y="6157081"/>
            <a:ext cx="2673320" cy="862873"/>
          </a:xfrm>
          <a:prstGeom prst="rect">
            <a:avLst/>
          </a:prstGeom>
          <a:noFill/>
          <a:ln>
            <a:noFill/>
          </a:ln>
        </p:spPr>
      </p:pic>
    </p:spTree>
    <p:extLst>
      <p:ext uri="{BB962C8B-B14F-4D97-AF65-F5344CB8AC3E}">
        <p14:creationId xmlns:p14="http://schemas.microsoft.com/office/powerpoint/2010/main" val="12309683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290CA35-B2A7-86F7-E8C6-4065BBD1FA69}"/>
              </a:ext>
            </a:extLst>
          </p:cNvPr>
          <p:cNvSpPr>
            <a:spLocks noGrp="1"/>
          </p:cNvSpPr>
          <p:nvPr>
            <p:ph type="dt" sz="half" idx="10"/>
          </p:nvPr>
        </p:nvSpPr>
        <p:spPr>
          <a:xfrm>
            <a:off x="838200" y="6356350"/>
            <a:ext cx="2743200" cy="365125"/>
          </a:xfrm>
          <a:prstGeom prst="rect">
            <a:avLst/>
          </a:prstGeom>
        </p:spPr>
        <p:txBody>
          <a:bodyPr/>
          <a:lstStyle/>
          <a:p>
            <a:fld id="{7875F4F3-97BF-425F-86F7-2D4B286B4933}" type="datetimeFigureOut">
              <a:rPr lang="en-US" smtClean="0"/>
              <a:t>4/12/2025</a:t>
            </a:fld>
            <a:endParaRPr lang="en-US"/>
          </a:p>
        </p:txBody>
      </p:sp>
      <p:sp>
        <p:nvSpPr>
          <p:cNvPr id="3" name="Footer Placeholder 2">
            <a:extLst>
              <a:ext uri="{FF2B5EF4-FFF2-40B4-BE49-F238E27FC236}">
                <a16:creationId xmlns:a16="http://schemas.microsoft.com/office/drawing/2014/main" id="{7E32D763-7FC3-5663-FAE4-59E9294EA70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CCFD2146-EA1C-7B04-32CF-3EA3B452F597}"/>
              </a:ext>
            </a:extLst>
          </p:cNvPr>
          <p:cNvSpPr>
            <a:spLocks noGrp="1"/>
          </p:cNvSpPr>
          <p:nvPr>
            <p:ph type="sldNum" sz="quarter" idx="12"/>
          </p:nvPr>
        </p:nvSpPr>
        <p:spPr>
          <a:xfrm>
            <a:off x="8610600" y="6356350"/>
            <a:ext cx="2743200" cy="365125"/>
          </a:xfrm>
          <a:prstGeom prst="rect">
            <a:avLst/>
          </a:prstGeom>
        </p:spPr>
        <p:txBody>
          <a:bodyPr/>
          <a:lstStyle/>
          <a:p>
            <a:fld id="{08A61386-6BAD-47E0-AD34-EC78418C17FB}" type="slidenum">
              <a:rPr lang="en-US" smtClean="0"/>
              <a:t>‹#›</a:t>
            </a:fld>
            <a:endParaRPr lang="en-US"/>
          </a:p>
        </p:txBody>
      </p:sp>
    </p:spTree>
    <p:extLst>
      <p:ext uri="{BB962C8B-B14F-4D97-AF65-F5344CB8AC3E}">
        <p14:creationId xmlns:p14="http://schemas.microsoft.com/office/powerpoint/2010/main" val="36534600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26AFB6-7025-64BA-C270-13E65627E8F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E2C77ED-F675-9AC7-7F07-72D9F3DB7DA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8526764-6ACD-C591-E4BD-26FB858C2C3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DB4A013-496A-F8DD-9C2B-B16301B3A6C1}"/>
              </a:ext>
            </a:extLst>
          </p:cNvPr>
          <p:cNvSpPr>
            <a:spLocks noGrp="1"/>
          </p:cNvSpPr>
          <p:nvPr>
            <p:ph type="dt" sz="half" idx="10"/>
          </p:nvPr>
        </p:nvSpPr>
        <p:spPr>
          <a:xfrm>
            <a:off x="838200" y="6356350"/>
            <a:ext cx="2743200" cy="365125"/>
          </a:xfrm>
          <a:prstGeom prst="rect">
            <a:avLst/>
          </a:prstGeom>
        </p:spPr>
        <p:txBody>
          <a:bodyPr/>
          <a:lstStyle/>
          <a:p>
            <a:fld id="{7875F4F3-97BF-425F-86F7-2D4B286B4933}" type="datetimeFigureOut">
              <a:rPr lang="en-US" smtClean="0"/>
              <a:t>4/12/2025</a:t>
            </a:fld>
            <a:endParaRPr lang="en-US"/>
          </a:p>
        </p:txBody>
      </p:sp>
      <p:sp>
        <p:nvSpPr>
          <p:cNvPr id="6" name="Footer Placeholder 5">
            <a:extLst>
              <a:ext uri="{FF2B5EF4-FFF2-40B4-BE49-F238E27FC236}">
                <a16:creationId xmlns:a16="http://schemas.microsoft.com/office/drawing/2014/main" id="{382D1ED4-F26F-8ACE-3AE7-2F1D015B16C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A732C47-341D-30AC-E824-E212B2310C51}"/>
              </a:ext>
            </a:extLst>
          </p:cNvPr>
          <p:cNvSpPr>
            <a:spLocks noGrp="1"/>
          </p:cNvSpPr>
          <p:nvPr>
            <p:ph type="sldNum" sz="quarter" idx="12"/>
          </p:nvPr>
        </p:nvSpPr>
        <p:spPr>
          <a:xfrm>
            <a:off x="8610600" y="6356350"/>
            <a:ext cx="2743200" cy="365125"/>
          </a:xfrm>
          <a:prstGeom prst="rect">
            <a:avLst/>
          </a:prstGeom>
        </p:spPr>
        <p:txBody>
          <a:bodyPr/>
          <a:lstStyle/>
          <a:p>
            <a:fld id="{08A61386-6BAD-47E0-AD34-EC78418C17FB}" type="slidenum">
              <a:rPr lang="en-US" smtClean="0"/>
              <a:t>‹#›</a:t>
            </a:fld>
            <a:endParaRPr lang="en-US"/>
          </a:p>
        </p:txBody>
      </p:sp>
    </p:spTree>
    <p:extLst>
      <p:ext uri="{BB962C8B-B14F-4D97-AF65-F5344CB8AC3E}">
        <p14:creationId xmlns:p14="http://schemas.microsoft.com/office/powerpoint/2010/main" val="41177088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8BB893-DEB6-705C-B445-C2D1E4A04D4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37D7C85-5579-73CC-3828-F949D4FAFE88}"/>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AE581A4-B37D-23D9-5B2E-84509625AB1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46AA997-ADB5-CF34-3A41-BDF9FF05CE8B}"/>
              </a:ext>
            </a:extLst>
          </p:cNvPr>
          <p:cNvSpPr>
            <a:spLocks noGrp="1"/>
          </p:cNvSpPr>
          <p:nvPr>
            <p:ph type="dt" sz="half" idx="10"/>
          </p:nvPr>
        </p:nvSpPr>
        <p:spPr>
          <a:xfrm>
            <a:off x="838200" y="6356350"/>
            <a:ext cx="2743200" cy="365125"/>
          </a:xfrm>
          <a:prstGeom prst="rect">
            <a:avLst/>
          </a:prstGeom>
        </p:spPr>
        <p:txBody>
          <a:bodyPr/>
          <a:lstStyle/>
          <a:p>
            <a:fld id="{7875F4F3-97BF-425F-86F7-2D4B286B4933}" type="datetimeFigureOut">
              <a:rPr lang="en-US" smtClean="0"/>
              <a:t>4/12/2025</a:t>
            </a:fld>
            <a:endParaRPr lang="en-US"/>
          </a:p>
        </p:txBody>
      </p:sp>
      <p:sp>
        <p:nvSpPr>
          <p:cNvPr id="6" name="Footer Placeholder 5">
            <a:extLst>
              <a:ext uri="{FF2B5EF4-FFF2-40B4-BE49-F238E27FC236}">
                <a16:creationId xmlns:a16="http://schemas.microsoft.com/office/drawing/2014/main" id="{850849DA-CA19-3027-4CEF-EA2FE2A8049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33885D7-4714-D06A-ED30-9D5C426D8313}"/>
              </a:ext>
            </a:extLst>
          </p:cNvPr>
          <p:cNvSpPr>
            <a:spLocks noGrp="1"/>
          </p:cNvSpPr>
          <p:nvPr>
            <p:ph type="sldNum" sz="quarter" idx="12"/>
          </p:nvPr>
        </p:nvSpPr>
        <p:spPr>
          <a:xfrm>
            <a:off x="8610600" y="6356350"/>
            <a:ext cx="2743200" cy="365125"/>
          </a:xfrm>
          <a:prstGeom prst="rect">
            <a:avLst/>
          </a:prstGeom>
        </p:spPr>
        <p:txBody>
          <a:bodyPr/>
          <a:lstStyle/>
          <a:p>
            <a:fld id="{08A61386-6BAD-47E0-AD34-EC78418C17FB}" type="slidenum">
              <a:rPr lang="en-US" smtClean="0"/>
              <a:t>‹#›</a:t>
            </a:fld>
            <a:endParaRPr lang="en-US"/>
          </a:p>
        </p:txBody>
      </p:sp>
    </p:spTree>
    <p:extLst>
      <p:ext uri="{BB962C8B-B14F-4D97-AF65-F5344CB8AC3E}">
        <p14:creationId xmlns:p14="http://schemas.microsoft.com/office/powerpoint/2010/main" val="5573867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sv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6" Type="http://schemas.openxmlformats.org/officeDocument/2006/relationships/image" Target="../media/image3.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3.sv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3.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jpe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image" Target="../media/image3.svg"/><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image" Target="../media/image2.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slideLayout" Target="../slideLayouts/slideLayout57.xml"/><Relationship Id="rId18" Type="http://schemas.openxmlformats.org/officeDocument/2006/relationships/slideLayout" Target="../slideLayouts/slideLayout6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17" Type="http://schemas.openxmlformats.org/officeDocument/2006/relationships/slideLayout" Target="../slideLayouts/slideLayout61.xml"/><Relationship Id="rId2" Type="http://schemas.openxmlformats.org/officeDocument/2006/relationships/slideLayout" Target="../slideLayouts/slideLayout46.xml"/><Relationship Id="rId16" Type="http://schemas.openxmlformats.org/officeDocument/2006/relationships/slideLayout" Target="../slideLayouts/slideLayout60.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5" Type="http://schemas.openxmlformats.org/officeDocument/2006/relationships/slideLayout" Target="../slideLayouts/slideLayout59.xml"/><Relationship Id="rId10" Type="http://schemas.openxmlformats.org/officeDocument/2006/relationships/slideLayout" Target="../slideLayouts/slideLayout54.xml"/><Relationship Id="rId19" Type="http://schemas.openxmlformats.org/officeDocument/2006/relationships/theme" Target="../theme/theme5.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slideLayout" Target="../slideLayouts/slideLayout5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EDD2D7DD-232A-63C1-CF8F-98D90B32747C}"/>
              </a:ext>
            </a:extLst>
          </p:cNvPr>
          <p:cNvSpPr/>
          <p:nvPr userDrawn="1"/>
        </p:nvSpPr>
        <p:spPr>
          <a:xfrm>
            <a:off x="0" y="1"/>
            <a:ext cx="12192000" cy="6858000"/>
          </a:xfrm>
          <a:custGeom>
            <a:avLst/>
            <a:gdLst/>
            <a:ahLst/>
            <a:cxnLst/>
            <a:rect l="l" t="t" r="r" b="b"/>
            <a:pathLst>
              <a:path w="7553325" h="10696575">
                <a:moveTo>
                  <a:pt x="0" y="0"/>
                </a:moveTo>
                <a:lnTo>
                  <a:pt x="7553325" y="0"/>
                </a:lnTo>
                <a:lnTo>
                  <a:pt x="7553325" y="10696575"/>
                </a:lnTo>
                <a:lnTo>
                  <a:pt x="0" y="10696575"/>
                </a:lnTo>
                <a:lnTo>
                  <a:pt x="0" y="0"/>
                </a:lnTo>
                <a:close/>
              </a:path>
            </a:pathLst>
          </a:custGeom>
          <a:blipFill>
            <a:blip r:embed="rId13"/>
            <a:stretch>
              <a:fillRect l="-83720" t="-2137" r="-136920" b="42"/>
            </a:stretch>
          </a:blipFill>
        </p:spPr>
      </p:sp>
      <p:sp>
        <p:nvSpPr>
          <p:cNvPr id="3" name="Freeform 3">
            <a:extLst>
              <a:ext uri="{FF2B5EF4-FFF2-40B4-BE49-F238E27FC236}">
                <a16:creationId xmlns:a16="http://schemas.microsoft.com/office/drawing/2014/main" id="{963BAEA3-2354-5CB0-BE3A-960193D4551C}"/>
              </a:ext>
            </a:extLst>
          </p:cNvPr>
          <p:cNvSpPr/>
          <p:nvPr userDrawn="1"/>
        </p:nvSpPr>
        <p:spPr>
          <a:xfrm>
            <a:off x="0" y="4281580"/>
            <a:ext cx="6096000" cy="2576420"/>
          </a:xfrm>
          <a:custGeom>
            <a:avLst/>
            <a:gdLst/>
            <a:ahLst/>
            <a:cxnLst/>
            <a:rect l="l" t="t" r="r" b="b"/>
            <a:pathLst>
              <a:path w="8642134" h="3629295">
                <a:moveTo>
                  <a:pt x="0" y="0"/>
                </a:moveTo>
                <a:lnTo>
                  <a:pt x="8642134" y="0"/>
                </a:lnTo>
                <a:lnTo>
                  <a:pt x="8642134" y="3629295"/>
                </a:lnTo>
                <a:lnTo>
                  <a:pt x="0" y="3629295"/>
                </a:lnTo>
                <a:lnTo>
                  <a:pt x="0" y="0"/>
                </a:lnTo>
                <a:close/>
              </a:path>
            </a:pathLst>
          </a:custGeom>
          <a:blipFill>
            <a:blip r:embed="rId14">
              <a:extLst>
                <a:ext uri="{96DAC541-7B7A-43D3-8B79-37D633B846F1}">
                  <asvg:svgBlip xmlns="" xmlns:asvg="http://schemas.microsoft.com/office/drawing/2016/SVG/main" r:embed="rId15"/>
                </a:ext>
              </a:extLst>
            </a:blip>
            <a:stretch>
              <a:fillRect l="-1075" r="-2150" b="-7984"/>
            </a:stretch>
          </a:blipFill>
        </p:spPr>
      </p:sp>
      <p:sp>
        <p:nvSpPr>
          <p:cNvPr id="4" name="Freeform 3">
            <a:extLst>
              <a:ext uri="{FF2B5EF4-FFF2-40B4-BE49-F238E27FC236}">
                <a16:creationId xmlns:a16="http://schemas.microsoft.com/office/drawing/2014/main" id="{DCC5FB5E-338D-5F2C-F6BB-C1ADB387F0E5}"/>
              </a:ext>
            </a:extLst>
          </p:cNvPr>
          <p:cNvSpPr/>
          <p:nvPr userDrawn="1"/>
        </p:nvSpPr>
        <p:spPr>
          <a:xfrm>
            <a:off x="6096000" y="4281579"/>
            <a:ext cx="6096000" cy="2576420"/>
          </a:xfrm>
          <a:custGeom>
            <a:avLst/>
            <a:gdLst/>
            <a:ahLst/>
            <a:cxnLst/>
            <a:rect l="l" t="t" r="r" b="b"/>
            <a:pathLst>
              <a:path w="8642134" h="3629295">
                <a:moveTo>
                  <a:pt x="0" y="0"/>
                </a:moveTo>
                <a:lnTo>
                  <a:pt x="8642134" y="0"/>
                </a:lnTo>
                <a:lnTo>
                  <a:pt x="8642134" y="3629295"/>
                </a:lnTo>
                <a:lnTo>
                  <a:pt x="0" y="3629295"/>
                </a:lnTo>
                <a:lnTo>
                  <a:pt x="0" y="0"/>
                </a:lnTo>
                <a:close/>
              </a:path>
            </a:pathLst>
          </a:custGeom>
          <a:blipFill>
            <a:blip r:embed="rId14">
              <a:extLst>
                <a:ext uri="{96DAC541-7B7A-43D3-8B79-37D633B846F1}">
                  <asvg:svgBlip xmlns="" xmlns:asvg="http://schemas.microsoft.com/office/drawing/2016/SVG/main" r:embed="rId15"/>
                </a:ext>
              </a:extLst>
            </a:blip>
            <a:stretch>
              <a:fillRect l="-1075" r="-2150" b="-7984"/>
            </a:stretch>
          </a:blipFill>
        </p:spPr>
      </p:sp>
      <p:pic>
        <p:nvPicPr>
          <p:cNvPr id="5" name="Picture 4" descr="A round pink label with white text and a black background&#10;&#10;Description automatically generated">
            <a:extLst>
              <a:ext uri="{FF2B5EF4-FFF2-40B4-BE49-F238E27FC236}">
                <a16:creationId xmlns:a16="http://schemas.microsoft.com/office/drawing/2014/main" id="{A544DD1E-449F-EF6E-5B5D-93567A33292B}"/>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1797270" y="144157"/>
            <a:ext cx="1550635" cy="1550635"/>
          </a:xfrm>
          <a:prstGeom prst="rect">
            <a:avLst/>
          </a:prstGeom>
        </p:spPr>
      </p:pic>
    </p:spTree>
    <p:extLst>
      <p:ext uri="{BB962C8B-B14F-4D97-AF65-F5344CB8AC3E}">
        <p14:creationId xmlns:p14="http://schemas.microsoft.com/office/powerpoint/2010/main" val="48400980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9Slide.vn - 2019">
            <a:extLst>
              <a:ext uri="{FF2B5EF4-FFF2-40B4-BE49-F238E27FC236}">
                <a16:creationId xmlns:a16="http://schemas.microsoft.com/office/drawing/2014/main" id="{5A01FDEF-6A59-A414-61A5-4F7A5044C492}"/>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7" name="Freeform 2">
            <a:extLst>
              <a:ext uri="{FF2B5EF4-FFF2-40B4-BE49-F238E27FC236}">
                <a16:creationId xmlns:a16="http://schemas.microsoft.com/office/drawing/2014/main" id="{F96DEF39-BFB1-00DA-1E3D-3DB3392C70A0}"/>
              </a:ext>
            </a:extLst>
          </p:cNvPr>
          <p:cNvSpPr/>
          <p:nvPr userDrawn="1"/>
        </p:nvSpPr>
        <p:spPr>
          <a:xfrm>
            <a:off x="0" y="1"/>
            <a:ext cx="12192000" cy="6858000"/>
          </a:xfrm>
          <a:custGeom>
            <a:avLst/>
            <a:gdLst/>
            <a:ahLst/>
            <a:cxnLst/>
            <a:rect l="l" t="t" r="r" b="b"/>
            <a:pathLst>
              <a:path w="7553325" h="10696575">
                <a:moveTo>
                  <a:pt x="0" y="0"/>
                </a:moveTo>
                <a:lnTo>
                  <a:pt x="7553325" y="0"/>
                </a:lnTo>
                <a:lnTo>
                  <a:pt x="7553325" y="10696575"/>
                </a:lnTo>
                <a:lnTo>
                  <a:pt x="0" y="10696575"/>
                </a:lnTo>
                <a:lnTo>
                  <a:pt x="0" y="0"/>
                </a:lnTo>
                <a:close/>
              </a:path>
            </a:pathLst>
          </a:custGeom>
          <a:blipFill>
            <a:blip r:embed="rId13"/>
            <a:stretch>
              <a:fillRect l="-83720" t="-2137" r="-136920" b="42"/>
            </a:stretch>
          </a:blipFill>
        </p:spPr>
      </p:sp>
      <p:sp>
        <p:nvSpPr>
          <p:cNvPr id="8" name="Freeform 3">
            <a:extLst>
              <a:ext uri="{FF2B5EF4-FFF2-40B4-BE49-F238E27FC236}">
                <a16:creationId xmlns:a16="http://schemas.microsoft.com/office/drawing/2014/main" id="{558B64DC-CE05-A771-F9CB-176723350BA2}"/>
              </a:ext>
            </a:extLst>
          </p:cNvPr>
          <p:cNvSpPr/>
          <p:nvPr userDrawn="1"/>
        </p:nvSpPr>
        <p:spPr>
          <a:xfrm>
            <a:off x="0" y="4281580"/>
            <a:ext cx="6096000" cy="2576420"/>
          </a:xfrm>
          <a:custGeom>
            <a:avLst/>
            <a:gdLst/>
            <a:ahLst/>
            <a:cxnLst/>
            <a:rect l="l" t="t" r="r" b="b"/>
            <a:pathLst>
              <a:path w="8642134" h="3629295">
                <a:moveTo>
                  <a:pt x="0" y="0"/>
                </a:moveTo>
                <a:lnTo>
                  <a:pt x="8642134" y="0"/>
                </a:lnTo>
                <a:lnTo>
                  <a:pt x="8642134" y="3629295"/>
                </a:lnTo>
                <a:lnTo>
                  <a:pt x="0" y="3629295"/>
                </a:lnTo>
                <a:lnTo>
                  <a:pt x="0" y="0"/>
                </a:lnTo>
                <a:close/>
              </a:path>
            </a:pathLst>
          </a:custGeom>
          <a:blipFill>
            <a:blip r:embed="rId14">
              <a:extLst>
                <a:ext uri="{96DAC541-7B7A-43D3-8B79-37D633B846F1}">
                  <asvg:svgBlip xmlns="" xmlns:asvg="http://schemas.microsoft.com/office/drawing/2016/SVG/main" r:embed="rId15"/>
                </a:ext>
              </a:extLst>
            </a:blip>
            <a:stretch>
              <a:fillRect l="-1075" r="-2150" b="-7984"/>
            </a:stretch>
          </a:blipFill>
        </p:spPr>
      </p:sp>
      <p:sp>
        <p:nvSpPr>
          <p:cNvPr id="9" name="Freeform 3">
            <a:extLst>
              <a:ext uri="{FF2B5EF4-FFF2-40B4-BE49-F238E27FC236}">
                <a16:creationId xmlns:a16="http://schemas.microsoft.com/office/drawing/2014/main" id="{4B864C26-D8ED-5E97-FD6B-A09D18464AA7}"/>
              </a:ext>
            </a:extLst>
          </p:cNvPr>
          <p:cNvSpPr/>
          <p:nvPr userDrawn="1"/>
        </p:nvSpPr>
        <p:spPr>
          <a:xfrm>
            <a:off x="6096000" y="4281579"/>
            <a:ext cx="6096000" cy="2576420"/>
          </a:xfrm>
          <a:custGeom>
            <a:avLst/>
            <a:gdLst/>
            <a:ahLst/>
            <a:cxnLst/>
            <a:rect l="l" t="t" r="r" b="b"/>
            <a:pathLst>
              <a:path w="8642134" h="3629295">
                <a:moveTo>
                  <a:pt x="0" y="0"/>
                </a:moveTo>
                <a:lnTo>
                  <a:pt x="8642134" y="0"/>
                </a:lnTo>
                <a:lnTo>
                  <a:pt x="8642134" y="3629295"/>
                </a:lnTo>
                <a:lnTo>
                  <a:pt x="0" y="3629295"/>
                </a:lnTo>
                <a:lnTo>
                  <a:pt x="0" y="0"/>
                </a:lnTo>
                <a:close/>
              </a:path>
            </a:pathLst>
          </a:custGeom>
          <a:blipFill>
            <a:blip r:embed="rId14">
              <a:extLst>
                <a:ext uri="{96DAC541-7B7A-43D3-8B79-37D633B846F1}">
                  <asvg:svgBlip xmlns="" xmlns:asvg="http://schemas.microsoft.com/office/drawing/2016/SVG/main" r:embed="rId15"/>
                </a:ext>
              </a:extLst>
            </a:blip>
            <a:stretch>
              <a:fillRect l="-1075" r="-2150" b="-7984"/>
            </a:stretch>
          </a:blipFill>
        </p:spPr>
      </p:sp>
      <p:pic>
        <p:nvPicPr>
          <p:cNvPr id="3" name="Picture 2" descr="A round pink label with white text and a black background&#10;&#10;Description automatically generated">
            <a:extLst>
              <a:ext uri="{FF2B5EF4-FFF2-40B4-BE49-F238E27FC236}">
                <a16:creationId xmlns:a16="http://schemas.microsoft.com/office/drawing/2014/main" id="{CEF23B30-730A-0148-C418-38D33048D702}"/>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1797270" y="144157"/>
            <a:ext cx="1550635" cy="1550635"/>
          </a:xfrm>
          <a:prstGeom prst="rect">
            <a:avLst/>
          </a:prstGeom>
        </p:spPr>
      </p:pic>
    </p:spTree>
    <p:extLst>
      <p:ext uri="{BB962C8B-B14F-4D97-AF65-F5344CB8AC3E}">
        <p14:creationId xmlns:p14="http://schemas.microsoft.com/office/powerpoint/2010/main" val="34299665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44DD9311-5C32-BC56-199D-5729E75F127A}"/>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Chỗ dành sẵn cho Tiêu đề 1">
            <a:extLst>
              <a:ext uri="{FF2B5EF4-FFF2-40B4-BE49-F238E27FC236}">
                <a16:creationId xmlns:a16="http://schemas.microsoft.com/office/drawing/2014/main" id="{9CD955C4-7EF9-80FF-6DF1-B1D1D951B4F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DBB7FE29-9476-7EB8-51CF-3770F3B2869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633A9A4B-6186-740A-D55E-22C5D193E2C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EB995BE-3FDD-4D8C-93BC-00982A533031}" type="datetimeFigureOut">
              <a:rPr lang="en-US" smtClean="0"/>
              <a:t>4/12/2025</a:t>
            </a:fld>
            <a:endParaRPr lang="en-US"/>
          </a:p>
        </p:txBody>
      </p:sp>
      <p:sp>
        <p:nvSpPr>
          <p:cNvPr id="5" name="Chỗ dành sẵn cho Chân trang 4">
            <a:extLst>
              <a:ext uri="{FF2B5EF4-FFF2-40B4-BE49-F238E27FC236}">
                <a16:creationId xmlns:a16="http://schemas.microsoft.com/office/drawing/2014/main" id="{A1E5D4B7-C152-541B-CE06-40464976A4E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Chỗ dành sẵn cho Số hiệu Bản chiếu 5">
            <a:extLst>
              <a:ext uri="{FF2B5EF4-FFF2-40B4-BE49-F238E27FC236}">
                <a16:creationId xmlns:a16="http://schemas.microsoft.com/office/drawing/2014/main" id="{7492FD65-1850-9D88-2202-AF967159E92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33E3CC4-8326-4791-9804-0E65518D0853}" type="slidenum">
              <a:rPr lang="en-US" smtClean="0"/>
              <a:t>‹#›</a:t>
            </a:fld>
            <a:endParaRPr lang="en-US"/>
          </a:p>
        </p:txBody>
      </p:sp>
      <p:pic>
        <p:nvPicPr>
          <p:cNvPr id="7" name="Picture 6" descr="A round pink label with white text and a black background&#10;&#10;Description automatically generated">
            <a:extLst>
              <a:ext uri="{FF2B5EF4-FFF2-40B4-BE49-F238E27FC236}">
                <a16:creationId xmlns:a16="http://schemas.microsoft.com/office/drawing/2014/main" id="{58281492-1A61-6AED-9F71-A914D902B15A}"/>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797270" y="144157"/>
            <a:ext cx="1550635" cy="1550635"/>
          </a:xfrm>
          <a:prstGeom prst="rect">
            <a:avLst/>
          </a:prstGeom>
        </p:spPr>
      </p:pic>
    </p:spTree>
    <p:extLst>
      <p:ext uri="{BB962C8B-B14F-4D97-AF65-F5344CB8AC3E}">
        <p14:creationId xmlns:p14="http://schemas.microsoft.com/office/powerpoint/2010/main" val="3797659819"/>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9Slide.vn - 2019">
            <a:extLst>
              <a:ext uri="{FF2B5EF4-FFF2-40B4-BE49-F238E27FC236}">
                <a16:creationId xmlns:a16="http://schemas.microsoft.com/office/drawing/2014/main" id="{3094D3A5-7847-E372-6001-58AEC3CA63F9}"/>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7" name="Freeform 2">
            <a:extLst>
              <a:ext uri="{FF2B5EF4-FFF2-40B4-BE49-F238E27FC236}">
                <a16:creationId xmlns:a16="http://schemas.microsoft.com/office/drawing/2014/main" id="{F96DEF39-BFB1-00DA-1E3D-3DB3392C70A0}"/>
              </a:ext>
            </a:extLst>
          </p:cNvPr>
          <p:cNvSpPr/>
          <p:nvPr userDrawn="1"/>
        </p:nvSpPr>
        <p:spPr>
          <a:xfrm>
            <a:off x="0" y="1"/>
            <a:ext cx="12192000" cy="6858000"/>
          </a:xfrm>
          <a:custGeom>
            <a:avLst/>
            <a:gdLst/>
            <a:ahLst/>
            <a:cxnLst/>
            <a:rect l="l" t="t" r="r" b="b"/>
            <a:pathLst>
              <a:path w="7553325" h="10696575">
                <a:moveTo>
                  <a:pt x="0" y="0"/>
                </a:moveTo>
                <a:lnTo>
                  <a:pt x="7553325" y="0"/>
                </a:lnTo>
                <a:lnTo>
                  <a:pt x="7553325" y="10696575"/>
                </a:lnTo>
                <a:lnTo>
                  <a:pt x="0" y="10696575"/>
                </a:lnTo>
                <a:lnTo>
                  <a:pt x="0" y="0"/>
                </a:lnTo>
                <a:close/>
              </a:path>
            </a:pathLst>
          </a:custGeom>
          <a:blipFill>
            <a:blip r:embed="rId13"/>
            <a:stretch>
              <a:fillRect l="-83720" t="-2137" r="-136920" b="42"/>
            </a:stretch>
          </a:blipFill>
        </p:spPr>
      </p:sp>
      <p:sp>
        <p:nvSpPr>
          <p:cNvPr id="8" name="Freeform 3">
            <a:extLst>
              <a:ext uri="{FF2B5EF4-FFF2-40B4-BE49-F238E27FC236}">
                <a16:creationId xmlns:a16="http://schemas.microsoft.com/office/drawing/2014/main" id="{558B64DC-CE05-A771-F9CB-176723350BA2}"/>
              </a:ext>
            </a:extLst>
          </p:cNvPr>
          <p:cNvSpPr/>
          <p:nvPr userDrawn="1"/>
        </p:nvSpPr>
        <p:spPr>
          <a:xfrm>
            <a:off x="0" y="4281580"/>
            <a:ext cx="6096000" cy="2576420"/>
          </a:xfrm>
          <a:custGeom>
            <a:avLst/>
            <a:gdLst/>
            <a:ahLst/>
            <a:cxnLst/>
            <a:rect l="l" t="t" r="r" b="b"/>
            <a:pathLst>
              <a:path w="8642134" h="3629295">
                <a:moveTo>
                  <a:pt x="0" y="0"/>
                </a:moveTo>
                <a:lnTo>
                  <a:pt x="8642134" y="0"/>
                </a:lnTo>
                <a:lnTo>
                  <a:pt x="8642134" y="3629295"/>
                </a:lnTo>
                <a:lnTo>
                  <a:pt x="0" y="3629295"/>
                </a:lnTo>
                <a:lnTo>
                  <a:pt x="0" y="0"/>
                </a:lnTo>
                <a:close/>
              </a:path>
            </a:pathLst>
          </a:custGeom>
          <a:blipFill>
            <a:blip r:embed="rId14">
              <a:extLst>
                <a:ext uri="{96DAC541-7B7A-43D3-8B79-37D633B846F1}">
                  <asvg:svgBlip xmlns="" xmlns:asvg="http://schemas.microsoft.com/office/drawing/2016/SVG/main" r:embed="rId15"/>
                </a:ext>
              </a:extLst>
            </a:blip>
            <a:stretch>
              <a:fillRect l="-1075" r="-2150" b="-7984"/>
            </a:stretch>
          </a:blipFill>
        </p:spPr>
      </p:sp>
      <p:sp>
        <p:nvSpPr>
          <p:cNvPr id="9" name="Freeform 3">
            <a:extLst>
              <a:ext uri="{FF2B5EF4-FFF2-40B4-BE49-F238E27FC236}">
                <a16:creationId xmlns:a16="http://schemas.microsoft.com/office/drawing/2014/main" id="{4B864C26-D8ED-5E97-FD6B-A09D18464AA7}"/>
              </a:ext>
            </a:extLst>
          </p:cNvPr>
          <p:cNvSpPr/>
          <p:nvPr userDrawn="1"/>
        </p:nvSpPr>
        <p:spPr>
          <a:xfrm>
            <a:off x="6096000" y="4281579"/>
            <a:ext cx="6096000" cy="2576420"/>
          </a:xfrm>
          <a:custGeom>
            <a:avLst/>
            <a:gdLst/>
            <a:ahLst/>
            <a:cxnLst/>
            <a:rect l="l" t="t" r="r" b="b"/>
            <a:pathLst>
              <a:path w="8642134" h="3629295">
                <a:moveTo>
                  <a:pt x="0" y="0"/>
                </a:moveTo>
                <a:lnTo>
                  <a:pt x="8642134" y="0"/>
                </a:lnTo>
                <a:lnTo>
                  <a:pt x="8642134" y="3629295"/>
                </a:lnTo>
                <a:lnTo>
                  <a:pt x="0" y="3629295"/>
                </a:lnTo>
                <a:lnTo>
                  <a:pt x="0" y="0"/>
                </a:lnTo>
                <a:close/>
              </a:path>
            </a:pathLst>
          </a:custGeom>
          <a:blipFill>
            <a:blip r:embed="rId14">
              <a:extLst>
                <a:ext uri="{96DAC541-7B7A-43D3-8B79-37D633B846F1}">
                  <asvg:svgBlip xmlns="" xmlns:asvg="http://schemas.microsoft.com/office/drawing/2016/SVG/main" r:embed="rId15"/>
                </a:ext>
              </a:extLst>
            </a:blip>
            <a:stretch>
              <a:fillRect l="-1075" r="-2150" b="-7984"/>
            </a:stretch>
          </a:blipFill>
        </p:spPr>
      </p:sp>
    </p:spTree>
    <p:extLst>
      <p:ext uri="{BB962C8B-B14F-4D97-AF65-F5344CB8AC3E}">
        <p14:creationId xmlns:p14="http://schemas.microsoft.com/office/powerpoint/2010/main" val="2569317436"/>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14784567"/>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 id="2147483734" r:id="rId12"/>
    <p:sldLayoutId id="2147483735" r:id="rId13"/>
    <p:sldLayoutId id="2147483736" r:id="rId14"/>
    <p:sldLayoutId id="2147483737" r:id="rId15"/>
    <p:sldLayoutId id="2147483738" r:id="rId16"/>
    <p:sldLayoutId id="2147483739" r:id="rId17"/>
    <p:sldLayoutId id="2147483740" r:id="rId1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3.xml"/><Relationship Id="rId5" Type="http://schemas.openxmlformats.org/officeDocument/2006/relationships/image" Target="../media/image16.png"/><Relationship Id="rId4" Type="http://schemas.openxmlformats.org/officeDocument/2006/relationships/image" Target="../media/image17.svg"/></Relationships>
</file>

<file path=ppt/slides/_rels/slide10.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5.png"/><Relationship Id="rId7" Type="http://schemas.openxmlformats.org/officeDocument/2006/relationships/image" Target="../media/image29.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28.png"/><Relationship Id="rId4" Type="http://schemas.openxmlformats.org/officeDocument/2006/relationships/image" Target="../media/image17.svg"/></Relationships>
</file>

<file path=ppt/slides/_rels/slide11.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7.svg"/><Relationship Id="rId7" Type="http://schemas.openxmlformats.org/officeDocument/2006/relationships/image" Target="../media/image33.png"/><Relationship Id="rId2" Type="http://schemas.openxmlformats.org/officeDocument/2006/relationships/image" Target="../media/image15.png"/><Relationship Id="rId1" Type="http://schemas.openxmlformats.org/officeDocument/2006/relationships/slideLayout" Target="../slideLayouts/slideLayout40.xml"/><Relationship Id="rId6" Type="http://schemas.openxmlformats.org/officeDocument/2006/relationships/image" Target="../media/image32.png"/><Relationship Id="rId5" Type="http://schemas.microsoft.com/office/2007/relationships/hdphoto" Target="../media/hdphoto5.wdp"/><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microsoft.com/office/2007/relationships/hdphoto" Target="../media/hdphoto4.wdp"/></Relationships>
</file>

<file path=ppt/slides/_rels/slide14.xml.rels><?xml version="1.0" encoding="UTF-8" standalone="yes"?>
<Relationships xmlns="http://schemas.openxmlformats.org/package/2006/relationships"><Relationship Id="rId3" Type="http://schemas.openxmlformats.org/officeDocument/2006/relationships/image" Target="../media/image34.jpeg"/><Relationship Id="rId7" Type="http://schemas.openxmlformats.org/officeDocument/2006/relationships/image" Target="../media/image37.png"/><Relationship Id="rId2" Type="http://schemas.openxmlformats.org/officeDocument/2006/relationships/notesSlide" Target="../notesSlides/notesSlide4.xml"/><Relationship Id="rId1" Type="http://schemas.openxmlformats.org/officeDocument/2006/relationships/slideLayout" Target="../slideLayouts/slideLayout51.xml"/><Relationship Id="rId6" Type="http://schemas.openxmlformats.org/officeDocument/2006/relationships/image" Target="../media/image36.png"/><Relationship Id="rId5" Type="http://schemas.microsoft.com/office/2007/relationships/hdphoto" Target="../media/hdphoto6.wdp"/><Relationship Id="rId4" Type="http://schemas.openxmlformats.org/officeDocument/2006/relationships/image" Target="../media/image35.png"/></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38.png"/><Relationship Id="rId4" Type="http://schemas.microsoft.com/office/2007/relationships/hdphoto" Target="../media/hdphoto4.wdp"/></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39.png"/><Relationship Id="rId4" Type="http://schemas.microsoft.com/office/2007/relationships/hdphoto" Target="../media/hdphoto4.wdp"/></Relationships>
</file>

<file path=ppt/slides/_rels/slide17.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7.svg"/><Relationship Id="rId7" Type="http://schemas.openxmlformats.org/officeDocument/2006/relationships/image" Target="../media/image33.png"/><Relationship Id="rId2" Type="http://schemas.openxmlformats.org/officeDocument/2006/relationships/image" Target="../media/image15.png"/><Relationship Id="rId1" Type="http://schemas.openxmlformats.org/officeDocument/2006/relationships/slideLayout" Target="../slideLayouts/slideLayout18.xml"/><Relationship Id="rId6" Type="http://schemas.openxmlformats.org/officeDocument/2006/relationships/image" Target="../media/image32.png"/><Relationship Id="rId5" Type="http://schemas.microsoft.com/office/2007/relationships/hdphoto" Target="../media/hdphoto5.wdp"/><Relationship Id="rId4" Type="http://schemas.openxmlformats.org/officeDocument/2006/relationships/image" Target="../media/image31.png"/></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40.png"/><Relationship Id="rId4" Type="http://schemas.microsoft.com/office/2007/relationships/hdphoto" Target="../media/hdphoto4.wdp"/></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41.png"/><Relationship Id="rId4" Type="http://schemas.microsoft.com/office/2007/relationships/hdphoto" Target="../media/hdphoto4.wdp"/></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42.png"/><Relationship Id="rId4" Type="http://schemas.microsoft.com/office/2007/relationships/hdphoto" Target="../media/hdphoto4.wdp"/></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43.png"/><Relationship Id="rId4" Type="http://schemas.microsoft.com/office/2007/relationships/hdphoto" Target="../media/hdphoto4.wdp"/></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44.png"/><Relationship Id="rId4" Type="http://schemas.microsoft.com/office/2007/relationships/hdphoto" Target="../media/hdphoto4.wdp"/></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45.png"/><Relationship Id="rId4" Type="http://schemas.microsoft.com/office/2007/relationships/hdphoto" Target="../media/hdphoto4.wdp"/></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46.png"/><Relationship Id="rId4" Type="http://schemas.microsoft.com/office/2007/relationships/hdphoto" Target="../media/hdphoto4.wdp"/></Relationships>
</file>

<file path=ppt/slides/_rels/slide2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3.xml"/><Relationship Id="rId5" Type="http://schemas.openxmlformats.org/officeDocument/2006/relationships/image" Target="../media/image47.png"/><Relationship Id="rId4" Type="http://schemas.openxmlformats.org/officeDocument/2006/relationships/image" Target="../media/image17.svg"/></Relationships>
</file>

<file path=ppt/slides/_rels/slide2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51.xml"/><Relationship Id="rId5" Type="http://schemas.openxmlformats.org/officeDocument/2006/relationships/image" Target="../media/image50.png"/><Relationship Id="rId4" Type="http://schemas.microsoft.com/office/2007/relationships/hdphoto" Target="../media/hdphoto7.wdp"/></Relationships>
</file>

<file path=ppt/slides/_rels/slide2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microsoft.com/office/2007/relationships/hdphoto" Target="../media/hdphoto4.wdp"/></Relationships>
</file>

<file path=ppt/slides/_rels/slide2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microsoft.com/office/2007/relationships/hdphoto" Target="../media/hdphoto4.wdp"/></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52.png"/><Relationship Id="rId5" Type="http://schemas.microsoft.com/office/2007/relationships/hdphoto" Target="../media/hdphoto8.wdp"/><Relationship Id="rId4" Type="http://schemas.openxmlformats.org/officeDocument/2006/relationships/image" Target="../media/image51.png"/></Relationships>
</file>

<file path=ppt/slides/_rels/slide31.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53.png"/><Relationship Id="rId1" Type="http://schemas.openxmlformats.org/officeDocument/2006/relationships/slideLayout" Target="../slideLayouts/slideLayout2.xml"/><Relationship Id="rId6" Type="http://schemas.openxmlformats.org/officeDocument/2006/relationships/image" Target="../media/image55.svg"/><Relationship Id="rId5" Type="http://schemas.openxmlformats.org/officeDocument/2006/relationships/image" Target="../media/image17.svg"/><Relationship Id="rId4" Type="http://schemas.openxmlformats.org/officeDocument/2006/relationships/image" Target="../media/image15.png"/></Relationships>
</file>

<file path=ppt/slides/_rels/slide32.xml.rels><?xml version="1.0" encoding="UTF-8" standalone="yes"?>
<Relationships xmlns="http://schemas.openxmlformats.org/package/2006/relationships"><Relationship Id="rId8" Type="http://schemas.openxmlformats.org/officeDocument/2006/relationships/image" Target="../media/image56.png"/><Relationship Id="rId3" Type="http://schemas.microsoft.com/office/2007/relationships/hdphoto" Target="../media/hdphoto8.wdp"/><Relationship Id="rId7" Type="http://schemas.openxmlformats.org/officeDocument/2006/relationships/image" Target="../media/image55.svg"/><Relationship Id="rId2" Type="http://schemas.openxmlformats.org/officeDocument/2006/relationships/image" Target="../media/image54.png"/><Relationship Id="rId1" Type="http://schemas.openxmlformats.org/officeDocument/2006/relationships/slideLayout" Target="../slideLayouts/slideLayout1.xml"/><Relationship Id="rId6" Type="http://schemas.openxmlformats.org/officeDocument/2006/relationships/image" Target="../media/image17.svg"/><Relationship Id="rId5" Type="http://schemas.openxmlformats.org/officeDocument/2006/relationships/image" Target="../media/image15.png"/><Relationship Id="rId4" Type="http://schemas.openxmlformats.org/officeDocument/2006/relationships/image" Target="../media/image55.png"/></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8.png"/><Relationship Id="rId7" Type="http://schemas.openxmlformats.org/officeDocument/2006/relationships/image" Target="../media/image21.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23.svg"/><Relationship Id="rId4" Type="http://schemas.openxmlformats.org/officeDocument/2006/relationships/image" Target="../media/image19.png"/><Relationship Id="rId9" Type="http://schemas.openxmlformats.org/officeDocument/2006/relationships/image" Target="../media/image23.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3.xml"/><Relationship Id="rId5" Type="http://schemas.openxmlformats.org/officeDocument/2006/relationships/image" Target="../media/image24.png"/><Relationship Id="rId4" Type="http://schemas.openxmlformats.org/officeDocument/2006/relationships/image" Target="../media/image17.svg"/></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g"/><Relationship Id="rId1" Type="http://schemas.openxmlformats.org/officeDocument/2006/relationships/slideLayout" Target="../slideLayouts/slideLayout23.xml"/></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2" descr="World Environment Day Plant Earth Green Background, Surroundings, Protect  The Environment, World Environment Day Background Image And Wallpaper for  Free Download">
            <a:extLst>
              <a:ext uri="{FF2B5EF4-FFF2-40B4-BE49-F238E27FC236}">
                <a16:creationId xmlns:a16="http://schemas.microsoft.com/office/drawing/2014/main" id="{5F8019C8-0A7A-466E-B236-A4B8CD4C3A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23" name="Freeform 10">
            <a:extLst>
              <a:ext uri="{FF2B5EF4-FFF2-40B4-BE49-F238E27FC236}">
                <a16:creationId xmlns:a16="http://schemas.microsoft.com/office/drawing/2014/main" id="{0FC9FC6A-2B1B-872B-7B50-3C0AC159522A}"/>
              </a:ext>
            </a:extLst>
          </p:cNvPr>
          <p:cNvSpPr/>
          <p:nvPr/>
        </p:nvSpPr>
        <p:spPr>
          <a:xfrm rot="-816925">
            <a:off x="2490931" y="6034653"/>
            <a:ext cx="406111" cy="525407"/>
          </a:xfrm>
          <a:custGeom>
            <a:avLst/>
            <a:gdLst/>
            <a:ahLst/>
            <a:cxnLst/>
            <a:rect l="l" t="t" r="r" b="b"/>
            <a:pathLst>
              <a:path w="406111" h="525407">
                <a:moveTo>
                  <a:pt x="0" y="0"/>
                </a:moveTo>
                <a:lnTo>
                  <a:pt x="406111" y="0"/>
                </a:lnTo>
                <a:lnTo>
                  <a:pt x="406111" y="525406"/>
                </a:lnTo>
                <a:lnTo>
                  <a:pt x="0" y="525406"/>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10">
            <a:extLst>
              <a:ext uri="{FF2B5EF4-FFF2-40B4-BE49-F238E27FC236}">
                <a16:creationId xmlns:a16="http://schemas.microsoft.com/office/drawing/2014/main" id="{E887997D-DF12-3B4F-8877-CF3206401355}"/>
              </a:ext>
            </a:extLst>
          </p:cNvPr>
          <p:cNvSpPr/>
          <p:nvPr/>
        </p:nvSpPr>
        <p:spPr>
          <a:xfrm rot="21423536">
            <a:off x="2675069" y="5061998"/>
            <a:ext cx="663983" cy="859030"/>
          </a:xfrm>
          <a:custGeom>
            <a:avLst/>
            <a:gdLst/>
            <a:ahLst/>
            <a:cxnLst/>
            <a:rect l="l" t="t" r="r" b="b"/>
            <a:pathLst>
              <a:path w="406111" h="525407">
                <a:moveTo>
                  <a:pt x="0" y="0"/>
                </a:moveTo>
                <a:lnTo>
                  <a:pt x="406111" y="0"/>
                </a:lnTo>
                <a:lnTo>
                  <a:pt x="406111" y="525406"/>
                </a:lnTo>
                <a:lnTo>
                  <a:pt x="0" y="525406"/>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11">
            <a:extLst>
              <a:ext uri="{FF2B5EF4-FFF2-40B4-BE49-F238E27FC236}">
                <a16:creationId xmlns:a16="http://schemas.microsoft.com/office/drawing/2014/main" id="{98004AC5-4A6E-138C-ADB2-333DF211B9CE}"/>
              </a:ext>
            </a:extLst>
          </p:cNvPr>
          <p:cNvSpPr/>
          <p:nvPr/>
        </p:nvSpPr>
        <p:spPr>
          <a:xfrm rot="421590">
            <a:off x="335214" y="5363387"/>
            <a:ext cx="346139" cy="447817"/>
          </a:xfrm>
          <a:custGeom>
            <a:avLst/>
            <a:gdLst/>
            <a:ahLst/>
            <a:cxnLst/>
            <a:rect l="l" t="t" r="r" b="b"/>
            <a:pathLst>
              <a:path w="346139" h="447817">
                <a:moveTo>
                  <a:pt x="0" y="0"/>
                </a:moveTo>
                <a:lnTo>
                  <a:pt x="346138" y="0"/>
                </a:lnTo>
                <a:lnTo>
                  <a:pt x="346138" y="447817"/>
                </a:lnTo>
                <a:lnTo>
                  <a:pt x="0" y="447817"/>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C24A66B3-C41D-CFC1-2E13-00C372DE0043}"/>
              </a:ext>
            </a:extLst>
          </p:cNvPr>
          <p:cNvPicPr>
            <a:picLocks noChangeAspect="1"/>
          </p:cNvPicPr>
          <p:nvPr/>
        </p:nvPicPr>
        <p:blipFill>
          <a:blip r:embed="rId5"/>
          <a:stretch>
            <a:fillRect/>
          </a:stretch>
        </p:blipFill>
        <p:spPr>
          <a:xfrm>
            <a:off x="7395602" y="789203"/>
            <a:ext cx="4285859" cy="5279594"/>
          </a:xfrm>
          <a:prstGeom prst="rect">
            <a:avLst/>
          </a:prstGeom>
        </p:spPr>
      </p:pic>
    </p:spTree>
    <p:extLst>
      <p:ext uri="{BB962C8B-B14F-4D97-AF65-F5344CB8AC3E}">
        <p14:creationId xmlns:p14="http://schemas.microsoft.com/office/powerpoint/2010/main" val="206742285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Freeform 10">
            <a:extLst>
              <a:ext uri="{FF2B5EF4-FFF2-40B4-BE49-F238E27FC236}">
                <a16:creationId xmlns:a16="http://schemas.microsoft.com/office/drawing/2014/main" id="{A422A9E0-6490-0CE1-F4DB-942B60DAC2D1}"/>
              </a:ext>
            </a:extLst>
          </p:cNvPr>
          <p:cNvSpPr/>
          <p:nvPr/>
        </p:nvSpPr>
        <p:spPr>
          <a:xfrm rot="-816925">
            <a:off x="950296" y="6143611"/>
            <a:ext cx="406111" cy="525407"/>
          </a:xfrm>
          <a:custGeom>
            <a:avLst/>
            <a:gdLst/>
            <a:ahLst/>
            <a:cxnLst/>
            <a:rect l="l" t="t" r="r" b="b"/>
            <a:pathLst>
              <a:path w="406111" h="525407">
                <a:moveTo>
                  <a:pt x="0" y="0"/>
                </a:moveTo>
                <a:lnTo>
                  <a:pt x="406111" y="0"/>
                </a:lnTo>
                <a:lnTo>
                  <a:pt x="406111" y="525406"/>
                </a:lnTo>
                <a:lnTo>
                  <a:pt x="0" y="525406"/>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 name="Freeform 10">
            <a:extLst>
              <a:ext uri="{FF2B5EF4-FFF2-40B4-BE49-F238E27FC236}">
                <a16:creationId xmlns:a16="http://schemas.microsoft.com/office/drawing/2014/main" id="{5686B779-D1E9-EC3B-ED55-FC7DE667E4BA}"/>
              </a:ext>
            </a:extLst>
          </p:cNvPr>
          <p:cNvSpPr/>
          <p:nvPr/>
        </p:nvSpPr>
        <p:spPr>
          <a:xfrm rot="21423536">
            <a:off x="208576" y="5923164"/>
            <a:ext cx="663983" cy="859030"/>
          </a:xfrm>
          <a:custGeom>
            <a:avLst/>
            <a:gdLst/>
            <a:ahLst/>
            <a:cxnLst/>
            <a:rect l="l" t="t" r="r" b="b"/>
            <a:pathLst>
              <a:path w="406111" h="525407">
                <a:moveTo>
                  <a:pt x="0" y="0"/>
                </a:moveTo>
                <a:lnTo>
                  <a:pt x="406111" y="0"/>
                </a:lnTo>
                <a:lnTo>
                  <a:pt x="406111" y="525406"/>
                </a:lnTo>
                <a:lnTo>
                  <a:pt x="0" y="525406"/>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 name="Freeform 11">
            <a:extLst>
              <a:ext uri="{FF2B5EF4-FFF2-40B4-BE49-F238E27FC236}">
                <a16:creationId xmlns:a16="http://schemas.microsoft.com/office/drawing/2014/main" id="{17FD76A1-4F77-555A-5209-7D9BA285CAFC}"/>
              </a:ext>
            </a:extLst>
          </p:cNvPr>
          <p:cNvSpPr/>
          <p:nvPr/>
        </p:nvSpPr>
        <p:spPr>
          <a:xfrm rot="421590">
            <a:off x="71328" y="4446718"/>
            <a:ext cx="346139" cy="447817"/>
          </a:xfrm>
          <a:custGeom>
            <a:avLst/>
            <a:gdLst/>
            <a:ahLst/>
            <a:cxnLst/>
            <a:rect l="l" t="t" r="r" b="b"/>
            <a:pathLst>
              <a:path w="346139" h="447817">
                <a:moveTo>
                  <a:pt x="0" y="0"/>
                </a:moveTo>
                <a:lnTo>
                  <a:pt x="346138" y="0"/>
                </a:lnTo>
                <a:lnTo>
                  <a:pt x="346138" y="447817"/>
                </a:lnTo>
                <a:lnTo>
                  <a:pt x="0" y="447817"/>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 name="Freeform 11">
            <a:extLst>
              <a:ext uri="{FF2B5EF4-FFF2-40B4-BE49-F238E27FC236}">
                <a16:creationId xmlns:a16="http://schemas.microsoft.com/office/drawing/2014/main" id="{C3DC1278-C5C9-1DD5-412B-C0C05A667B1D}"/>
              </a:ext>
            </a:extLst>
          </p:cNvPr>
          <p:cNvSpPr/>
          <p:nvPr/>
        </p:nvSpPr>
        <p:spPr>
          <a:xfrm rot="421590">
            <a:off x="11508804" y="5962305"/>
            <a:ext cx="603477" cy="780748"/>
          </a:xfrm>
          <a:custGeom>
            <a:avLst/>
            <a:gdLst/>
            <a:ahLst/>
            <a:cxnLst/>
            <a:rect l="l" t="t" r="r" b="b"/>
            <a:pathLst>
              <a:path w="346139" h="447817">
                <a:moveTo>
                  <a:pt x="0" y="0"/>
                </a:moveTo>
                <a:lnTo>
                  <a:pt x="346138" y="0"/>
                </a:lnTo>
                <a:lnTo>
                  <a:pt x="346138" y="447817"/>
                </a:lnTo>
                <a:lnTo>
                  <a:pt x="0" y="447817"/>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 name="Freeform 11">
            <a:extLst>
              <a:ext uri="{FF2B5EF4-FFF2-40B4-BE49-F238E27FC236}">
                <a16:creationId xmlns:a16="http://schemas.microsoft.com/office/drawing/2014/main" id="{8C621791-D968-9556-D26C-9B6E1C8506CC}"/>
              </a:ext>
            </a:extLst>
          </p:cNvPr>
          <p:cNvSpPr/>
          <p:nvPr/>
        </p:nvSpPr>
        <p:spPr>
          <a:xfrm rot="421590">
            <a:off x="11144409" y="6271493"/>
            <a:ext cx="346139" cy="447817"/>
          </a:xfrm>
          <a:custGeom>
            <a:avLst/>
            <a:gdLst/>
            <a:ahLst/>
            <a:cxnLst/>
            <a:rect l="l" t="t" r="r" b="b"/>
            <a:pathLst>
              <a:path w="346139" h="447817">
                <a:moveTo>
                  <a:pt x="0" y="0"/>
                </a:moveTo>
                <a:lnTo>
                  <a:pt x="346138" y="0"/>
                </a:lnTo>
                <a:lnTo>
                  <a:pt x="346138" y="447817"/>
                </a:lnTo>
                <a:lnTo>
                  <a:pt x="0" y="447817"/>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 name="Freeform 11">
            <a:extLst>
              <a:ext uri="{FF2B5EF4-FFF2-40B4-BE49-F238E27FC236}">
                <a16:creationId xmlns:a16="http://schemas.microsoft.com/office/drawing/2014/main" id="{6D056F27-B710-422F-2DBA-C10CDFEB2F03}"/>
              </a:ext>
            </a:extLst>
          </p:cNvPr>
          <p:cNvSpPr/>
          <p:nvPr/>
        </p:nvSpPr>
        <p:spPr>
          <a:xfrm rot="374153">
            <a:off x="3385489" y="5251942"/>
            <a:ext cx="773134" cy="1000241"/>
          </a:xfrm>
          <a:custGeom>
            <a:avLst/>
            <a:gdLst/>
            <a:ahLst/>
            <a:cxnLst/>
            <a:rect l="l" t="t" r="r" b="b"/>
            <a:pathLst>
              <a:path w="346139" h="447817">
                <a:moveTo>
                  <a:pt x="0" y="0"/>
                </a:moveTo>
                <a:lnTo>
                  <a:pt x="346138" y="0"/>
                </a:lnTo>
                <a:lnTo>
                  <a:pt x="346138" y="447817"/>
                </a:lnTo>
                <a:lnTo>
                  <a:pt x="0" y="447817"/>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 name="Freeform 10">
            <a:extLst>
              <a:ext uri="{FF2B5EF4-FFF2-40B4-BE49-F238E27FC236}">
                <a16:creationId xmlns:a16="http://schemas.microsoft.com/office/drawing/2014/main" id="{91A0EBEE-12DD-C339-9A20-F44CD91812FD}"/>
              </a:ext>
            </a:extLst>
          </p:cNvPr>
          <p:cNvSpPr/>
          <p:nvPr/>
        </p:nvSpPr>
        <p:spPr>
          <a:xfrm rot="-816925">
            <a:off x="7570196" y="5489361"/>
            <a:ext cx="406111" cy="525407"/>
          </a:xfrm>
          <a:custGeom>
            <a:avLst/>
            <a:gdLst/>
            <a:ahLst/>
            <a:cxnLst/>
            <a:rect l="l" t="t" r="r" b="b"/>
            <a:pathLst>
              <a:path w="406111" h="525407">
                <a:moveTo>
                  <a:pt x="0" y="0"/>
                </a:moveTo>
                <a:lnTo>
                  <a:pt x="406111" y="0"/>
                </a:lnTo>
                <a:lnTo>
                  <a:pt x="406111" y="525406"/>
                </a:lnTo>
                <a:lnTo>
                  <a:pt x="0" y="525406"/>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pic>
        <p:nvPicPr>
          <p:cNvPr id="23" name="Picture 22">
            <a:extLst>
              <a:ext uri="{FF2B5EF4-FFF2-40B4-BE49-F238E27FC236}">
                <a16:creationId xmlns:a16="http://schemas.microsoft.com/office/drawing/2014/main" id="{B7D5FF60-3608-A5BF-FBAF-96DB484FC73F}"/>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19823" b="81271" l="6714" r="26104">
                        <a14:foregroundMark x1="13814" y1="25253" x2="20369" y2="32155"/>
                        <a14:foregroundMark x1="19640" y1="21002" x2="19640" y2="21002"/>
                        <a14:foregroundMark x1="14224" y1="20791" x2="14429" y2="26010"/>
                        <a14:foregroundMark x1="19436" y1="20034" x2="20574" y2="24663"/>
                        <a14:foregroundMark x1="6714" y1="33923" x2="8603" y2="36027"/>
                        <a14:foregroundMark x1="12358" y1="37963" x2="21757" y2="39689"/>
                        <a14:foregroundMark x1="21757" y1="39689" x2="11311" y2="39689"/>
                        <a14:foregroundMark x1="26104" y1="34470" x2="26104" y2="34470"/>
                        <a14:foregroundMark x1="15476" y1="43140" x2="16523" y2="44108"/>
                        <a14:foregroundMark x1="14019" y1="80934" x2="14019" y2="80934"/>
                        <a14:foregroundMark x1="19026" y1="81103" x2="18389" y2="80345"/>
                        <a14:foregroundMark x1="14110" y1="80934" x2="14110" y2="80934"/>
                        <a14:foregroundMark x1="13814" y1="81103" x2="13496" y2="81103"/>
                        <a14:foregroundMark x1="19322" y1="81313" x2="18798" y2="80724"/>
                        <a14:foregroundMark x1="18798" y1="80724" x2="18798" y2="80724"/>
                        <a14:foregroundMark x1="14429" y1="79588" x2="14429" y2="79588"/>
                        <a14:foregroundMark x1="19527" y1="80934" x2="18503" y2="78788"/>
                        <a14:foregroundMark x1="13177" y1="65320" x2="13177" y2="65320"/>
                        <a14:foregroundMark x1="14156" y1="79636" x2="14838" y2="78788"/>
                        <a14:foregroundMark x1="14838" y1="78788" x2="14838" y2="78788"/>
                        <a14:foregroundMark x1="13291" y1="81019" x2="13814" y2="80598"/>
                        <a14:foregroundMark x1="13405" y1="80598" x2="13405" y2="80598"/>
                        <a14:foregroundMark x1="14474" y1="79125" x2="13996" y2="80513"/>
                        <a14:foregroundMark x1="13496" y1="81103" x2="13609" y2="80387"/>
                        <a14:foregroundMark x1="20414" y1="61237" x2="20892" y2="60059"/>
                        <a14:foregroundMark x1="13177" y1="20412" x2="13883" y2="20412"/>
                        <a14:foregroundMark x1="13996" y1="19823" x2="13450" y2="20328"/>
                        <a14:foregroundMark x1="18070" y1="77399" x2="17911" y2="78493"/>
                        <a14:foregroundMark x1="14770" y1="77567" x2="14770" y2="78493"/>
                      </a14:backgroundRemoval>
                    </a14:imgEffect>
                  </a14:imgLayer>
                </a14:imgProps>
              </a:ext>
              <a:ext uri="{28A0092B-C50C-407E-A947-70E740481C1C}">
                <a14:useLocalDpi xmlns:a14="http://schemas.microsoft.com/office/drawing/2010/main" val="0"/>
              </a:ext>
            </a:extLst>
          </a:blip>
          <a:srcRect l="5222" t="17524" r="71649" b="16682"/>
          <a:stretch/>
        </p:blipFill>
        <p:spPr>
          <a:xfrm flipH="1">
            <a:off x="8979014" y="1954530"/>
            <a:ext cx="3118897" cy="4796016"/>
          </a:xfrm>
          <a:prstGeom prst="rect">
            <a:avLst/>
          </a:prstGeom>
          <a:effectLst>
            <a:outerShdw blurRad="63500" sx="102000" sy="102000" algn="ctr" rotWithShape="0">
              <a:prstClr val="black">
                <a:alpha val="40000"/>
              </a:prstClr>
            </a:outerShdw>
          </a:effectLst>
        </p:spPr>
      </p:pic>
      <p:pic>
        <p:nvPicPr>
          <p:cNvPr id="24" name="Picture 23">
            <a:extLst>
              <a:ext uri="{FF2B5EF4-FFF2-40B4-BE49-F238E27FC236}">
                <a16:creationId xmlns:a16="http://schemas.microsoft.com/office/drawing/2014/main" id="{0414D319-67A2-73CE-78B5-8C9B64908A60}"/>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21128" b="81818" l="29472" r="50137">
                        <a14:foregroundMark x1="38371" y1="21254" x2="38712" y2="23948"/>
                        <a14:foregroundMark x1="48976" y1="38973" x2="42990" y2="41035"/>
                        <a14:foregroundMark x1="34433" y1="40572" x2="41579" y2="40236"/>
                        <a14:foregroundMark x1="41579" y1="40236" x2="42990" y2="40236"/>
                        <a14:foregroundMark x1="38712" y1="42761" x2="38871" y2="47054"/>
                        <a14:foregroundMark x1="50182" y1="38510" x2="50182" y2="38510"/>
                        <a14:foregroundMark x1="36482" y1="81860" x2="37346" y2="79167"/>
                        <a14:foregroundMark x1="41375" y1="81397" x2="40942" y2="80766"/>
                        <a14:foregroundMark x1="29472" y1="59848" x2="31361" y2="57492"/>
                        <a14:foregroundMark x1="41875" y1="81103" x2="41625" y2="80303"/>
                        <a14:foregroundMark x1="36664" y1="80598" x2="37164" y2="79335"/>
                        <a14:foregroundMark x1="30929" y1="38173" x2="32203" y2="43392"/>
                        <a14:foregroundMark x1="31270" y1="36111" x2="31429" y2="39141"/>
                        <a14:foregroundMark x1="36732" y1="80429" x2="37437" y2="80429"/>
                      </a14:backgroundRemoval>
                    </a14:imgEffect>
                  </a14:imgLayer>
                </a14:imgProps>
              </a:ext>
              <a:ext uri="{28A0092B-C50C-407E-A947-70E740481C1C}">
                <a14:useLocalDpi xmlns:a14="http://schemas.microsoft.com/office/drawing/2010/main" val="0"/>
              </a:ext>
            </a:extLst>
          </a:blip>
          <a:srcRect l="27931" t="18401" r="48940" b="15805"/>
          <a:stretch/>
        </p:blipFill>
        <p:spPr>
          <a:xfrm flipH="1">
            <a:off x="-141020" y="1825262"/>
            <a:ext cx="3272839" cy="5032738"/>
          </a:xfrm>
          <a:prstGeom prst="rect">
            <a:avLst/>
          </a:prstGeom>
          <a:effectLst>
            <a:outerShdw blurRad="63500" sx="102000" sy="102000" algn="ctr" rotWithShape="0">
              <a:prstClr val="black">
                <a:alpha val="40000"/>
              </a:prstClr>
            </a:outerShdw>
          </a:effectLst>
        </p:spPr>
      </p:pic>
      <p:grpSp>
        <p:nvGrpSpPr>
          <p:cNvPr id="20" name="Group 19">
            <a:extLst>
              <a:ext uri="{FF2B5EF4-FFF2-40B4-BE49-F238E27FC236}">
                <a16:creationId xmlns:a16="http://schemas.microsoft.com/office/drawing/2014/main" id="{17DDD0E0-3F55-4500-A7FF-D60FC446F4E8}"/>
              </a:ext>
            </a:extLst>
          </p:cNvPr>
          <p:cNvGrpSpPr/>
          <p:nvPr/>
        </p:nvGrpSpPr>
        <p:grpSpPr>
          <a:xfrm>
            <a:off x="2893380" y="530781"/>
            <a:ext cx="3324540" cy="2364827"/>
            <a:chOff x="228101" y="3941544"/>
            <a:chExt cx="2853144" cy="3158820"/>
          </a:xfrm>
        </p:grpSpPr>
        <p:sp>
          <p:nvSpPr>
            <p:cNvPr id="25" name="Speech Bubble: Oval 24">
              <a:extLst>
                <a:ext uri="{FF2B5EF4-FFF2-40B4-BE49-F238E27FC236}">
                  <a16:creationId xmlns:a16="http://schemas.microsoft.com/office/drawing/2014/main" id="{D0073258-41B4-4C54-90F0-477B3CF8A00E}"/>
                </a:ext>
              </a:extLst>
            </p:cNvPr>
            <p:cNvSpPr/>
            <p:nvPr/>
          </p:nvSpPr>
          <p:spPr>
            <a:xfrm>
              <a:off x="228101" y="3941544"/>
              <a:ext cx="2853144" cy="3158820"/>
            </a:xfrm>
            <a:prstGeom prst="wedgeEllipseCallout">
              <a:avLst>
                <a:gd name="adj1" fmla="val -70518"/>
                <a:gd name="adj2" fmla="val 20568"/>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chemeClr val="tx1"/>
                </a:solidFill>
                <a:effectLst/>
                <a:uLnTx/>
                <a:uFillTx/>
                <a:latin typeface="Cambria" panose="02040503050406030204" pitchFamily="18" charset="0"/>
                <a:ea typeface="Cambria" panose="02040503050406030204" pitchFamily="18" charset="0"/>
              </a:endParaRPr>
            </a:p>
          </p:txBody>
        </p:sp>
        <p:sp>
          <p:nvSpPr>
            <p:cNvPr id="26" name="TextBox 25">
              <a:extLst>
                <a:ext uri="{FF2B5EF4-FFF2-40B4-BE49-F238E27FC236}">
                  <a16:creationId xmlns:a16="http://schemas.microsoft.com/office/drawing/2014/main" id="{64160546-B695-4A82-A6D8-D7A40BCBDF0E}"/>
                </a:ext>
              </a:extLst>
            </p:cNvPr>
            <p:cNvSpPr txBox="1"/>
            <p:nvPr/>
          </p:nvSpPr>
          <p:spPr>
            <a:xfrm>
              <a:off x="402479" y="4122224"/>
              <a:ext cx="2504386" cy="25900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err="1">
                  <a:ln w="0"/>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Arial" panose="020B0604020202020204" pitchFamily="34" charset="0"/>
                </a:rPr>
                <a:t>Tài</a:t>
              </a:r>
              <a:r>
                <a:rPr lang="en-US" sz="4000" b="1" dirty="0">
                  <a:ln w="0"/>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Arial" panose="020B0604020202020204" pitchFamily="34" charset="0"/>
                </a:rPr>
                <a:t> </a:t>
              </a:r>
              <a:r>
                <a:rPr lang="en-US" sz="4000" b="1" dirty="0" err="1">
                  <a:ln w="0"/>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Arial" panose="020B0604020202020204" pitchFamily="34" charset="0"/>
                </a:rPr>
                <a:t>nguyên</a:t>
              </a:r>
              <a:r>
                <a:rPr lang="en-US" sz="4000" b="1" dirty="0">
                  <a:ln w="0"/>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Arial" panose="020B0604020202020204" pitchFamily="34" charset="0"/>
                </a:rPr>
                <a:t> </a:t>
              </a:r>
              <a:r>
                <a:rPr lang="en-US" sz="4000" b="1" dirty="0" err="1">
                  <a:ln w="0"/>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Arial" panose="020B0604020202020204" pitchFamily="34" charset="0"/>
                </a:rPr>
                <a:t>thiên</a:t>
              </a:r>
              <a:r>
                <a:rPr lang="en-US" sz="4000" b="1" dirty="0">
                  <a:ln w="0"/>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Arial" panose="020B0604020202020204" pitchFamily="34" charset="0"/>
                </a:rPr>
                <a:t> </a:t>
              </a:r>
              <a:r>
                <a:rPr lang="en-US" sz="4000" b="1" dirty="0" err="1">
                  <a:ln w="0"/>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Arial" panose="020B0604020202020204" pitchFamily="34" charset="0"/>
                </a:rPr>
                <a:t>nhiên</a:t>
              </a:r>
              <a:r>
                <a:rPr lang="en-US" sz="4000" b="1" dirty="0">
                  <a:ln w="0"/>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Arial" panose="020B0604020202020204" pitchFamily="34" charset="0"/>
                </a:rPr>
                <a:t> </a:t>
              </a:r>
              <a:r>
                <a:rPr lang="en-US" sz="4000" b="1" dirty="0" err="1">
                  <a:ln w="0"/>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Arial" panose="020B0604020202020204" pitchFamily="34" charset="0"/>
                </a:rPr>
                <a:t>là</a:t>
              </a:r>
              <a:r>
                <a:rPr lang="en-US" sz="4000" b="1" dirty="0">
                  <a:ln w="0"/>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Arial" panose="020B0604020202020204" pitchFamily="34" charset="0"/>
                </a:rPr>
                <a:t> </a:t>
              </a:r>
              <a:r>
                <a:rPr lang="en-US" sz="4000" b="1" dirty="0" err="1">
                  <a:ln w="0"/>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Arial" panose="020B0604020202020204" pitchFamily="34" charset="0"/>
                </a:rPr>
                <a:t>gì</a:t>
              </a:r>
              <a:r>
                <a:rPr lang="en-US" sz="4000" b="1" dirty="0">
                  <a:ln w="0"/>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Arial" panose="020B0604020202020204" pitchFamily="34" charset="0"/>
                </a:rPr>
                <a:t>?</a:t>
              </a:r>
              <a:endParaRPr kumimoji="0" lang="en-029" sz="4000" b="1" i="0" u="none" strike="noStrike" kern="1200" cap="none" spc="0" normalizeH="0" baseline="0" noProof="0" dirty="0">
                <a:ln w="0"/>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Arial" panose="020B0604020202020204" pitchFamily="34" charset="0"/>
              </a:endParaRPr>
            </a:p>
          </p:txBody>
        </p:sp>
      </p:grpSp>
      <p:grpSp>
        <p:nvGrpSpPr>
          <p:cNvPr id="27" name="Group 26">
            <a:extLst>
              <a:ext uri="{FF2B5EF4-FFF2-40B4-BE49-F238E27FC236}">
                <a16:creationId xmlns:a16="http://schemas.microsoft.com/office/drawing/2014/main" id="{950906B6-3FE4-43A2-A69E-318662E8C817}"/>
              </a:ext>
            </a:extLst>
          </p:cNvPr>
          <p:cNvGrpSpPr/>
          <p:nvPr/>
        </p:nvGrpSpPr>
        <p:grpSpPr>
          <a:xfrm>
            <a:off x="3028950" y="3486863"/>
            <a:ext cx="6320789" cy="3371137"/>
            <a:chOff x="105888" y="3183353"/>
            <a:chExt cx="3948282" cy="4631299"/>
          </a:xfrm>
        </p:grpSpPr>
        <p:sp>
          <p:nvSpPr>
            <p:cNvPr id="28" name="Speech Bubble: Oval 27">
              <a:extLst>
                <a:ext uri="{FF2B5EF4-FFF2-40B4-BE49-F238E27FC236}">
                  <a16:creationId xmlns:a16="http://schemas.microsoft.com/office/drawing/2014/main" id="{0C18F361-F8D8-4131-8F9A-939ADFF4737A}"/>
                </a:ext>
              </a:extLst>
            </p:cNvPr>
            <p:cNvSpPr/>
            <p:nvPr/>
          </p:nvSpPr>
          <p:spPr>
            <a:xfrm>
              <a:off x="252492" y="3245183"/>
              <a:ext cx="3715018" cy="3986361"/>
            </a:xfrm>
            <a:prstGeom prst="wedgeRoundRectCallout">
              <a:avLst>
                <a:gd name="adj1" fmla="val 60507"/>
                <a:gd name="adj2" fmla="val -33585"/>
                <a:gd name="adj3" fmla="val 16667"/>
              </a:avLst>
            </a:prstGeom>
            <a:solidFill>
              <a:srgbClr val="9CE8FF"/>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endParaRPr>
            </a:p>
          </p:txBody>
        </p:sp>
        <p:sp>
          <p:nvSpPr>
            <p:cNvPr id="29" name="TextBox 28">
              <a:extLst>
                <a:ext uri="{FF2B5EF4-FFF2-40B4-BE49-F238E27FC236}">
                  <a16:creationId xmlns:a16="http://schemas.microsoft.com/office/drawing/2014/main" id="{21589E72-051B-4791-B131-4D0979988D29}"/>
                </a:ext>
              </a:extLst>
            </p:cNvPr>
            <p:cNvSpPr txBox="1"/>
            <p:nvPr/>
          </p:nvSpPr>
          <p:spPr>
            <a:xfrm>
              <a:off x="105888" y="3183353"/>
              <a:ext cx="3948282" cy="4631299"/>
            </a:xfrm>
            <a:prstGeom prst="wedgeRoundRectCallou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3200" b="1" dirty="0">
                  <a:ln w="0"/>
                  <a:solidFill>
                    <a:srgbClr val="FF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Arial" panose="020B0604020202020204" pitchFamily="34" charset="0"/>
                </a:rPr>
                <a:t>Tài nguyên thiên nhiên là những gì có sẵn trong tự nhiên mà con người có thể khai thác, chế biến, sử dụng, phục vụ cuộc sống của con người</a:t>
              </a:r>
              <a:r>
                <a:rPr lang="en-US" sz="3200" b="1" dirty="0">
                  <a:ln w="0"/>
                  <a:solidFill>
                    <a:srgbClr val="FF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Arial" panose="020B0604020202020204" pitchFamily="34" charset="0"/>
                </a:rPr>
                <a:t>.</a:t>
              </a:r>
              <a:endParaRPr lang="vi-VN" sz="3200" b="1" dirty="0">
                <a:ln w="0"/>
                <a:solidFill>
                  <a:srgbClr val="FF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Arial" panose="020B0604020202020204" pitchFamily="34" charset="0"/>
              </a:endParaRPr>
            </a:p>
          </p:txBody>
        </p:sp>
      </p:grpSp>
    </p:spTree>
    <p:extLst>
      <p:ext uri="{BB962C8B-B14F-4D97-AF65-F5344CB8AC3E}">
        <p14:creationId xmlns:p14="http://schemas.microsoft.com/office/powerpoint/2010/main" val="1809182476"/>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3"/>
                                        </p:tgtEl>
                                        <p:attrNameLst>
                                          <p:attrName>style.visibility</p:attrName>
                                        </p:attrNameLst>
                                      </p:cBhvr>
                                      <p:to>
                                        <p:strVal val="visible"/>
                                      </p:to>
                                    </p:set>
                                    <p:anim calcmode="lin" valueType="num">
                                      <p:cBhvr additive="base">
                                        <p:cTn id="11" dur="500" fill="hold"/>
                                        <p:tgtEl>
                                          <p:spTgt spid="23"/>
                                        </p:tgtEl>
                                        <p:attrNameLst>
                                          <p:attrName>ppt_x</p:attrName>
                                        </p:attrNameLst>
                                      </p:cBhvr>
                                      <p:tavLst>
                                        <p:tav tm="0">
                                          <p:val>
                                            <p:strVal val="#ppt_x"/>
                                          </p:val>
                                        </p:tav>
                                        <p:tav tm="100000">
                                          <p:val>
                                            <p:strVal val="#ppt_x"/>
                                          </p:val>
                                        </p:tav>
                                      </p:tavLst>
                                    </p:anim>
                                    <p:anim calcmode="lin" valueType="num">
                                      <p:cBhvr additive="base">
                                        <p:cTn id="12"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wipe(right)">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2" fill="hold" nodeType="click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wipe(right)">
                                      <p:cBhvr>
                                        <p:cTn id="2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08C80B9-C4B3-2414-0BB7-2DB04B3494A4}"/>
              </a:ext>
            </a:extLst>
          </p:cNvPr>
          <p:cNvPicPr>
            <a:picLocks noChangeAspect="1"/>
          </p:cNvPicPr>
          <p:nvPr/>
        </p:nvPicPr>
        <p:blipFill rotWithShape="1">
          <a:blip r:embed="rId2">
            <a:biLevel thresh="75000"/>
            <a:extLst>
              <a:ext uri="{BEBA8EAE-BF5A-486C-A8C5-ECC9F3942E4B}">
                <a14:imgProps xmlns:a14="http://schemas.microsoft.com/office/drawing/2010/main">
                  <a14:imgLayer r:embed="rId3">
                    <a14:imgEffect>
                      <a14:sharpenSoften amount="50000"/>
                    </a14:imgEffect>
                    <a14:imgEffect>
                      <a14:colorTemperature colorTemp="4700"/>
                    </a14:imgEffect>
                    <a14:imgEffect>
                      <a14:saturation sat="200000"/>
                    </a14:imgEffect>
                    <a14:imgEffect>
                      <a14:brightnessContrast contrast="40000"/>
                    </a14:imgEffect>
                  </a14:imgLayer>
                </a14:imgProps>
              </a:ext>
            </a:extLst>
          </a:blip>
          <a:srcRect r="653" b="1396"/>
          <a:stretch/>
        </p:blipFill>
        <p:spPr>
          <a:xfrm>
            <a:off x="0" y="98425"/>
            <a:ext cx="12020256" cy="6661149"/>
          </a:xfrm>
          <a:prstGeom prst="rect">
            <a:avLst/>
          </a:prstGeom>
        </p:spPr>
      </p:pic>
      <p:sp>
        <p:nvSpPr>
          <p:cNvPr id="3" name="TextBox 2">
            <a:extLst>
              <a:ext uri="{FF2B5EF4-FFF2-40B4-BE49-F238E27FC236}">
                <a16:creationId xmlns:a16="http://schemas.microsoft.com/office/drawing/2014/main" id="{C0348EAF-B8D3-F9FF-C735-329B7CDB6227}"/>
              </a:ext>
            </a:extLst>
          </p:cNvPr>
          <p:cNvSpPr txBox="1"/>
          <p:nvPr/>
        </p:nvSpPr>
        <p:spPr>
          <a:xfrm>
            <a:off x="2829431" y="367456"/>
            <a:ext cx="7365604"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solidFill>
                    <a:srgbClr val="FFC000"/>
                  </a:solid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Hoàn</a:t>
            </a:r>
            <a:r>
              <a:rPr kumimoji="0" lang="en-US" sz="4400" b="1" i="0" u="none" strike="noStrike" kern="1200" cap="none" spc="0" normalizeH="0" noProof="0" dirty="0">
                <a:ln>
                  <a:solidFill>
                    <a:srgbClr val="FFC000"/>
                  </a:solid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400" b="1" i="0" u="none" strike="noStrike" kern="1200" cap="none" spc="0" normalizeH="0" noProof="0" dirty="0" err="1">
                <a:ln>
                  <a:solidFill>
                    <a:srgbClr val="FFC000"/>
                  </a:solid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thành</a:t>
            </a:r>
            <a:r>
              <a:rPr kumimoji="0" lang="en-US" sz="4400" b="1" i="0" u="none" strike="noStrike" kern="1200" cap="none" spc="0" normalizeH="0" noProof="0" dirty="0">
                <a:ln>
                  <a:solidFill>
                    <a:srgbClr val="FFC000"/>
                  </a:solid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400" b="1" i="0" u="none" strike="noStrike" kern="1200" cap="none" spc="0" normalizeH="0" noProof="0" dirty="0" err="1">
                <a:ln>
                  <a:solidFill>
                    <a:srgbClr val="FFC000"/>
                  </a:solid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bảng</a:t>
            </a:r>
            <a:r>
              <a:rPr kumimoji="0" lang="en-US" sz="4400" b="1" i="0" u="none" strike="noStrike" kern="1200" cap="none" spc="0" normalizeH="0" noProof="0" dirty="0">
                <a:ln>
                  <a:solidFill>
                    <a:srgbClr val="FFC000"/>
                  </a:solid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400" b="1" i="0" u="none" strike="noStrike" kern="1200" cap="none" spc="0" normalizeH="0" noProof="0" dirty="0" err="1">
                <a:ln>
                  <a:solidFill>
                    <a:srgbClr val="FFC000"/>
                  </a:solid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sau</a:t>
            </a:r>
            <a:endParaRPr kumimoji="0" lang="en-US" sz="4400" b="1" i="0" u="none" strike="noStrike" kern="1200" cap="none" spc="0" normalizeH="0" baseline="0" noProof="0" dirty="0">
              <a:ln>
                <a:solidFill>
                  <a:srgbClr val="FFC000"/>
                </a:solid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graphicFrame>
        <p:nvGraphicFramePr>
          <p:cNvPr id="2" name="Table 1">
            <a:extLst>
              <a:ext uri="{FF2B5EF4-FFF2-40B4-BE49-F238E27FC236}">
                <a16:creationId xmlns:a16="http://schemas.microsoft.com/office/drawing/2014/main" id="{04BFCC73-4BE0-A35F-3C7B-B7C2C93A30D7}"/>
              </a:ext>
            </a:extLst>
          </p:cNvPr>
          <p:cNvGraphicFramePr>
            <a:graphicFrameLocks noGrp="1"/>
          </p:cNvGraphicFramePr>
          <p:nvPr>
            <p:extLst>
              <p:ext uri="{D42A27DB-BD31-4B8C-83A1-F6EECF244321}">
                <p14:modId xmlns:p14="http://schemas.microsoft.com/office/powerpoint/2010/main" val="3101715455"/>
              </p:ext>
            </p:extLst>
          </p:nvPr>
        </p:nvGraphicFramePr>
        <p:xfrm>
          <a:off x="571500" y="1497330"/>
          <a:ext cx="10938510" cy="3764164"/>
        </p:xfrm>
        <a:graphic>
          <a:graphicData uri="http://schemas.openxmlformats.org/drawingml/2006/table">
            <a:tbl>
              <a:tblPr firstRow="1" firstCol="1" bandRow="1">
                <a:tableStyleId>{5C22544A-7EE6-4342-B048-85BDC9FD1C3A}</a:tableStyleId>
              </a:tblPr>
              <a:tblGrid>
                <a:gridCol w="3646170">
                  <a:extLst>
                    <a:ext uri="{9D8B030D-6E8A-4147-A177-3AD203B41FA5}">
                      <a16:colId xmlns:a16="http://schemas.microsoft.com/office/drawing/2014/main" val="1028952382"/>
                    </a:ext>
                  </a:extLst>
                </a:gridCol>
                <a:gridCol w="3646170">
                  <a:extLst>
                    <a:ext uri="{9D8B030D-6E8A-4147-A177-3AD203B41FA5}">
                      <a16:colId xmlns:a16="http://schemas.microsoft.com/office/drawing/2014/main" val="4272497082"/>
                    </a:ext>
                  </a:extLst>
                </a:gridCol>
                <a:gridCol w="3646170">
                  <a:extLst>
                    <a:ext uri="{9D8B030D-6E8A-4147-A177-3AD203B41FA5}">
                      <a16:colId xmlns:a16="http://schemas.microsoft.com/office/drawing/2014/main" val="40206624"/>
                    </a:ext>
                  </a:extLst>
                </a:gridCol>
              </a:tblGrid>
              <a:tr h="996113">
                <a:tc gridSpan="3">
                  <a:txBody>
                    <a:bodyPr/>
                    <a:lstStyle/>
                    <a:p>
                      <a:pPr marL="0" marR="0" algn="ctr">
                        <a:lnSpc>
                          <a:spcPct val="120000"/>
                        </a:lnSpc>
                        <a:spcBef>
                          <a:spcPts val="0"/>
                        </a:spcBef>
                        <a:spcAft>
                          <a:spcPts val="1000"/>
                        </a:spcAft>
                      </a:pPr>
                      <a:r>
                        <a:rPr lang="en-US" sz="3600" kern="100" dirty="0" err="1">
                          <a:effectLst/>
                          <a:latin typeface="Cambria" panose="02040503050406030204" pitchFamily="18" charset="0"/>
                          <a:ea typeface="Cambria" panose="02040503050406030204" pitchFamily="18" charset="0"/>
                        </a:rPr>
                        <a:t>Tài</a:t>
                      </a:r>
                      <a:r>
                        <a:rPr lang="en-US" sz="3600" kern="100" dirty="0">
                          <a:effectLst/>
                          <a:latin typeface="Cambria" panose="02040503050406030204" pitchFamily="18" charset="0"/>
                          <a:ea typeface="Cambria" panose="02040503050406030204" pitchFamily="18" charset="0"/>
                        </a:rPr>
                        <a:t> </a:t>
                      </a:r>
                      <a:r>
                        <a:rPr lang="en-US" sz="3600" kern="100" dirty="0" err="1">
                          <a:effectLst/>
                          <a:latin typeface="Cambria" panose="02040503050406030204" pitchFamily="18" charset="0"/>
                          <a:ea typeface="Cambria" panose="02040503050406030204" pitchFamily="18" charset="0"/>
                        </a:rPr>
                        <a:t>nguyên</a:t>
                      </a:r>
                      <a:r>
                        <a:rPr lang="en-US" sz="3600" kern="100" dirty="0">
                          <a:effectLst/>
                          <a:latin typeface="Cambria" panose="02040503050406030204" pitchFamily="18" charset="0"/>
                          <a:ea typeface="Cambria" panose="02040503050406030204" pitchFamily="18" charset="0"/>
                        </a:rPr>
                        <a:t> </a:t>
                      </a:r>
                      <a:r>
                        <a:rPr lang="en-US" sz="3600" kern="100" dirty="0" err="1">
                          <a:effectLst/>
                          <a:latin typeface="Cambria" panose="02040503050406030204" pitchFamily="18" charset="0"/>
                          <a:ea typeface="Cambria" panose="02040503050406030204" pitchFamily="18" charset="0"/>
                        </a:rPr>
                        <a:t>thiên</a:t>
                      </a:r>
                      <a:r>
                        <a:rPr lang="en-US" sz="3600" kern="100" dirty="0">
                          <a:effectLst/>
                          <a:latin typeface="Cambria" panose="02040503050406030204" pitchFamily="18" charset="0"/>
                          <a:ea typeface="Cambria" panose="02040503050406030204" pitchFamily="18" charset="0"/>
                        </a:rPr>
                        <a:t> </a:t>
                      </a:r>
                      <a:r>
                        <a:rPr lang="en-US" sz="3600" kern="100" dirty="0" err="1">
                          <a:effectLst/>
                          <a:latin typeface="Cambria" panose="02040503050406030204" pitchFamily="18" charset="0"/>
                          <a:ea typeface="Cambria" panose="02040503050406030204" pitchFamily="18" charset="0"/>
                        </a:rPr>
                        <a:t>nhiên</a:t>
                      </a:r>
                      <a:endParaRPr lang="en-US" sz="2800" kern="1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499648595"/>
                  </a:ext>
                </a:extLst>
              </a:tr>
              <a:tr h="1484197">
                <a:tc>
                  <a:txBody>
                    <a:bodyPr/>
                    <a:lstStyle/>
                    <a:p>
                      <a:pPr marL="0" marR="0" algn="ctr">
                        <a:lnSpc>
                          <a:spcPct val="120000"/>
                        </a:lnSpc>
                        <a:spcBef>
                          <a:spcPts val="0"/>
                        </a:spcBef>
                        <a:spcAft>
                          <a:spcPts val="1000"/>
                        </a:spcAft>
                      </a:pPr>
                      <a:r>
                        <a:rPr lang="en-US" sz="3600" b="0" kern="100" dirty="0" err="1">
                          <a:solidFill>
                            <a:srgbClr val="002060"/>
                          </a:solidFill>
                          <a:effectLst/>
                          <a:latin typeface="Cambria" panose="02040503050406030204" pitchFamily="18" charset="0"/>
                          <a:ea typeface="Cambria" panose="02040503050406030204" pitchFamily="18" charset="0"/>
                        </a:rPr>
                        <a:t>Có</a:t>
                      </a:r>
                      <a:r>
                        <a:rPr lang="en-US" sz="3600" b="0" kern="100" dirty="0">
                          <a:solidFill>
                            <a:srgbClr val="002060"/>
                          </a:solidFill>
                          <a:effectLst/>
                          <a:latin typeface="Cambria" panose="02040503050406030204" pitchFamily="18" charset="0"/>
                          <a:ea typeface="Cambria" panose="02040503050406030204" pitchFamily="18" charset="0"/>
                        </a:rPr>
                        <a:t> </a:t>
                      </a:r>
                      <a:r>
                        <a:rPr lang="en-US" sz="3600" b="0" kern="100" dirty="0" err="1">
                          <a:solidFill>
                            <a:srgbClr val="002060"/>
                          </a:solidFill>
                          <a:effectLst/>
                          <a:latin typeface="Cambria" panose="02040503050406030204" pitchFamily="18" charset="0"/>
                          <a:ea typeface="Cambria" panose="02040503050406030204" pitchFamily="18" charset="0"/>
                        </a:rPr>
                        <a:t>thể</a:t>
                      </a:r>
                      <a:r>
                        <a:rPr lang="en-US" sz="3600" b="0" kern="100" dirty="0">
                          <a:solidFill>
                            <a:srgbClr val="002060"/>
                          </a:solidFill>
                          <a:effectLst/>
                          <a:latin typeface="Cambria" panose="02040503050406030204" pitchFamily="18" charset="0"/>
                          <a:ea typeface="Cambria" panose="02040503050406030204" pitchFamily="18" charset="0"/>
                        </a:rPr>
                        <a:t> </a:t>
                      </a:r>
                      <a:r>
                        <a:rPr lang="en-US" sz="3600" b="0" kern="100" dirty="0" err="1">
                          <a:solidFill>
                            <a:srgbClr val="002060"/>
                          </a:solidFill>
                          <a:effectLst/>
                          <a:latin typeface="Cambria" panose="02040503050406030204" pitchFamily="18" charset="0"/>
                          <a:ea typeface="Cambria" panose="02040503050406030204" pitchFamily="18" charset="0"/>
                        </a:rPr>
                        <a:t>cạn</a:t>
                      </a:r>
                      <a:r>
                        <a:rPr lang="en-US" sz="3600" b="0" kern="100" dirty="0">
                          <a:solidFill>
                            <a:srgbClr val="002060"/>
                          </a:solidFill>
                          <a:effectLst/>
                          <a:latin typeface="Cambria" panose="02040503050406030204" pitchFamily="18" charset="0"/>
                          <a:ea typeface="Cambria" panose="02040503050406030204" pitchFamily="18" charset="0"/>
                        </a:rPr>
                        <a:t> </a:t>
                      </a:r>
                      <a:r>
                        <a:rPr lang="en-US" sz="3600" b="0" kern="100" dirty="0" err="1">
                          <a:solidFill>
                            <a:srgbClr val="002060"/>
                          </a:solidFill>
                          <a:effectLst/>
                          <a:latin typeface="Cambria" panose="02040503050406030204" pitchFamily="18" charset="0"/>
                          <a:ea typeface="Cambria" panose="02040503050406030204" pitchFamily="18" charset="0"/>
                        </a:rPr>
                        <a:t>kiệt</a:t>
                      </a:r>
                      <a:endParaRPr lang="en-US" sz="2800" b="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1000"/>
                        </a:spcAft>
                      </a:pPr>
                      <a:r>
                        <a:rPr lang="en-US" sz="3600" b="0" kern="100" dirty="0" err="1">
                          <a:solidFill>
                            <a:srgbClr val="002060"/>
                          </a:solidFill>
                          <a:effectLst/>
                          <a:latin typeface="Cambria" panose="02040503050406030204" pitchFamily="18" charset="0"/>
                          <a:ea typeface="Cambria" panose="02040503050406030204" pitchFamily="18" charset="0"/>
                        </a:rPr>
                        <a:t>Sử</a:t>
                      </a:r>
                      <a:r>
                        <a:rPr lang="en-US" sz="3600" b="0" kern="100" dirty="0">
                          <a:solidFill>
                            <a:srgbClr val="002060"/>
                          </a:solidFill>
                          <a:effectLst/>
                          <a:latin typeface="Cambria" panose="02040503050406030204" pitchFamily="18" charset="0"/>
                          <a:ea typeface="Cambria" panose="02040503050406030204" pitchFamily="18" charset="0"/>
                        </a:rPr>
                        <a:t> </a:t>
                      </a:r>
                      <a:r>
                        <a:rPr lang="en-US" sz="3600" b="0" kern="100" dirty="0" err="1">
                          <a:solidFill>
                            <a:srgbClr val="002060"/>
                          </a:solidFill>
                          <a:effectLst/>
                          <a:latin typeface="Cambria" panose="02040503050406030204" pitchFamily="18" charset="0"/>
                          <a:ea typeface="Cambria" panose="02040503050406030204" pitchFamily="18" charset="0"/>
                        </a:rPr>
                        <a:t>dụng</a:t>
                      </a:r>
                      <a:r>
                        <a:rPr lang="en-US" sz="3600" b="0" kern="100" dirty="0">
                          <a:solidFill>
                            <a:srgbClr val="002060"/>
                          </a:solidFill>
                          <a:effectLst/>
                          <a:latin typeface="Cambria" panose="02040503050406030204" pitchFamily="18" charset="0"/>
                          <a:ea typeface="Cambria" panose="02040503050406030204" pitchFamily="18" charset="0"/>
                        </a:rPr>
                        <a:t> </a:t>
                      </a:r>
                      <a:r>
                        <a:rPr lang="en-US" sz="3600" b="0" kern="100" dirty="0" err="1">
                          <a:solidFill>
                            <a:srgbClr val="002060"/>
                          </a:solidFill>
                          <a:effectLst/>
                          <a:latin typeface="Cambria" panose="02040503050406030204" pitchFamily="18" charset="0"/>
                          <a:ea typeface="Cambria" panose="02040503050406030204" pitchFamily="18" charset="0"/>
                        </a:rPr>
                        <a:t>lâu</a:t>
                      </a:r>
                      <a:r>
                        <a:rPr lang="en-US" sz="3600" b="0" kern="100" dirty="0">
                          <a:solidFill>
                            <a:srgbClr val="002060"/>
                          </a:solidFill>
                          <a:effectLst/>
                          <a:latin typeface="Cambria" panose="02040503050406030204" pitchFamily="18" charset="0"/>
                          <a:ea typeface="Cambria" panose="02040503050406030204" pitchFamily="18" charset="0"/>
                        </a:rPr>
                        <a:t> </a:t>
                      </a:r>
                      <a:r>
                        <a:rPr lang="en-US" sz="3600" b="0" kern="100" dirty="0" err="1">
                          <a:solidFill>
                            <a:srgbClr val="002060"/>
                          </a:solidFill>
                          <a:effectLst/>
                          <a:latin typeface="Cambria" panose="02040503050406030204" pitchFamily="18" charset="0"/>
                          <a:ea typeface="Cambria" panose="02040503050406030204" pitchFamily="18" charset="0"/>
                        </a:rPr>
                        <a:t>dài</a:t>
                      </a:r>
                      <a:r>
                        <a:rPr lang="en-US" sz="3600" b="0" kern="100" dirty="0">
                          <a:solidFill>
                            <a:srgbClr val="002060"/>
                          </a:solidFill>
                          <a:effectLst/>
                          <a:latin typeface="Cambria" panose="02040503050406030204" pitchFamily="18" charset="0"/>
                          <a:ea typeface="Cambria" panose="02040503050406030204" pitchFamily="18" charset="0"/>
                        </a:rPr>
                        <a:t> </a:t>
                      </a:r>
                      <a:r>
                        <a:rPr lang="en-US" sz="3600" b="0" kern="100" dirty="0" err="1">
                          <a:solidFill>
                            <a:srgbClr val="002060"/>
                          </a:solidFill>
                          <a:effectLst/>
                          <a:latin typeface="Cambria" panose="02040503050406030204" pitchFamily="18" charset="0"/>
                          <a:ea typeface="Cambria" panose="02040503050406030204" pitchFamily="18" charset="0"/>
                        </a:rPr>
                        <a:t>được</a:t>
                      </a:r>
                      <a:endParaRPr lang="en-US" sz="2800" b="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1000"/>
                        </a:spcAft>
                      </a:pPr>
                      <a:r>
                        <a:rPr lang="en-US" sz="3600" b="0" kern="100" dirty="0">
                          <a:solidFill>
                            <a:srgbClr val="002060"/>
                          </a:solidFill>
                          <a:effectLst/>
                          <a:latin typeface="Cambria" panose="02040503050406030204" pitchFamily="18" charset="0"/>
                          <a:ea typeface="Cambria" panose="02040503050406030204" pitchFamily="18" charset="0"/>
                        </a:rPr>
                        <a:t>Vai </a:t>
                      </a:r>
                      <a:r>
                        <a:rPr lang="en-US" sz="3600" b="0" kern="100" dirty="0" err="1">
                          <a:solidFill>
                            <a:srgbClr val="002060"/>
                          </a:solidFill>
                          <a:effectLst/>
                          <a:latin typeface="Cambria" panose="02040503050406030204" pitchFamily="18" charset="0"/>
                          <a:ea typeface="Cambria" panose="02040503050406030204" pitchFamily="18" charset="0"/>
                        </a:rPr>
                        <a:t>trò</a:t>
                      </a:r>
                      <a:r>
                        <a:rPr lang="en-US" sz="3600" b="0" kern="100" dirty="0">
                          <a:solidFill>
                            <a:srgbClr val="002060"/>
                          </a:solidFill>
                          <a:effectLst/>
                          <a:latin typeface="Cambria" panose="02040503050406030204" pitchFamily="18" charset="0"/>
                          <a:ea typeface="Cambria" panose="02040503050406030204" pitchFamily="18" charset="0"/>
                        </a:rPr>
                        <a:t> </a:t>
                      </a:r>
                      <a:r>
                        <a:rPr lang="en-US" sz="3600" b="0" kern="100" dirty="0" err="1">
                          <a:solidFill>
                            <a:srgbClr val="002060"/>
                          </a:solidFill>
                          <a:effectLst/>
                          <a:latin typeface="Cambria" panose="02040503050406030204" pitchFamily="18" charset="0"/>
                          <a:ea typeface="Cambria" panose="02040503050406030204" pitchFamily="18" charset="0"/>
                        </a:rPr>
                        <a:t>với</a:t>
                      </a:r>
                      <a:r>
                        <a:rPr lang="en-US" sz="3600" b="0" kern="100" dirty="0">
                          <a:solidFill>
                            <a:srgbClr val="002060"/>
                          </a:solidFill>
                          <a:effectLst/>
                          <a:latin typeface="Cambria" panose="02040503050406030204" pitchFamily="18" charset="0"/>
                          <a:ea typeface="Cambria" panose="02040503050406030204" pitchFamily="18" charset="0"/>
                        </a:rPr>
                        <a:t> con </a:t>
                      </a:r>
                      <a:r>
                        <a:rPr lang="en-US" sz="3600" b="0" kern="100" dirty="0" err="1">
                          <a:solidFill>
                            <a:srgbClr val="002060"/>
                          </a:solidFill>
                          <a:effectLst/>
                          <a:latin typeface="Cambria" panose="02040503050406030204" pitchFamily="18" charset="0"/>
                          <a:ea typeface="Cambria" panose="02040503050406030204" pitchFamily="18" charset="0"/>
                        </a:rPr>
                        <a:t>người</a:t>
                      </a:r>
                      <a:endParaRPr lang="en-US" sz="2800" b="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50982713"/>
                  </a:ext>
                </a:extLst>
              </a:tr>
              <a:tr h="1283854">
                <a:tc>
                  <a:txBody>
                    <a:bodyPr/>
                    <a:lstStyle/>
                    <a:p>
                      <a:pPr marL="0" marR="0" algn="ctr">
                        <a:lnSpc>
                          <a:spcPct val="120000"/>
                        </a:lnSpc>
                        <a:spcBef>
                          <a:spcPts val="0"/>
                        </a:spcBef>
                        <a:spcAft>
                          <a:spcPts val="1000"/>
                        </a:spcAft>
                      </a:pPr>
                      <a:r>
                        <a:rPr lang="en-US" sz="3600" b="0" kern="100">
                          <a:solidFill>
                            <a:srgbClr val="002060"/>
                          </a:solidFill>
                          <a:effectLst/>
                          <a:latin typeface="Cambria" panose="02040503050406030204" pitchFamily="18" charset="0"/>
                          <a:ea typeface="Cambria" panose="02040503050406030204" pitchFamily="18" charset="0"/>
                        </a:rPr>
                        <a:t>…..</a:t>
                      </a:r>
                      <a:endParaRPr lang="en-US" sz="2800" b="0" kern="10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1000"/>
                        </a:spcAft>
                      </a:pPr>
                      <a:r>
                        <a:rPr lang="en-US" sz="3600" b="0" kern="100" dirty="0">
                          <a:solidFill>
                            <a:srgbClr val="002060"/>
                          </a:solidFill>
                          <a:effectLst/>
                          <a:latin typeface="Cambria" panose="02040503050406030204" pitchFamily="18" charset="0"/>
                          <a:ea typeface="Cambria" panose="02040503050406030204" pitchFamily="18" charset="0"/>
                        </a:rPr>
                        <a:t>…..</a:t>
                      </a:r>
                      <a:endParaRPr lang="en-US" sz="2800" b="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1000"/>
                        </a:spcAft>
                      </a:pPr>
                      <a:r>
                        <a:rPr lang="en-US" sz="3600" b="0" kern="100" dirty="0">
                          <a:solidFill>
                            <a:srgbClr val="002060"/>
                          </a:solidFill>
                          <a:effectLst/>
                          <a:latin typeface="Cambria" panose="02040503050406030204" pitchFamily="18" charset="0"/>
                          <a:ea typeface="Cambria" panose="02040503050406030204" pitchFamily="18" charset="0"/>
                        </a:rPr>
                        <a:t>…..</a:t>
                      </a:r>
                      <a:endParaRPr lang="en-US" sz="2800" b="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378364987"/>
                  </a:ext>
                </a:extLst>
              </a:tr>
            </a:tbl>
          </a:graphicData>
        </a:graphic>
      </p:graphicFrame>
    </p:spTree>
    <p:extLst>
      <p:ext uri="{BB962C8B-B14F-4D97-AF65-F5344CB8AC3E}">
        <p14:creationId xmlns:p14="http://schemas.microsoft.com/office/powerpoint/2010/main" val="297573989"/>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barn(inVertical)">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8B64F7B6-8F9F-AABE-5D0B-85C7A1BED8DD}"/>
              </a:ext>
            </a:extLst>
          </p:cNvPr>
          <p:cNvGrpSpPr/>
          <p:nvPr/>
        </p:nvGrpSpPr>
        <p:grpSpPr>
          <a:xfrm>
            <a:off x="5131626" y="1904711"/>
            <a:ext cx="3342593" cy="2365834"/>
            <a:chOff x="228100" y="3941545"/>
            <a:chExt cx="3379022" cy="2495660"/>
          </a:xfrm>
        </p:grpSpPr>
        <p:sp>
          <p:nvSpPr>
            <p:cNvPr id="6" name="Speech Bubble: Oval 5">
              <a:extLst>
                <a:ext uri="{FF2B5EF4-FFF2-40B4-BE49-F238E27FC236}">
                  <a16:creationId xmlns:a16="http://schemas.microsoft.com/office/drawing/2014/main" id="{59A9F8C6-4813-40F4-7737-65E6A99B75A2}"/>
                </a:ext>
              </a:extLst>
            </p:cNvPr>
            <p:cNvSpPr/>
            <p:nvPr/>
          </p:nvSpPr>
          <p:spPr>
            <a:xfrm>
              <a:off x="228100" y="3941545"/>
              <a:ext cx="3379022" cy="2495660"/>
            </a:xfrm>
            <a:prstGeom prst="wedgeEllipseCallout">
              <a:avLst>
                <a:gd name="adj1" fmla="val 71241"/>
                <a:gd name="adj2" fmla="val 36407"/>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DB60A239-BCC6-45AB-692F-E9902184BFA1}"/>
                </a:ext>
              </a:extLst>
            </p:cNvPr>
            <p:cNvSpPr txBox="1"/>
            <p:nvPr/>
          </p:nvSpPr>
          <p:spPr>
            <a:xfrm>
              <a:off x="318380" y="4131003"/>
              <a:ext cx="3263288" cy="224019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w="0"/>
                  <a:solidFill>
                    <a:srgbClr val="EC3E74"/>
                  </a:solidFill>
                  <a:effectLst>
                    <a:outerShdw blurRad="38100" dist="19050" dir="2700000" algn="tl" rotWithShape="0">
                      <a:prstClr val="black">
                        <a:alpha val="40000"/>
                      </a:prstClr>
                    </a:outerShdw>
                  </a:effectLst>
                  <a:uLnTx/>
                  <a:uFillTx/>
                  <a:latin typeface="Calibri "/>
                  <a:ea typeface="Times New Roman" panose="02020603050405020304" pitchFamily="18" charset="0"/>
                  <a:cs typeface="Arial" panose="020B0604020202020204" pitchFamily="34" charset="0"/>
                </a:rPr>
                <a:t>Các nhóm khác quan sát</a:t>
              </a:r>
              <a:endParaRPr kumimoji="0" lang="en-029" sz="4400" b="1" i="0" u="none" strike="noStrike" kern="1200" cap="none" spc="0" normalizeH="0" baseline="0" noProof="0">
                <a:ln w="0"/>
                <a:solidFill>
                  <a:srgbClr val="EC3E74"/>
                </a:solidFill>
                <a:effectLst>
                  <a:outerShdw blurRad="38100" dist="19050" dir="2700000" algn="tl" rotWithShape="0">
                    <a:prstClr val="black">
                      <a:alpha val="40000"/>
                    </a:prstClr>
                  </a:outerShdw>
                </a:effectLst>
                <a:uLnTx/>
                <a:uFillTx/>
                <a:latin typeface="Calibri "/>
                <a:ea typeface="Times New Roman" panose="02020603050405020304" pitchFamily="18" charset="0"/>
                <a:cs typeface="Arial" panose="020B0604020202020204" pitchFamily="34" charset="0"/>
              </a:endParaRPr>
            </a:p>
          </p:txBody>
        </p:sp>
      </p:grpSp>
      <p:sp>
        <p:nvSpPr>
          <p:cNvPr id="15" name="Freeform 10">
            <a:extLst>
              <a:ext uri="{FF2B5EF4-FFF2-40B4-BE49-F238E27FC236}">
                <a16:creationId xmlns:a16="http://schemas.microsoft.com/office/drawing/2014/main" id="{5686B779-D1E9-EC3B-ED55-FC7DE667E4BA}"/>
              </a:ext>
            </a:extLst>
          </p:cNvPr>
          <p:cNvSpPr/>
          <p:nvPr/>
        </p:nvSpPr>
        <p:spPr>
          <a:xfrm rot="21423536">
            <a:off x="208576" y="5923164"/>
            <a:ext cx="663983" cy="859030"/>
          </a:xfrm>
          <a:custGeom>
            <a:avLst/>
            <a:gdLst/>
            <a:ahLst/>
            <a:cxnLst/>
            <a:rect l="l" t="t" r="r" b="b"/>
            <a:pathLst>
              <a:path w="406111" h="525407">
                <a:moveTo>
                  <a:pt x="0" y="0"/>
                </a:moveTo>
                <a:lnTo>
                  <a:pt x="406111" y="0"/>
                </a:lnTo>
                <a:lnTo>
                  <a:pt x="406111" y="525406"/>
                </a:lnTo>
                <a:lnTo>
                  <a:pt x="0" y="525406"/>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Freeform 11">
            <a:extLst>
              <a:ext uri="{FF2B5EF4-FFF2-40B4-BE49-F238E27FC236}">
                <a16:creationId xmlns:a16="http://schemas.microsoft.com/office/drawing/2014/main" id="{17FD76A1-4F77-555A-5209-7D9BA285CAFC}"/>
              </a:ext>
            </a:extLst>
          </p:cNvPr>
          <p:cNvSpPr/>
          <p:nvPr/>
        </p:nvSpPr>
        <p:spPr>
          <a:xfrm rot="421590">
            <a:off x="71328" y="4446718"/>
            <a:ext cx="346139" cy="447817"/>
          </a:xfrm>
          <a:custGeom>
            <a:avLst/>
            <a:gdLst/>
            <a:ahLst/>
            <a:cxnLst/>
            <a:rect l="l" t="t" r="r" b="b"/>
            <a:pathLst>
              <a:path w="346139" h="447817">
                <a:moveTo>
                  <a:pt x="0" y="0"/>
                </a:moveTo>
                <a:lnTo>
                  <a:pt x="346138" y="0"/>
                </a:lnTo>
                <a:lnTo>
                  <a:pt x="346138" y="447817"/>
                </a:lnTo>
                <a:lnTo>
                  <a:pt x="0" y="447817"/>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reeform 11">
            <a:extLst>
              <a:ext uri="{FF2B5EF4-FFF2-40B4-BE49-F238E27FC236}">
                <a16:creationId xmlns:a16="http://schemas.microsoft.com/office/drawing/2014/main" id="{C3DC1278-C5C9-1DD5-412B-C0C05A667B1D}"/>
              </a:ext>
            </a:extLst>
          </p:cNvPr>
          <p:cNvSpPr/>
          <p:nvPr/>
        </p:nvSpPr>
        <p:spPr>
          <a:xfrm rot="421590">
            <a:off x="11508804" y="5962305"/>
            <a:ext cx="603477" cy="780748"/>
          </a:xfrm>
          <a:custGeom>
            <a:avLst/>
            <a:gdLst/>
            <a:ahLst/>
            <a:cxnLst/>
            <a:rect l="l" t="t" r="r" b="b"/>
            <a:pathLst>
              <a:path w="346139" h="447817">
                <a:moveTo>
                  <a:pt x="0" y="0"/>
                </a:moveTo>
                <a:lnTo>
                  <a:pt x="346138" y="0"/>
                </a:lnTo>
                <a:lnTo>
                  <a:pt x="346138" y="447817"/>
                </a:lnTo>
                <a:lnTo>
                  <a:pt x="0" y="447817"/>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reeform 11">
            <a:extLst>
              <a:ext uri="{FF2B5EF4-FFF2-40B4-BE49-F238E27FC236}">
                <a16:creationId xmlns:a16="http://schemas.microsoft.com/office/drawing/2014/main" id="{8C621791-D968-9556-D26C-9B6E1C8506CC}"/>
              </a:ext>
            </a:extLst>
          </p:cNvPr>
          <p:cNvSpPr/>
          <p:nvPr/>
        </p:nvSpPr>
        <p:spPr>
          <a:xfrm rot="421590">
            <a:off x="11144409" y="6271493"/>
            <a:ext cx="346139" cy="447817"/>
          </a:xfrm>
          <a:custGeom>
            <a:avLst/>
            <a:gdLst/>
            <a:ahLst/>
            <a:cxnLst/>
            <a:rect l="l" t="t" r="r" b="b"/>
            <a:pathLst>
              <a:path w="346139" h="447817">
                <a:moveTo>
                  <a:pt x="0" y="0"/>
                </a:moveTo>
                <a:lnTo>
                  <a:pt x="346138" y="0"/>
                </a:lnTo>
                <a:lnTo>
                  <a:pt x="346138" y="447817"/>
                </a:lnTo>
                <a:lnTo>
                  <a:pt x="0" y="447817"/>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1" name="Picture 20">
            <a:extLst>
              <a:ext uri="{FF2B5EF4-FFF2-40B4-BE49-F238E27FC236}">
                <a16:creationId xmlns:a16="http://schemas.microsoft.com/office/drawing/2014/main" id="{CE3F60D7-00F1-41B1-BC23-1D6046D13973}"/>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21128" b="81818" l="29472" r="50137">
                        <a14:foregroundMark x1="38371" y1="21254" x2="38712" y2="23948"/>
                        <a14:foregroundMark x1="48976" y1="38973" x2="42990" y2="41035"/>
                        <a14:foregroundMark x1="34433" y1="40572" x2="41579" y2="40236"/>
                        <a14:foregroundMark x1="41579" y1="40236" x2="42990" y2="40236"/>
                        <a14:foregroundMark x1="38712" y1="42761" x2="38871" y2="47054"/>
                        <a14:foregroundMark x1="50182" y1="38510" x2="50182" y2="38510"/>
                        <a14:foregroundMark x1="36482" y1="81860" x2="37346" y2="79167"/>
                        <a14:foregroundMark x1="41375" y1="81397" x2="40942" y2="80766"/>
                        <a14:foregroundMark x1="29472" y1="59848" x2="31361" y2="57492"/>
                        <a14:foregroundMark x1="41875" y1="81103" x2="41625" y2="80303"/>
                        <a14:foregroundMark x1="36664" y1="80598" x2="37164" y2="79335"/>
                        <a14:foregroundMark x1="30929" y1="38173" x2="32203" y2="43392"/>
                        <a14:foregroundMark x1="31270" y1="36111" x2="31429" y2="39141"/>
                        <a14:foregroundMark x1="36732" y1="80429" x2="37437" y2="80429"/>
                      </a14:backgroundRemoval>
                    </a14:imgEffect>
                  </a14:imgLayer>
                </a14:imgProps>
              </a:ext>
              <a:ext uri="{28A0092B-C50C-407E-A947-70E740481C1C}">
                <a14:useLocalDpi xmlns:a14="http://schemas.microsoft.com/office/drawing/2010/main" val="0"/>
              </a:ext>
            </a:extLst>
          </a:blip>
          <a:srcRect l="27931" t="18401" r="48940" b="15805"/>
          <a:stretch/>
        </p:blipFill>
        <p:spPr>
          <a:xfrm flipH="1">
            <a:off x="96536" y="1598798"/>
            <a:ext cx="3342594" cy="5140002"/>
          </a:xfrm>
          <a:prstGeom prst="rect">
            <a:avLst/>
          </a:prstGeom>
          <a:effectLst>
            <a:outerShdw blurRad="63500" sx="102000" sy="102000" algn="ctr" rotWithShape="0">
              <a:prstClr val="black">
                <a:alpha val="40000"/>
              </a:prstClr>
            </a:outerShdw>
          </a:effectLst>
        </p:spPr>
      </p:pic>
      <p:sp>
        <p:nvSpPr>
          <p:cNvPr id="14" name="Freeform 10">
            <a:extLst>
              <a:ext uri="{FF2B5EF4-FFF2-40B4-BE49-F238E27FC236}">
                <a16:creationId xmlns:a16="http://schemas.microsoft.com/office/drawing/2014/main" id="{A422A9E0-6490-0CE1-F4DB-942B60DAC2D1}"/>
              </a:ext>
            </a:extLst>
          </p:cNvPr>
          <p:cNvSpPr/>
          <p:nvPr/>
        </p:nvSpPr>
        <p:spPr>
          <a:xfrm rot="-816925">
            <a:off x="950296" y="6143611"/>
            <a:ext cx="406111" cy="525407"/>
          </a:xfrm>
          <a:custGeom>
            <a:avLst/>
            <a:gdLst/>
            <a:ahLst/>
            <a:cxnLst/>
            <a:rect l="l" t="t" r="r" b="b"/>
            <a:pathLst>
              <a:path w="406111" h="525407">
                <a:moveTo>
                  <a:pt x="0" y="0"/>
                </a:moveTo>
                <a:lnTo>
                  <a:pt x="406111" y="0"/>
                </a:lnTo>
                <a:lnTo>
                  <a:pt x="406111" y="525406"/>
                </a:lnTo>
                <a:lnTo>
                  <a:pt x="0" y="525406"/>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2" name="Picture 21">
            <a:extLst>
              <a:ext uri="{FF2B5EF4-FFF2-40B4-BE49-F238E27FC236}">
                <a16:creationId xmlns:a16="http://schemas.microsoft.com/office/drawing/2014/main" id="{968BD873-672C-481F-A831-2EF2DEFCFB4C}"/>
              </a:ext>
            </a:extLst>
          </p:cNvPr>
          <p:cNvPicPr>
            <a:picLocks noChangeAspect="1"/>
          </p:cNvPicPr>
          <p:nvPr/>
        </p:nvPicPr>
        <p:blipFill rotWithShape="1">
          <a:blip r:embed="rId6" cstate="print">
            <a:extLst>
              <a:ext uri="{BEBA8EAE-BF5A-486C-A8C5-ECC9F3942E4B}">
                <a14:imgProps xmlns:a14="http://schemas.microsoft.com/office/drawing/2010/main">
                  <a14:imgLayer r:embed="rId5">
                    <a14:imgEffect>
                      <a14:backgroundRemoval t="19823" b="81271" l="6714" r="26104">
                        <a14:foregroundMark x1="13814" y1="25253" x2="20369" y2="32155"/>
                        <a14:foregroundMark x1="19640" y1="21002" x2="19640" y2="21002"/>
                        <a14:foregroundMark x1="14224" y1="20791" x2="14429" y2="26010"/>
                        <a14:foregroundMark x1="19436" y1="20034" x2="20574" y2="24663"/>
                        <a14:foregroundMark x1="6714" y1="33923" x2="8603" y2="36027"/>
                        <a14:foregroundMark x1="12358" y1="37963" x2="21757" y2="39689"/>
                        <a14:foregroundMark x1="21757" y1="39689" x2="11311" y2="39689"/>
                        <a14:foregroundMark x1="26104" y1="34470" x2="26104" y2="34470"/>
                        <a14:foregroundMark x1="15476" y1="43140" x2="16523" y2="44108"/>
                        <a14:foregroundMark x1="14019" y1="80934" x2="14019" y2="80934"/>
                        <a14:foregroundMark x1="19026" y1="81103" x2="18389" y2="80345"/>
                        <a14:foregroundMark x1="14110" y1="80934" x2="14110" y2="80934"/>
                        <a14:foregroundMark x1="13814" y1="81103" x2="13496" y2="81103"/>
                        <a14:foregroundMark x1="19322" y1="81313" x2="18798" y2="80724"/>
                        <a14:foregroundMark x1="18798" y1="80724" x2="18798" y2="80724"/>
                        <a14:foregroundMark x1="14429" y1="79588" x2="14429" y2="79588"/>
                        <a14:foregroundMark x1="19527" y1="80934" x2="18503" y2="78788"/>
                        <a14:foregroundMark x1="13177" y1="65320" x2="13177" y2="65320"/>
                        <a14:foregroundMark x1="14156" y1="79636" x2="14838" y2="78788"/>
                        <a14:foregroundMark x1="14838" y1="78788" x2="14838" y2="78788"/>
                        <a14:foregroundMark x1="13291" y1="81019" x2="13814" y2="80598"/>
                        <a14:foregroundMark x1="13405" y1="80598" x2="13405" y2="80598"/>
                        <a14:foregroundMark x1="14474" y1="79125" x2="13996" y2="80513"/>
                        <a14:foregroundMark x1="13496" y1="81103" x2="13609" y2="80387"/>
                        <a14:foregroundMark x1="20414" y1="61237" x2="20892" y2="60059"/>
                        <a14:foregroundMark x1="13177" y1="20412" x2="13883" y2="20412"/>
                        <a14:foregroundMark x1="13996" y1="19823" x2="13450" y2="20328"/>
                        <a14:foregroundMark x1="18070" y1="77399" x2="17911" y2="78493"/>
                        <a14:foregroundMark x1="14770" y1="77567" x2="14770" y2="78493"/>
                      </a14:backgroundRemoval>
                    </a14:imgEffect>
                  </a14:imgLayer>
                </a14:imgProps>
              </a:ext>
              <a:ext uri="{28A0092B-C50C-407E-A947-70E740481C1C}">
                <a14:useLocalDpi xmlns:a14="http://schemas.microsoft.com/office/drawing/2010/main" val="0"/>
              </a:ext>
            </a:extLst>
          </a:blip>
          <a:srcRect l="5222" t="17524" r="71649" b="16682"/>
          <a:stretch/>
        </p:blipFill>
        <p:spPr>
          <a:xfrm flipH="1">
            <a:off x="8752871" y="1555832"/>
            <a:ext cx="3342594" cy="5140002"/>
          </a:xfrm>
          <a:prstGeom prst="rect">
            <a:avLst/>
          </a:prstGeom>
          <a:effectLst>
            <a:outerShdw blurRad="63500" sx="102000" sy="102000" algn="ctr" rotWithShape="0">
              <a:prstClr val="black">
                <a:alpha val="40000"/>
              </a:prstClr>
            </a:outerShdw>
          </a:effectLst>
        </p:spPr>
      </p:pic>
      <p:grpSp>
        <p:nvGrpSpPr>
          <p:cNvPr id="23" name="Group 22">
            <a:extLst>
              <a:ext uri="{FF2B5EF4-FFF2-40B4-BE49-F238E27FC236}">
                <a16:creationId xmlns:a16="http://schemas.microsoft.com/office/drawing/2014/main" id="{3254E012-8CFB-4E00-92BF-42410A00C853}"/>
              </a:ext>
            </a:extLst>
          </p:cNvPr>
          <p:cNvGrpSpPr/>
          <p:nvPr/>
        </p:nvGrpSpPr>
        <p:grpSpPr>
          <a:xfrm>
            <a:off x="3567233" y="3673044"/>
            <a:ext cx="1784552" cy="1879064"/>
            <a:chOff x="228101" y="3941545"/>
            <a:chExt cx="1804001" cy="1982178"/>
          </a:xfrm>
        </p:grpSpPr>
        <p:sp>
          <p:nvSpPr>
            <p:cNvPr id="24" name="Speech Bubble: Oval 23">
              <a:extLst>
                <a:ext uri="{FF2B5EF4-FFF2-40B4-BE49-F238E27FC236}">
                  <a16:creationId xmlns:a16="http://schemas.microsoft.com/office/drawing/2014/main" id="{73D66766-2E93-4858-87F6-C3BC46FC3016}"/>
                </a:ext>
              </a:extLst>
            </p:cNvPr>
            <p:cNvSpPr/>
            <p:nvPr/>
          </p:nvSpPr>
          <p:spPr>
            <a:xfrm>
              <a:off x="228101" y="3941545"/>
              <a:ext cx="1804001" cy="1982178"/>
            </a:xfrm>
            <a:prstGeom prst="wedgeEllipseCallout">
              <a:avLst>
                <a:gd name="adj1" fmla="val -75503"/>
                <a:gd name="adj2" fmla="val -39957"/>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70C0"/>
                </a:solidFill>
                <a:effectLst/>
                <a:uLnTx/>
                <a:uFillTx/>
                <a:latin typeface="Calibri" panose="020F0502020204030204"/>
                <a:ea typeface="+mn-ea"/>
                <a:cs typeface="+mn-cs"/>
              </a:endParaRPr>
            </a:p>
          </p:txBody>
        </p:sp>
        <p:sp>
          <p:nvSpPr>
            <p:cNvPr id="25" name="TextBox 24">
              <a:extLst>
                <a:ext uri="{FF2B5EF4-FFF2-40B4-BE49-F238E27FC236}">
                  <a16:creationId xmlns:a16="http://schemas.microsoft.com/office/drawing/2014/main" id="{D269CEBD-4DE6-4322-8C5F-F4650EBDDB74}"/>
                </a:ext>
              </a:extLst>
            </p:cNvPr>
            <p:cNvSpPr txBox="1"/>
            <p:nvPr/>
          </p:nvSpPr>
          <p:spPr>
            <a:xfrm>
              <a:off x="228101" y="4169669"/>
              <a:ext cx="1713722" cy="152593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w="0"/>
                  <a:solidFill>
                    <a:srgbClr val="0070C0"/>
                  </a:solidFill>
                  <a:effectLst>
                    <a:outerShdw blurRad="38100" dist="19050" dir="2700000" algn="tl" rotWithShape="0">
                      <a:prstClr val="black">
                        <a:alpha val="40000"/>
                      </a:prstClr>
                    </a:outerShdw>
                  </a:effectLst>
                  <a:uLnTx/>
                  <a:uFillTx/>
                  <a:latin typeface="Calibri "/>
                  <a:ea typeface="Times New Roman" panose="02020603050405020304" pitchFamily="18" charset="0"/>
                  <a:cs typeface="Arial" panose="020B0604020202020204" pitchFamily="34" charset="0"/>
                </a:rPr>
                <a:t>lắng nghe</a:t>
              </a:r>
              <a:endParaRPr kumimoji="0" lang="en-029" sz="4400" b="1" i="0" u="none" strike="noStrike" kern="1200" cap="none" spc="0" normalizeH="0" baseline="0" noProof="0">
                <a:ln w="0"/>
                <a:solidFill>
                  <a:srgbClr val="0070C0"/>
                </a:solidFill>
                <a:effectLst>
                  <a:outerShdw blurRad="38100" dist="19050" dir="2700000" algn="tl" rotWithShape="0">
                    <a:prstClr val="black">
                      <a:alpha val="40000"/>
                    </a:prstClr>
                  </a:outerShdw>
                </a:effectLst>
                <a:uLnTx/>
                <a:uFillTx/>
                <a:latin typeface="Calibri "/>
                <a:ea typeface="Times New Roman" panose="02020603050405020304" pitchFamily="18" charset="0"/>
                <a:cs typeface="Arial" panose="020B0604020202020204" pitchFamily="34" charset="0"/>
              </a:endParaRPr>
            </a:p>
          </p:txBody>
        </p:sp>
      </p:grpSp>
      <p:grpSp>
        <p:nvGrpSpPr>
          <p:cNvPr id="26" name="Group 25">
            <a:extLst>
              <a:ext uri="{FF2B5EF4-FFF2-40B4-BE49-F238E27FC236}">
                <a16:creationId xmlns:a16="http://schemas.microsoft.com/office/drawing/2014/main" id="{12A9DBE7-63C0-4ADA-8140-34C9AEFB6898}"/>
              </a:ext>
            </a:extLst>
          </p:cNvPr>
          <p:cNvGrpSpPr/>
          <p:nvPr/>
        </p:nvGrpSpPr>
        <p:grpSpPr>
          <a:xfrm>
            <a:off x="6441087" y="4556917"/>
            <a:ext cx="2619707" cy="1557868"/>
            <a:chOff x="559878" y="3548030"/>
            <a:chExt cx="2648258" cy="1643356"/>
          </a:xfrm>
        </p:grpSpPr>
        <p:sp>
          <p:nvSpPr>
            <p:cNvPr id="27" name="Speech Bubble: Oval 26">
              <a:extLst>
                <a:ext uri="{FF2B5EF4-FFF2-40B4-BE49-F238E27FC236}">
                  <a16:creationId xmlns:a16="http://schemas.microsoft.com/office/drawing/2014/main" id="{3D596D35-E36D-47BA-B9E6-E00AF2B447D1}"/>
                </a:ext>
              </a:extLst>
            </p:cNvPr>
            <p:cNvSpPr/>
            <p:nvPr/>
          </p:nvSpPr>
          <p:spPr>
            <a:xfrm>
              <a:off x="559878" y="3548030"/>
              <a:ext cx="2648258" cy="1572415"/>
            </a:xfrm>
            <a:prstGeom prst="wedgeEllipseCallout">
              <a:avLst>
                <a:gd name="adj1" fmla="val 73140"/>
                <a:gd name="adj2" fmla="val -63196"/>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70C0"/>
                </a:solidFill>
                <a:effectLst/>
                <a:uLnTx/>
                <a:uFillTx/>
                <a:latin typeface="Calibri" panose="020F0502020204030204"/>
                <a:ea typeface="+mn-ea"/>
                <a:cs typeface="+mn-cs"/>
              </a:endParaRPr>
            </a:p>
          </p:txBody>
        </p:sp>
        <p:sp>
          <p:nvSpPr>
            <p:cNvPr id="28" name="TextBox 27">
              <a:extLst>
                <a:ext uri="{FF2B5EF4-FFF2-40B4-BE49-F238E27FC236}">
                  <a16:creationId xmlns:a16="http://schemas.microsoft.com/office/drawing/2014/main" id="{796801DC-8960-4D5E-A372-F3EA4AAB3AC8}"/>
                </a:ext>
              </a:extLst>
            </p:cNvPr>
            <p:cNvSpPr txBox="1"/>
            <p:nvPr/>
          </p:nvSpPr>
          <p:spPr>
            <a:xfrm>
              <a:off x="576468" y="3665457"/>
              <a:ext cx="2482888" cy="15259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w="0"/>
                  <a:solidFill>
                    <a:srgbClr val="00B050"/>
                  </a:solidFill>
                  <a:effectLst>
                    <a:outerShdw blurRad="38100" dist="19050" dir="2700000" algn="tl" rotWithShape="0">
                      <a:prstClr val="black">
                        <a:alpha val="40000"/>
                      </a:prstClr>
                    </a:outerShdw>
                  </a:effectLst>
                  <a:uLnTx/>
                  <a:uFillTx/>
                  <a:latin typeface="Calibri "/>
                  <a:ea typeface="Times New Roman" panose="02020603050405020304" pitchFamily="18" charset="0"/>
                  <a:cs typeface="Arial" panose="020B0604020202020204" pitchFamily="34" charset="0"/>
                </a:rPr>
                <a:t>và nhận xét</a:t>
              </a:r>
              <a:endParaRPr kumimoji="0" lang="en-029" sz="4400" b="1" i="0" u="none" strike="noStrike" kern="1200" cap="none" spc="0" normalizeH="0" baseline="0" noProof="0">
                <a:ln w="0"/>
                <a:solidFill>
                  <a:srgbClr val="00B050"/>
                </a:solidFill>
                <a:effectLst>
                  <a:outerShdw blurRad="38100" dist="19050" dir="2700000" algn="tl" rotWithShape="0">
                    <a:prstClr val="black">
                      <a:alpha val="40000"/>
                    </a:prstClr>
                  </a:outerShdw>
                </a:effectLst>
                <a:uLnTx/>
                <a:uFillTx/>
                <a:latin typeface="Calibri "/>
                <a:ea typeface="Times New Roman" panose="02020603050405020304" pitchFamily="18" charset="0"/>
                <a:cs typeface="Arial" panose="020B0604020202020204" pitchFamily="34" charset="0"/>
              </a:endParaRPr>
            </a:p>
          </p:txBody>
        </p:sp>
      </p:grpSp>
      <p:pic>
        <p:nvPicPr>
          <p:cNvPr id="8" name="Picture 7">
            <a:extLst>
              <a:ext uri="{FF2B5EF4-FFF2-40B4-BE49-F238E27FC236}">
                <a16:creationId xmlns:a16="http://schemas.microsoft.com/office/drawing/2014/main" id="{4AFA0644-D9F4-55A8-1BA1-B3FD1AB2616C}"/>
              </a:ext>
            </a:extLst>
          </p:cNvPr>
          <p:cNvPicPr>
            <a:picLocks noChangeAspect="1"/>
          </p:cNvPicPr>
          <p:nvPr/>
        </p:nvPicPr>
        <p:blipFill>
          <a:blip r:embed="rId7"/>
          <a:stretch>
            <a:fillRect/>
          </a:stretch>
        </p:blipFill>
        <p:spPr>
          <a:xfrm>
            <a:off x="1177290" y="341187"/>
            <a:ext cx="12192000" cy="1512186"/>
          </a:xfrm>
          <a:prstGeom prst="rect">
            <a:avLst/>
          </a:prstGeom>
        </p:spPr>
      </p:pic>
      <p:pic>
        <p:nvPicPr>
          <p:cNvPr id="9" name="Picture 8" descr="A round pink label with white text and a black background&#10;&#10;Description automatically generated">
            <a:extLst>
              <a:ext uri="{FF2B5EF4-FFF2-40B4-BE49-F238E27FC236}">
                <a16:creationId xmlns:a16="http://schemas.microsoft.com/office/drawing/2014/main" id="{54FEAF50-5E00-0A7E-9CD5-B8CE761E759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797270" y="144157"/>
            <a:ext cx="1550635" cy="1550635"/>
          </a:xfrm>
          <a:prstGeom prst="rect">
            <a:avLst/>
          </a:prstGeom>
        </p:spPr>
      </p:pic>
    </p:spTree>
    <p:extLst>
      <p:ext uri="{BB962C8B-B14F-4D97-AF65-F5344CB8AC3E}">
        <p14:creationId xmlns:p14="http://schemas.microsoft.com/office/powerpoint/2010/main" val="1355212303"/>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1000"/>
                                        <p:tgtEl>
                                          <p:spTgt spid="22"/>
                                        </p:tgtEl>
                                      </p:cBhvr>
                                    </p:animEffect>
                                    <p:anim calcmode="lin" valueType="num">
                                      <p:cBhvr>
                                        <p:cTn id="13" dur="1000" fill="hold"/>
                                        <p:tgtEl>
                                          <p:spTgt spid="22"/>
                                        </p:tgtEl>
                                        <p:attrNameLst>
                                          <p:attrName>ppt_x</p:attrName>
                                        </p:attrNameLst>
                                      </p:cBhvr>
                                      <p:tavLst>
                                        <p:tav tm="0">
                                          <p:val>
                                            <p:strVal val="#ppt_x"/>
                                          </p:val>
                                        </p:tav>
                                        <p:tav tm="100000">
                                          <p:val>
                                            <p:strVal val="#ppt_x"/>
                                          </p:val>
                                        </p:tav>
                                      </p:tavLst>
                                    </p:anim>
                                    <p:anim calcmode="lin" valueType="num">
                                      <p:cBhvr>
                                        <p:cTn id="14"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2"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right)">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2" fill="hold" nodeType="click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wipe(right)">
                                      <p:cBhvr>
                                        <p:cTn id="24" dur="500"/>
                                        <p:tgtEl>
                                          <p:spTgt spid="23"/>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2" fill="hold" nodeType="clickEffect">
                                  <p:stCondLst>
                                    <p:cond delay="0"/>
                                  </p:stCondLst>
                                  <p:childTnLst>
                                    <p:set>
                                      <p:cBhvr>
                                        <p:cTn id="28" dur="1" fill="hold">
                                          <p:stCondLst>
                                            <p:cond delay="0"/>
                                          </p:stCondLst>
                                        </p:cTn>
                                        <p:tgtEl>
                                          <p:spTgt spid="26"/>
                                        </p:tgtEl>
                                        <p:attrNameLst>
                                          <p:attrName>style.visibility</p:attrName>
                                        </p:attrNameLst>
                                      </p:cBhvr>
                                      <p:to>
                                        <p:strVal val="visible"/>
                                      </p:to>
                                    </p:set>
                                    <p:animEffect transition="in" filter="wipe(right)">
                                      <p:cBhvr>
                                        <p:cTn id="29"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08C80B9-C4B3-2414-0BB7-2DB04B3494A4}"/>
              </a:ext>
            </a:extLst>
          </p:cNvPr>
          <p:cNvPicPr>
            <a:picLocks noChangeAspect="1"/>
          </p:cNvPicPr>
          <p:nvPr/>
        </p:nvPicPr>
        <p:blipFill rotWithShape="1">
          <a:blip r:embed="rId3">
            <a:biLevel thresh="75000"/>
            <a:extLst>
              <a:ext uri="{BEBA8EAE-BF5A-486C-A8C5-ECC9F3942E4B}">
                <a14:imgProps xmlns:a14="http://schemas.microsoft.com/office/drawing/2010/main">
                  <a14:imgLayer r:embed="rId4">
                    <a14:imgEffect>
                      <a14:sharpenSoften amount="50000"/>
                    </a14:imgEffect>
                    <a14:imgEffect>
                      <a14:colorTemperature colorTemp="4700"/>
                    </a14:imgEffect>
                    <a14:imgEffect>
                      <a14:saturation sat="200000"/>
                    </a14:imgEffect>
                    <a14:imgEffect>
                      <a14:brightnessContrast contrast="40000"/>
                    </a14:imgEffect>
                  </a14:imgLayer>
                </a14:imgProps>
              </a:ext>
            </a:extLst>
          </a:blip>
          <a:srcRect r="653" b="1396"/>
          <a:stretch/>
        </p:blipFill>
        <p:spPr>
          <a:xfrm>
            <a:off x="0" y="98425"/>
            <a:ext cx="12020256" cy="6661149"/>
          </a:xfrm>
          <a:prstGeom prst="rect">
            <a:avLst/>
          </a:prstGeom>
        </p:spPr>
      </p:pic>
      <p:graphicFrame>
        <p:nvGraphicFramePr>
          <p:cNvPr id="2" name="Table 1">
            <a:extLst>
              <a:ext uri="{FF2B5EF4-FFF2-40B4-BE49-F238E27FC236}">
                <a16:creationId xmlns:a16="http://schemas.microsoft.com/office/drawing/2014/main" id="{04BFCC73-4BE0-A35F-3C7B-B7C2C93A30D7}"/>
              </a:ext>
            </a:extLst>
          </p:cNvPr>
          <p:cNvGraphicFramePr>
            <a:graphicFrameLocks noGrp="1"/>
          </p:cNvGraphicFramePr>
          <p:nvPr>
            <p:extLst>
              <p:ext uri="{D42A27DB-BD31-4B8C-83A1-F6EECF244321}">
                <p14:modId xmlns:p14="http://schemas.microsoft.com/office/powerpoint/2010/main" val="1089797641"/>
              </p:ext>
            </p:extLst>
          </p:nvPr>
        </p:nvGraphicFramePr>
        <p:xfrm>
          <a:off x="445770" y="777240"/>
          <a:ext cx="10938510" cy="4582851"/>
        </p:xfrm>
        <a:graphic>
          <a:graphicData uri="http://schemas.openxmlformats.org/drawingml/2006/table">
            <a:tbl>
              <a:tblPr firstRow="1" firstCol="1" bandRow="1">
                <a:tableStyleId>{5C22544A-7EE6-4342-B048-85BDC9FD1C3A}</a:tableStyleId>
              </a:tblPr>
              <a:tblGrid>
                <a:gridCol w="3646170">
                  <a:extLst>
                    <a:ext uri="{9D8B030D-6E8A-4147-A177-3AD203B41FA5}">
                      <a16:colId xmlns:a16="http://schemas.microsoft.com/office/drawing/2014/main" val="1028952382"/>
                    </a:ext>
                  </a:extLst>
                </a:gridCol>
                <a:gridCol w="3646170">
                  <a:extLst>
                    <a:ext uri="{9D8B030D-6E8A-4147-A177-3AD203B41FA5}">
                      <a16:colId xmlns:a16="http://schemas.microsoft.com/office/drawing/2014/main" val="4272497082"/>
                    </a:ext>
                  </a:extLst>
                </a:gridCol>
                <a:gridCol w="3646170">
                  <a:extLst>
                    <a:ext uri="{9D8B030D-6E8A-4147-A177-3AD203B41FA5}">
                      <a16:colId xmlns:a16="http://schemas.microsoft.com/office/drawing/2014/main" val="40206624"/>
                    </a:ext>
                  </a:extLst>
                </a:gridCol>
              </a:tblGrid>
              <a:tr h="845820">
                <a:tc gridSpan="3">
                  <a:txBody>
                    <a:bodyPr/>
                    <a:lstStyle/>
                    <a:p>
                      <a:pPr marL="0" marR="0" algn="ctr">
                        <a:lnSpc>
                          <a:spcPct val="120000"/>
                        </a:lnSpc>
                        <a:spcBef>
                          <a:spcPts val="0"/>
                        </a:spcBef>
                        <a:spcAft>
                          <a:spcPts val="1000"/>
                        </a:spcAft>
                      </a:pPr>
                      <a:r>
                        <a:rPr lang="en-US" sz="3600" kern="100" dirty="0" err="1">
                          <a:effectLst/>
                          <a:latin typeface="Cambria" panose="02040503050406030204" pitchFamily="18" charset="0"/>
                          <a:ea typeface="Cambria" panose="02040503050406030204" pitchFamily="18" charset="0"/>
                        </a:rPr>
                        <a:t>Tài</a:t>
                      </a:r>
                      <a:r>
                        <a:rPr lang="en-US" sz="3600" kern="100" dirty="0">
                          <a:effectLst/>
                          <a:latin typeface="Cambria" panose="02040503050406030204" pitchFamily="18" charset="0"/>
                          <a:ea typeface="Cambria" panose="02040503050406030204" pitchFamily="18" charset="0"/>
                        </a:rPr>
                        <a:t> </a:t>
                      </a:r>
                      <a:r>
                        <a:rPr lang="en-US" sz="3600" kern="100" dirty="0" err="1">
                          <a:effectLst/>
                          <a:latin typeface="Cambria" panose="02040503050406030204" pitchFamily="18" charset="0"/>
                          <a:ea typeface="Cambria" panose="02040503050406030204" pitchFamily="18" charset="0"/>
                        </a:rPr>
                        <a:t>nguyên</a:t>
                      </a:r>
                      <a:r>
                        <a:rPr lang="en-US" sz="3600" kern="100" dirty="0">
                          <a:effectLst/>
                          <a:latin typeface="Cambria" panose="02040503050406030204" pitchFamily="18" charset="0"/>
                          <a:ea typeface="Cambria" panose="02040503050406030204" pitchFamily="18" charset="0"/>
                        </a:rPr>
                        <a:t> </a:t>
                      </a:r>
                      <a:r>
                        <a:rPr lang="en-US" sz="3600" kern="100" dirty="0" err="1">
                          <a:effectLst/>
                          <a:latin typeface="Cambria" panose="02040503050406030204" pitchFamily="18" charset="0"/>
                          <a:ea typeface="Cambria" panose="02040503050406030204" pitchFamily="18" charset="0"/>
                        </a:rPr>
                        <a:t>thiên</a:t>
                      </a:r>
                      <a:r>
                        <a:rPr lang="en-US" sz="3600" kern="100" dirty="0">
                          <a:effectLst/>
                          <a:latin typeface="Cambria" panose="02040503050406030204" pitchFamily="18" charset="0"/>
                          <a:ea typeface="Cambria" panose="02040503050406030204" pitchFamily="18" charset="0"/>
                        </a:rPr>
                        <a:t> </a:t>
                      </a:r>
                      <a:r>
                        <a:rPr lang="en-US" sz="3600" kern="100" dirty="0" err="1">
                          <a:effectLst/>
                          <a:latin typeface="Cambria" panose="02040503050406030204" pitchFamily="18" charset="0"/>
                          <a:ea typeface="Cambria" panose="02040503050406030204" pitchFamily="18" charset="0"/>
                        </a:rPr>
                        <a:t>nhiên</a:t>
                      </a:r>
                      <a:endParaRPr lang="en-US" sz="2800" kern="1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499648595"/>
                  </a:ext>
                </a:extLst>
              </a:tr>
              <a:tr h="742371">
                <a:tc>
                  <a:txBody>
                    <a:bodyPr/>
                    <a:lstStyle/>
                    <a:p>
                      <a:pPr marL="0" marR="0" algn="ctr">
                        <a:lnSpc>
                          <a:spcPct val="120000"/>
                        </a:lnSpc>
                        <a:spcBef>
                          <a:spcPts val="0"/>
                        </a:spcBef>
                        <a:spcAft>
                          <a:spcPts val="1000"/>
                        </a:spcAft>
                      </a:pPr>
                      <a:r>
                        <a:rPr lang="en-US" sz="2800" b="0" kern="100" dirty="0" err="1">
                          <a:solidFill>
                            <a:srgbClr val="002060"/>
                          </a:solidFill>
                          <a:effectLst/>
                          <a:latin typeface="Cambria" panose="02040503050406030204" pitchFamily="18" charset="0"/>
                          <a:ea typeface="Cambria" panose="02040503050406030204" pitchFamily="18" charset="0"/>
                        </a:rPr>
                        <a:t>Có</a:t>
                      </a:r>
                      <a:r>
                        <a:rPr lang="en-US" sz="2800" b="0" kern="100" dirty="0">
                          <a:solidFill>
                            <a:srgbClr val="002060"/>
                          </a:solidFill>
                          <a:effectLst/>
                          <a:latin typeface="Cambria" panose="02040503050406030204" pitchFamily="18" charset="0"/>
                          <a:ea typeface="Cambria" panose="02040503050406030204" pitchFamily="18" charset="0"/>
                        </a:rPr>
                        <a:t> </a:t>
                      </a:r>
                      <a:r>
                        <a:rPr lang="en-US" sz="2800" b="0" kern="100" dirty="0" err="1">
                          <a:solidFill>
                            <a:srgbClr val="002060"/>
                          </a:solidFill>
                          <a:effectLst/>
                          <a:latin typeface="Cambria" panose="02040503050406030204" pitchFamily="18" charset="0"/>
                          <a:ea typeface="Cambria" panose="02040503050406030204" pitchFamily="18" charset="0"/>
                        </a:rPr>
                        <a:t>thể</a:t>
                      </a:r>
                      <a:r>
                        <a:rPr lang="en-US" sz="2800" b="0" kern="100" dirty="0">
                          <a:solidFill>
                            <a:srgbClr val="002060"/>
                          </a:solidFill>
                          <a:effectLst/>
                          <a:latin typeface="Cambria" panose="02040503050406030204" pitchFamily="18" charset="0"/>
                          <a:ea typeface="Cambria" panose="02040503050406030204" pitchFamily="18" charset="0"/>
                        </a:rPr>
                        <a:t> </a:t>
                      </a:r>
                      <a:r>
                        <a:rPr lang="en-US" sz="2800" b="0" kern="100" dirty="0" err="1">
                          <a:solidFill>
                            <a:srgbClr val="002060"/>
                          </a:solidFill>
                          <a:effectLst/>
                          <a:latin typeface="Cambria" panose="02040503050406030204" pitchFamily="18" charset="0"/>
                          <a:ea typeface="Cambria" panose="02040503050406030204" pitchFamily="18" charset="0"/>
                        </a:rPr>
                        <a:t>cạn</a:t>
                      </a:r>
                      <a:r>
                        <a:rPr lang="en-US" sz="2800" b="0" kern="100" dirty="0">
                          <a:solidFill>
                            <a:srgbClr val="002060"/>
                          </a:solidFill>
                          <a:effectLst/>
                          <a:latin typeface="Cambria" panose="02040503050406030204" pitchFamily="18" charset="0"/>
                          <a:ea typeface="Cambria" panose="02040503050406030204" pitchFamily="18" charset="0"/>
                        </a:rPr>
                        <a:t> </a:t>
                      </a:r>
                      <a:r>
                        <a:rPr lang="en-US" sz="2800" b="0" kern="100" dirty="0" err="1">
                          <a:solidFill>
                            <a:srgbClr val="002060"/>
                          </a:solidFill>
                          <a:effectLst/>
                          <a:latin typeface="Cambria" panose="02040503050406030204" pitchFamily="18" charset="0"/>
                          <a:ea typeface="Cambria" panose="02040503050406030204" pitchFamily="18" charset="0"/>
                        </a:rPr>
                        <a:t>kiệt</a:t>
                      </a:r>
                      <a:endParaRPr lang="en-US" sz="2000" b="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1000"/>
                        </a:spcAft>
                      </a:pPr>
                      <a:r>
                        <a:rPr lang="en-US" sz="2800" b="0" kern="100" dirty="0" err="1">
                          <a:solidFill>
                            <a:srgbClr val="002060"/>
                          </a:solidFill>
                          <a:effectLst/>
                          <a:latin typeface="Cambria" panose="02040503050406030204" pitchFamily="18" charset="0"/>
                          <a:ea typeface="Cambria" panose="02040503050406030204" pitchFamily="18" charset="0"/>
                        </a:rPr>
                        <a:t>Sử</a:t>
                      </a:r>
                      <a:r>
                        <a:rPr lang="en-US" sz="2800" b="0" kern="100" dirty="0">
                          <a:solidFill>
                            <a:srgbClr val="002060"/>
                          </a:solidFill>
                          <a:effectLst/>
                          <a:latin typeface="Cambria" panose="02040503050406030204" pitchFamily="18" charset="0"/>
                          <a:ea typeface="Cambria" panose="02040503050406030204" pitchFamily="18" charset="0"/>
                        </a:rPr>
                        <a:t> </a:t>
                      </a:r>
                      <a:r>
                        <a:rPr lang="en-US" sz="2800" b="0" kern="100" dirty="0" err="1">
                          <a:solidFill>
                            <a:srgbClr val="002060"/>
                          </a:solidFill>
                          <a:effectLst/>
                          <a:latin typeface="Cambria" panose="02040503050406030204" pitchFamily="18" charset="0"/>
                          <a:ea typeface="Cambria" panose="02040503050406030204" pitchFamily="18" charset="0"/>
                        </a:rPr>
                        <a:t>dụng</a:t>
                      </a:r>
                      <a:r>
                        <a:rPr lang="en-US" sz="2800" b="0" kern="100" dirty="0">
                          <a:solidFill>
                            <a:srgbClr val="002060"/>
                          </a:solidFill>
                          <a:effectLst/>
                          <a:latin typeface="Cambria" panose="02040503050406030204" pitchFamily="18" charset="0"/>
                          <a:ea typeface="Cambria" panose="02040503050406030204" pitchFamily="18" charset="0"/>
                        </a:rPr>
                        <a:t> </a:t>
                      </a:r>
                      <a:r>
                        <a:rPr lang="en-US" sz="2800" b="0" kern="100" dirty="0" err="1">
                          <a:solidFill>
                            <a:srgbClr val="002060"/>
                          </a:solidFill>
                          <a:effectLst/>
                          <a:latin typeface="Cambria" panose="02040503050406030204" pitchFamily="18" charset="0"/>
                          <a:ea typeface="Cambria" panose="02040503050406030204" pitchFamily="18" charset="0"/>
                        </a:rPr>
                        <a:t>lâu</a:t>
                      </a:r>
                      <a:r>
                        <a:rPr lang="en-US" sz="2800" b="0" kern="100" dirty="0">
                          <a:solidFill>
                            <a:srgbClr val="002060"/>
                          </a:solidFill>
                          <a:effectLst/>
                          <a:latin typeface="Cambria" panose="02040503050406030204" pitchFamily="18" charset="0"/>
                          <a:ea typeface="Cambria" panose="02040503050406030204" pitchFamily="18" charset="0"/>
                        </a:rPr>
                        <a:t> </a:t>
                      </a:r>
                      <a:r>
                        <a:rPr lang="en-US" sz="2800" b="0" kern="100" dirty="0" err="1">
                          <a:solidFill>
                            <a:srgbClr val="002060"/>
                          </a:solidFill>
                          <a:effectLst/>
                          <a:latin typeface="Cambria" panose="02040503050406030204" pitchFamily="18" charset="0"/>
                          <a:ea typeface="Cambria" panose="02040503050406030204" pitchFamily="18" charset="0"/>
                        </a:rPr>
                        <a:t>dài</a:t>
                      </a:r>
                      <a:r>
                        <a:rPr lang="en-US" sz="2800" b="0" kern="100" dirty="0">
                          <a:solidFill>
                            <a:srgbClr val="002060"/>
                          </a:solidFill>
                          <a:effectLst/>
                          <a:latin typeface="Cambria" panose="02040503050406030204" pitchFamily="18" charset="0"/>
                          <a:ea typeface="Cambria" panose="02040503050406030204" pitchFamily="18" charset="0"/>
                        </a:rPr>
                        <a:t> </a:t>
                      </a:r>
                      <a:r>
                        <a:rPr lang="en-US" sz="2800" b="0" kern="100" dirty="0" err="1">
                          <a:solidFill>
                            <a:srgbClr val="002060"/>
                          </a:solidFill>
                          <a:effectLst/>
                          <a:latin typeface="Cambria" panose="02040503050406030204" pitchFamily="18" charset="0"/>
                          <a:ea typeface="Cambria" panose="02040503050406030204" pitchFamily="18" charset="0"/>
                        </a:rPr>
                        <a:t>được</a:t>
                      </a:r>
                      <a:endParaRPr lang="en-US" sz="2000" b="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1000"/>
                        </a:spcAft>
                      </a:pPr>
                      <a:r>
                        <a:rPr lang="en-US" sz="2800" b="0" kern="100" dirty="0">
                          <a:solidFill>
                            <a:srgbClr val="002060"/>
                          </a:solidFill>
                          <a:effectLst/>
                          <a:latin typeface="Cambria" panose="02040503050406030204" pitchFamily="18" charset="0"/>
                          <a:ea typeface="Cambria" panose="02040503050406030204" pitchFamily="18" charset="0"/>
                        </a:rPr>
                        <a:t>Vai </a:t>
                      </a:r>
                      <a:r>
                        <a:rPr lang="en-US" sz="2800" b="0" kern="100" dirty="0" err="1">
                          <a:solidFill>
                            <a:srgbClr val="002060"/>
                          </a:solidFill>
                          <a:effectLst/>
                          <a:latin typeface="Cambria" panose="02040503050406030204" pitchFamily="18" charset="0"/>
                          <a:ea typeface="Cambria" panose="02040503050406030204" pitchFamily="18" charset="0"/>
                        </a:rPr>
                        <a:t>trò</a:t>
                      </a:r>
                      <a:r>
                        <a:rPr lang="en-US" sz="2800" b="0" kern="100" dirty="0">
                          <a:solidFill>
                            <a:srgbClr val="002060"/>
                          </a:solidFill>
                          <a:effectLst/>
                          <a:latin typeface="Cambria" panose="02040503050406030204" pitchFamily="18" charset="0"/>
                          <a:ea typeface="Cambria" panose="02040503050406030204" pitchFamily="18" charset="0"/>
                        </a:rPr>
                        <a:t> </a:t>
                      </a:r>
                      <a:r>
                        <a:rPr lang="en-US" sz="2800" b="0" kern="100" dirty="0" err="1">
                          <a:solidFill>
                            <a:srgbClr val="002060"/>
                          </a:solidFill>
                          <a:effectLst/>
                          <a:latin typeface="Cambria" panose="02040503050406030204" pitchFamily="18" charset="0"/>
                          <a:ea typeface="Cambria" panose="02040503050406030204" pitchFamily="18" charset="0"/>
                        </a:rPr>
                        <a:t>với</a:t>
                      </a:r>
                      <a:r>
                        <a:rPr lang="en-US" sz="2800" b="0" kern="100" dirty="0">
                          <a:solidFill>
                            <a:srgbClr val="002060"/>
                          </a:solidFill>
                          <a:effectLst/>
                          <a:latin typeface="Cambria" panose="02040503050406030204" pitchFamily="18" charset="0"/>
                          <a:ea typeface="Cambria" panose="02040503050406030204" pitchFamily="18" charset="0"/>
                        </a:rPr>
                        <a:t> con </a:t>
                      </a:r>
                      <a:r>
                        <a:rPr lang="en-US" sz="2800" b="0" kern="100" dirty="0" err="1">
                          <a:solidFill>
                            <a:srgbClr val="002060"/>
                          </a:solidFill>
                          <a:effectLst/>
                          <a:latin typeface="Cambria" panose="02040503050406030204" pitchFamily="18" charset="0"/>
                          <a:ea typeface="Cambria" panose="02040503050406030204" pitchFamily="18" charset="0"/>
                        </a:rPr>
                        <a:t>người</a:t>
                      </a:r>
                      <a:endParaRPr lang="en-US" sz="2000" b="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50982713"/>
                  </a:ext>
                </a:extLst>
              </a:tr>
              <a:tr h="2994660">
                <a:tc>
                  <a:txBody>
                    <a:bodyPr/>
                    <a:lstStyle/>
                    <a:p>
                      <a:pPr marL="0" marR="0" algn="ctr">
                        <a:lnSpc>
                          <a:spcPct val="120000"/>
                        </a:lnSpc>
                        <a:spcBef>
                          <a:spcPts val="0"/>
                        </a:spcBef>
                        <a:spcAft>
                          <a:spcPts val="1000"/>
                        </a:spcAft>
                      </a:pPr>
                      <a:endParaRPr lang="en-US" sz="2800" b="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1000"/>
                        </a:spcAft>
                      </a:pPr>
                      <a:endParaRPr lang="en-US" sz="2800" b="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1000"/>
                        </a:spcAft>
                      </a:pPr>
                      <a:endParaRPr lang="en-US" sz="2800" b="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378364987"/>
                  </a:ext>
                </a:extLst>
              </a:tr>
            </a:tbl>
          </a:graphicData>
        </a:graphic>
      </p:graphicFrame>
      <p:sp>
        <p:nvSpPr>
          <p:cNvPr id="4" name="TextBox 3">
            <a:extLst>
              <a:ext uri="{FF2B5EF4-FFF2-40B4-BE49-F238E27FC236}">
                <a16:creationId xmlns:a16="http://schemas.microsoft.com/office/drawing/2014/main" id="{9503E041-7D60-5D09-D098-02DAA93917A6}"/>
              </a:ext>
            </a:extLst>
          </p:cNvPr>
          <p:cNvSpPr txBox="1"/>
          <p:nvPr/>
        </p:nvSpPr>
        <p:spPr>
          <a:xfrm>
            <a:off x="708660" y="2766060"/>
            <a:ext cx="3348990" cy="2062103"/>
          </a:xfrm>
          <a:prstGeom prst="rect">
            <a:avLst/>
          </a:prstGeom>
          <a:noFill/>
        </p:spPr>
        <p:txBody>
          <a:bodyPr wrap="square" rtlCol="0">
            <a:spAutoFit/>
          </a:bodyPr>
          <a:lstStyle/>
          <a:p>
            <a:pPr algn="ctr"/>
            <a:r>
              <a:rPr lang="vi-VN" sz="3200" dirty="0">
                <a:solidFill>
                  <a:srgbClr val="FF0000"/>
                </a:solidFill>
                <a:latin typeface="Cambria" panose="02040503050406030204" pitchFamily="18" charset="0"/>
                <a:ea typeface="Cambria" panose="02040503050406030204" pitchFamily="18" charset="0"/>
              </a:rPr>
              <a:t>Khoáng sản, dầu mỏ, khí đốt rừng, nước, cát, đá,động vật, thực vật,...</a:t>
            </a:r>
          </a:p>
        </p:txBody>
      </p:sp>
      <p:sp>
        <p:nvSpPr>
          <p:cNvPr id="7" name="TextBox 6">
            <a:extLst>
              <a:ext uri="{FF2B5EF4-FFF2-40B4-BE49-F238E27FC236}">
                <a16:creationId xmlns:a16="http://schemas.microsoft.com/office/drawing/2014/main" id="{E15F3367-47F9-A344-CCAF-8DF7D0D4304C}"/>
              </a:ext>
            </a:extLst>
          </p:cNvPr>
          <p:cNvSpPr txBox="1"/>
          <p:nvPr/>
        </p:nvSpPr>
        <p:spPr>
          <a:xfrm>
            <a:off x="4263390" y="2594610"/>
            <a:ext cx="3348990" cy="1200329"/>
          </a:xfrm>
          <a:prstGeom prst="rect">
            <a:avLst/>
          </a:prstGeom>
          <a:noFill/>
        </p:spPr>
        <p:txBody>
          <a:bodyPr wrap="square" rtlCol="0">
            <a:spAutoFit/>
          </a:bodyPr>
          <a:lstStyle/>
          <a:p>
            <a:pPr algn="ctr"/>
            <a:r>
              <a:rPr lang="vi-VN" sz="3600" dirty="0">
                <a:solidFill>
                  <a:srgbClr val="FF0000"/>
                </a:solidFill>
                <a:latin typeface="Cambria" panose="02040503050406030204" pitchFamily="18" charset="0"/>
                <a:ea typeface="Cambria" panose="02040503050406030204" pitchFamily="18" charset="0"/>
              </a:rPr>
              <a:t>Ánh sáng mặt</a:t>
            </a:r>
            <a:r>
              <a:rPr lang="en-US" sz="3600" dirty="0">
                <a:solidFill>
                  <a:srgbClr val="FF0000"/>
                </a:solidFill>
                <a:latin typeface="Cambria" panose="02040503050406030204" pitchFamily="18" charset="0"/>
                <a:ea typeface="Cambria" panose="02040503050406030204" pitchFamily="18" charset="0"/>
              </a:rPr>
              <a:t> </a:t>
            </a:r>
            <a:r>
              <a:rPr lang="vi-VN" sz="3600" dirty="0">
                <a:solidFill>
                  <a:srgbClr val="FF0000"/>
                </a:solidFill>
                <a:latin typeface="Cambria" panose="02040503050406030204" pitchFamily="18" charset="0"/>
                <a:ea typeface="Cambria" panose="02040503050406030204" pitchFamily="18" charset="0"/>
              </a:rPr>
              <a:t>trời, gió ...</a:t>
            </a:r>
          </a:p>
        </p:txBody>
      </p:sp>
      <p:sp>
        <p:nvSpPr>
          <p:cNvPr id="8" name="TextBox 7">
            <a:extLst>
              <a:ext uri="{FF2B5EF4-FFF2-40B4-BE49-F238E27FC236}">
                <a16:creationId xmlns:a16="http://schemas.microsoft.com/office/drawing/2014/main" id="{0C050DC2-7A70-3689-A450-785FD68A2DCC}"/>
              </a:ext>
            </a:extLst>
          </p:cNvPr>
          <p:cNvSpPr txBox="1"/>
          <p:nvPr/>
        </p:nvSpPr>
        <p:spPr>
          <a:xfrm>
            <a:off x="7852410" y="2411730"/>
            <a:ext cx="3463290" cy="3046988"/>
          </a:xfrm>
          <a:prstGeom prst="rect">
            <a:avLst/>
          </a:prstGeom>
          <a:noFill/>
        </p:spPr>
        <p:txBody>
          <a:bodyPr wrap="square" rtlCol="0">
            <a:spAutoFit/>
          </a:bodyPr>
          <a:lstStyle/>
          <a:p>
            <a:pPr algn="just"/>
            <a:r>
              <a:rPr lang="en-US" sz="3200" dirty="0">
                <a:solidFill>
                  <a:srgbClr val="FF0000"/>
                </a:solidFill>
                <a:latin typeface="Cambria" panose="02040503050406030204" pitchFamily="18" charset="0"/>
                <a:ea typeface="Cambria" panose="02040503050406030204" pitchFamily="18" charset="0"/>
              </a:rPr>
              <a:t>- </a:t>
            </a:r>
            <a:r>
              <a:rPr lang="vi-VN" sz="3200" dirty="0">
                <a:solidFill>
                  <a:srgbClr val="FF0000"/>
                </a:solidFill>
                <a:latin typeface="Cambria" panose="02040503050406030204" pitchFamily="18" charset="0"/>
                <a:ea typeface="Cambria" panose="02040503050406030204" pitchFamily="18" charset="0"/>
              </a:rPr>
              <a:t>Cung cấp chất đốt</a:t>
            </a:r>
            <a:endParaRPr lang="en-US" sz="3200" dirty="0">
              <a:solidFill>
                <a:srgbClr val="FF0000"/>
              </a:solidFill>
              <a:latin typeface="Cambria" panose="02040503050406030204" pitchFamily="18" charset="0"/>
              <a:ea typeface="Cambria" panose="02040503050406030204" pitchFamily="18" charset="0"/>
            </a:endParaRPr>
          </a:p>
          <a:p>
            <a:pPr algn="just"/>
            <a:r>
              <a:rPr lang="vi-VN" sz="3200" dirty="0">
                <a:solidFill>
                  <a:srgbClr val="FF0000"/>
                </a:solidFill>
                <a:latin typeface="Cambria" panose="02040503050406030204" pitchFamily="18" charset="0"/>
                <a:ea typeface="Cambria" panose="02040503050406030204" pitchFamily="18" charset="0"/>
              </a:rPr>
              <a:t>- Cung cấp gỗ, cát, </a:t>
            </a:r>
          </a:p>
          <a:p>
            <a:pPr algn="just"/>
            <a:r>
              <a:rPr lang="vi-VN" sz="3200" dirty="0">
                <a:solidFill>
                  <a:srgbClr val="FF0000"/>
                </a:solidFill>
                <a:latin typeface="Cambria" panose="02040503050406030204" pitchFamily="18" charset="0"/>
                <a:ea typeface="Cambria" panose="02040503050406030204" pitchFamily="18" charset="0"/>
              </a:rPr>
              <a:t>Đá</a:t>
            </a:r>
            <a:endParaRPr lang="en-US" sz="3200" dirty="0">
              <a:solidFill>
                <a:srgbClr val="FF0000"/>
              </a:solidFill>
              <a:latin typeface="Cambria" panose="02040503050406030204" pitchFamily="18" charset="0"/>
              <a:ea typeface="Cambria" panose="02040503050406030204" pitchFamily="18" charset="0"/>
            </a:endParaRPr>
          </a:p>
          <a:p>
            <a:pPr algn="just"/>
            <a:r>
              <a:rPr lang="vi-VN" sz="3200" dirty="0">
                <a:solidFill>
                  <a:srgbClr val="FF0000"/>
                </a:solidFill>
                <a:latin typeface="Cambria" panose="02040503050406030204" pitchFamily="18" charset="0"/>
                <a:ea typeface="Cambria" panose="02040503050406030204" pitchFamily="18" charset="0"/>
              </a:rPr>
              <a:t>- Là nguyên liệu sản xuất</a:t>
            </a:r>
          </a:p>
        </p:txBody>
      </p:sp>
    </p:spTree>
    <p:extLst>
      <p:ext uri="{BB962C8B-B14F-4D97-AF65-F5344CB8AC3E}">
        <p14:creationId xmlns:p14="http://schemas.microsoft.com/office/powerpoint/2010/main" val="3217219308"/>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down)">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descr="Những hình nền đẹp slide để trang trí màn hình của bạn">
            <a:extLst>
              <a:ext uri="{FF2B5EF4-FFF2-40B4-BE49-F238E27FC236}">
                <a16:creationId xmlns:a16="http://schemas.microsoft.com/office/drawing/2014/main" id="{56649ABF-98E9-4FCF-888E-925FDE3248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79" y="0"/>
            <a:ext cx="12182622"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Speech Bubble: Rectangle with Corners Rounded 16">
            <a:extLst>
              <a:ext uri="{FF2B5EF4-FFF2-40B4-BE49-F238E27FC236}">
                <a16:creationId xmlns:a16="http://schemas.microsoft.com/office/drawing/2014/main" id="{CA5F5DA7-7E03-4911-A061-F9355471FE4A}"/>
              </a:ext>
            </a:extLst>
          </p:cNvPr>
          <p:cNvSpPr/>
          <p:nvPr/>
        </p:nvSpPr>
        <p:spPr>
          <a:xfrm>
            <a:off x="2509282" y="326951"/>
            <a:ext cx="9420447" cy="6204097"/>
          </a:xfrm>
          <a:prstGeom prst="wedgeRoundRectCallout">
            <a:avLst>
              <a:gd name="adj1" fmla="val -36760"/>
              <a:gd name="adj2" fmla="val 48285"/>
              <a:gd name="adj3" fmla="val 16667"/>
            </a:avLst>
          </a:prstGeom>
          <a:solidFill>
            <a:schemeClr val="bg1"/>
          </a:solidFill>
          <a:ln w="28575">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E7BAFFE4-90FA-4C83-BB0D-CD4B6413E357}"/>
              </a:ext>
            </a:extLst>
          </p:cNvPr>
          <p:cNvSpPr txBox="1"/>
          <p:nvPr/>
        </p:nvSpPr>
        <p:spPr>
          <a:xfrm>
            <a:off x="3527465" y="1422534"/>
            <a:ext cx="8124581" cy="4739759"/>
          </a:xfrm>
          <a:prstGeom prst="rect">
            <a:avLst/>
          </a:prstGeom>
          <a:noFill/>
        </p:spPr>
        <p:txBody>
          <a:bodyPr wrap="square" lIns="0" tIns="0" rIns="0" bIns="0" rtlCol="0">
            <a:spAutoFit/>
          </a:bodyPr>
          <a:lstStyle/>
          <a:p>
            <a:pPr lvl="0" algn="just">
              <a:defRPr/>
            </a:pPr>
            <a:r>
              <a:rPr lang="vi-VN" sz="4400" b="1" dirty="0">
                <a:solidFill>
                  <a:srgbClr val="FF0000"/>
                </a:solidFill>
                <a:latin typeface="Cambria" panose="02040503050406030204" pitchFamily="18" charset="0"/>
                <a:ea typeface="Cambria" panose="02040503050406030204" pitchFamily="18" charset="0"/>
              </a:rPr>
              <a:t>Tài nguyên thiên nhiên là một bộ phận thiết yếu của môi trường, có vai trò quan trọng đối với sự sống và phát triển của con người. Tuy nhiên, nhiều tài nguyên đang có nguy cơ bị cạn kiệt. </a:t>
            </a:r>
          </a:p>
        </p:txBody>
      </p:sp>
      <p:pic>
        <p:nvPicPr>
          <p:cNvPr id="13" name="Picture 2" descr="Free vector woman smiling and pointing to empty copy space business woman character hand drawn cartoon illustration">
            <a:extLst>
              <a:ext uri="{FF2B5EF4-FFF2-40B4-BE49-F238E27FC236}">
                <a16:creationId xmlns:a16="http://schemas.microsoft.com/office/drawing/2014/main" id="{5B652EC3-DCF4-498F-B314-9F0EE70D995C}"/>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9904" b="90895" l="9904" r="89936">
                        <a14:foregroundMark x1="50958" y1="37061" x2="51278" y2="41374"/>
                        <a14:foregroundMark x1="51118" y1="46805" x2="50479" y2="54792"/>
                        <a14:foregroundMark x1="43610" y1="55591" x2="51438" y2="50958"/>
                        <a14:foregroundMark x1="51438" y1="50958" x2="51597" y2="50958"/>
                        <a14:foregroundMark x1="40735" y1="52236" x2="44409" y2="55112"/>
                        <a14:foregroundMark x1="38179" y1="56869" x2="50639" y2="49042"/>
                        <a14:foregroundMark x1="54633" y1="52875" x2="50639" y2="52716"/>
                        <a14:foregroundMark x1="57827" y1="52396" x2="57827" y2="52396"/>
                        <a14:foregroundMark x1="59105" y1="52556" x2="60543" y2="54633"/>
                        <a14:foregroundMark x1="59425" y1="56550" x2="59425" y2="56550"/>
                        <a14:foregroundMark x1="53834" y1="90895" x2="53834" y2="90895"/>
                        <a14:foregroundMark x1="66398" y1="29374" x2="66134" y2="28275"/>
                        <a14:foregroundMark x1="53035" y1="9904" x2="49042" y2="11342"/>
                        <a14:foregroundMark x1="47125" y1="12780" x2="46681" y2="12500"/>
                        <a14:foregroundMark x1="44409" y1="11821" x2="35514" y2="28040"/>
                        <a14:foregroundMark x1="35792" y1="39398" x2="37380" y2="44888"/>
                        <a14:foregroundMark x1="37380" y1="44888" x2="37061" y2="45847"/>
                        <a14:foregroundMark x1="36262" y1="41853" x2="35285" y2="40618"/>
                        <a14:foregroundMark x1="34787" y1="40559" x2="35304" y2="49042"/>
                        <a14:foregroundMark x1="64162" y1="17412" x2="64673" y2="17779"/>
                        <a14:foregroundMark x1="56390" y1="11821" x2="64162" y2="17412"/>
                        <a14:foregroundMark x1="66192" y1="21536" x2="67883" y2="29213"/>
                        <a14:foregroundMark x1="67624" y1="53514" x2="65335" y2="57348"/>
                        <a14:foregroundMark x1="65335" y1="57348" x2="65176" y2="57827"/>
                        <a14:backgroundMark x1="70767" y1="38019" x2="71086" y2="45687"/>
                        <a14:backgroundMark x1="69808" y1="33866" x2="71725" y2="48403"/>
                        <a14:backgroundMark x1="70128" y1="45527" x2="70128" y2="53514"/>
                        <a14:backgroundMark x1="68530" y1="32428" x2="68530" y2="32428"/>
                        <a14:backgroundMark x1="65815" y1="17412" x2="65815" y2="17412"/>
                        <a14:backgroundMark x1="65815" y1="17412" x2="67093" y2="21246"/>
                        <a14:backgroundMark x1="34505" y1="30032" x2="31150" y2="35304"/>
                        <a14:backgroundMark x1="33387" y1="30990" x2="32268" y2="40256"/>
                        <a14:backgroundMark x1="34984" y1="27955" x2="34026" y2="33866"/>
                        <a14:backgroundMark x1="71246" y1="30990" x2="71246" y2="30990"/>
                        <a14:backgroundMark x1="44728" y1="9425" x2="43450" y2="11182"/>
                        <a14:backgroundMark x1="43610" y1="11022" x2="43610" y2="11022"/>
                        <a14:backgroundMark x1="69169" y1="29073" x2="69968" y2="36422"/>
                      </a14:backgroundRemoval>
                    </a14:imgEffect>
                  </a14:imgLayer>
                </a14:imgProps>
              </a:ext>
              <a:ext uri="{28A0092B-C50C-407E-A947-70E740481C1C}">
                <a14:useLocalDpi xmlns:a14="http://schemas.microsoft.com/office/drawing/2010/main" val="0"/>
              </a:ext>
            </a:extLst>
          </a:blip>
          <a:srcRect l="21038" r="25131"/>
          <a:stretch/>
        </p:blipFill>
        <p:spPr bwMode="auto">
          <a:xfrm flipH="1">
            <a:off x="-218388" y="669430"/>
            <a:ext cx="3468171" cy="6358691"/>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a:extLst>
              <a:ext uri="{FF2B5EF4-FFF2-40B4-BE49-F238E27FC236}">
                <a16:creationId xmlns:a16="http://schemas.microsoft.com/office/drawing/2014/main" id="{22742D86-7B81-44EA-B7C8-76BB820B0F78}"/>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53078" b="65783"/>
          <a:stretch/>
        </p:blipFill>
        <p:spPr>
          <a:xfrm>
            <a:off x="2627730" y="1210181"/>
            <a:ext cx="840441" cy="891306"/>
          </a:xfrm>
          <a:prstGeom prst="rect">
            <a:avLst/>
          </a:prstGeom>
        </p:spPr>
      </p:pic>
      <p:pic>
        <p:nvPicPr>
          <p:cNvPr id="3" name="Picture 2" descr="A close up of a logo&#10;&#10;Description automatically generated">
            <a:extLst>
              <a:ext uri="{FF2B5EF4-FFF2-40B4-BE49-F238E27FC236}">
                <a16:creationId xmlns:a16="http://schemas.microsoft.com/office/drawing/2014/main" id="{AFF033EC-D1FB-F31B-4282-B171C1E3CC5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561550" y="584790"/>
            <a:ext cx="3429144" cy="988418"/>
          </a:xfrm>
          <a:prstGeom prst="rect">
            <a:avLst/>
          </a:prstGeom>
        </p:spPr>
      </p:pic>
    </p:spTree>
    <p:extLst>
      <p:ext uri="{BB962C8B-B14F-4D97-AF65-F5344CB8AC3E}">
        <p14:creationId xmlns:p14="http://schemas.microsoft.com/office/powerpoint/2010/main" val="363776938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par>
                                <p:cTn id="14" presetID="16" presetClass="entr" presetSubtype="21"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barn(inVertical)">
                                      <p:cBhvr>
                                        <p:cTn id="16" dur="500"/>
                                        <p:tgtEl>
                                          <p:spTgt spid="16"/>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inVertical)">
                                      <p:cBhvr>
                                        <p:cTn id="19" dur="500"/>
                                        <p:tgtEl>
                                          <p:spTgt spid="7"/>
                                        </p:tgtEl>
                                      </p:cBhvr>
                                    </p:animEffect>
                                  </p:childTnLst>
                                </p:cTn>
                              </p:par>
                              <p:par>
                                <p:cTn id="20" presetID="16" presetClass="entr" presetSubtype="21" fill="hold"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barn(inVertical)">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08C80B9-C4B3-2414-0BB7-2DB04B3494A4}"/>
              </a:ext>
            </a:extLst>
          </p:cNvPr>
          <p:cNvPicPr>
            <a:picLocks noChangeAspect="1"/>
          </p:cNvPicPr>
          <p:nvPr/>
        </p:nvPicPr>
        <p:blipFill rotWithShape="1">
          <a:blip r:embed="rId3">
            <a:biLevel thresh="75000"/>
            <a:extLst>
              <a:ext uri="{BEBA8EAE-BF5A-486C-A8C5-ECC9F3942E4B}">
                <a14:imgProps xmlns:a14="http://schemas.microsoft.com/office/drawing/2010/main">
                  <a14:imgLayer r:embed="rId4">
                    <a14:imgEffect>
                      <a14:sharpenSoften amount="50000"/>
                    </a14:imgEffect>
                    <a14:imgEffect>
                      <a14:colorTemperature colorTemp="4700"/>
                    </a14:imgEffect>
                    <a14:imgEffect>
                      <a14:saturation sat="200000"/>
                    </a14:imgEffect>
                    <a14:imgEffect>
                      <a14:brightnessContrast contrast="40000"/>
                    </a14:imgEffect>
                  </a14:imgLayer>
                </a14:imgProps>
              </a:ext>
            </a:extLst>
          </a:blip>
          <a:srcRect r="653" b="1396"/>
          <a:stretch/>
        </p:blipFill>
        <p:spPr>
          <a:xfrm>
            <a:off x="0" y="98425"/>
            <a:ext cx="12020256" cy="6661149"/>
          </a:xfrm>
          <a:prstGeom prst="rect">
            <a:avLst/>
          </a:prstGeom>
        </p:spPr>
      </p:pic>
      <p:sp>
        <p:nvSpPr>
          <p:cNvPr id="3" name="Rectangle: Rounded Corners 2">
            <a:extLst>
              <a:ext uri="{FF2B5EF4-FFF2-40B4-BE49-F238E27FC236}">
                <a16:creationId xmlns:a16="http://schemas.microsoft.com/office/drawing/2014/main" id="{D2AAD7F6-50E1-5FE1-B308-4C880D7B6F8F}"/>
              </a:ext>
            </a:extLst>
          </p:cNvPr>
          <p:cNvSpPr/>
          <p:nvPr/>
        </p:nvSpPr>
        <p:spPr>
          <a:xfrm>
            <a:off x="275844" y="150531"/>
            <a:ext cx="11531346" cy="1061049"/>
          </a:xfrm>
          <a:prstGeom prst="roundRect">
            <a:avLst/>
          </a:prstGeom>
          <a:solidFill>
            <a:schemeClr val="bg1"/>
          </a:solidFill>
          <a:ln w="38100">
            <a:solidFill>
              <a:srgbClr val="8FCFD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800" b="1" dirty="0">
                <a:solidFill>
                  <a:srgbClr val="002060"/>
                </a:solidFill>
                <a:latin typeface="Cambria" panose="02040503050406030204" pitchFamily="18" charset="0"/>
                <a:ea typeface="Cambria" panose="02040503050406030204" pitchFamily="18" charset="0"/>
              </a:rPr>
              <a:t>Quan sát hình 2, cho biết hoạt động nào của con người tác động tích cực, tiêu cực đến môi trường và tài nguyên thiên nhiên. Giải thích.</a:t>
            </a:r>
            <a:endParaRPr lang="vi-VN" sz="2800" b="1" i="1" dirty="0">
              <a:solidFill>
                <a:srgbClr val="002060"/>
              </a:solidFill>
              <a:latin typeface="Cambria" panose="02040503050406030204" pitchFamily="18" charset="0"/>
              <a:ea typeface="Cambria" panose="02040503050406030204" pitchFamily="18" charset="0"/>
            </a:endParaRPr>
          </a:p>
        </p:txBody>
      </p:sp>
      <p:pic>
        <p:nvPicPr>
          <p:cNvPr id="11" name="Picture 10">
            <a:extLst>
              <a:ext uri="{FF2B5EF4-FFF2-40B4-BE49-F238E27FC236}">
                <a16:creationId xmlns:a16="http://schemas.microsoft.com/office/drawing/2014/main" id="{0A7CC02A-BD8D-8766-5251-347F9C9A5F2D}"/>
              </a:ext>
            </a:extLst>
          </p:cNvPr>
          <p:cNvPicPr>
            <a:picLocks noChangeAspect="1"/>
          </p:cNvPicPr>
          <p:nvPr/>
        </p:nvPicPr>
        <p:blipFill>
          <a:blip r:embed="rId5"/>
          <a:stretch>
            <a:fillRect/>
          </a:stretch>
        </p:blipFill>
        <p:spPr>
          <a:xfrm>
            <a:off x="850582" y="1644014"/>
            <a:ext cx="10012813" cy="4059555"/>
          </a:xfrm>
          <a:prstGeom prst="rect">
            <a:avLst/>
          </a:prstGeom>
        </p:spPr>
      </p:pic>
    </p:spTree>
    <p:extLst>
      <p:ext uri="{BB962C8B-B14F-4D97-AF65-F5344CB8AC3E}">
        <p14:creationId xmlns:p14="http://schemas.microsoft.com/office/powerpoint/2010/main" val="3291575977"/>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down)">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08C80B9-C4B3-2414-0BB7-2DB04B3494A4}"/>
              </a:ext>
            </a:extLst>
          </p:cNvPr>
          <p:cNvPicPr>
            <a:picLocks noChangeAspect="1"/>
          </p:cNvPicPr>
          <p:nvPr/>
        </p:nvPicPr>
        <p:blipFill rotWithShape="1">
          <a:blip r:embed="rId3">
            <a:biLevel thresh="75000"/>
            <a:extLst>
              <a:ext uri="{BEBA8EAE-BF5A-486C-A8C5-ECC9F3942E4B}">
                <a14:imgProps xmlns:a14="http://schemas.microsoft.com/office/drawing/2010/main">
                  <a14:imgLayer r:embed="rId4">
                    <a14:imgEffect>
                      <a14:sharpenSoften amount="50000"/>
                    </a14:imgEffect>
                    <a14:imgEffect>
                      <a14:colorTemperature colorTemp="4700"/>
                    </a14:imgEffect>
                    <a14:imgEffect>
                      <a14:saturation sat="200000"/>
                    </a14:imgEffect>
                    <a14:imgEffect>
                      <a14:brightnessContrast contrast="40000"/>
                    </a14:imgEffect>
                  </a14:imgLayer>
                </a14:imgProps>
              </a:ext>
            </a:extLst>
          </a:blip>
          <a:srcRect r="653" b="1396"/>
          <a:stretch/>
        </p:blipFill>
        <p:spPr>
          <a:xfrm>
            <a:off x="0" y="98425"/>
            <a:ext cx="12020256" cy="6661149"/>
          </a:xfrm>
          <a:prstGeom prst="rect">
            <a:avLst/>
          </a:prstGeom>
        </p:spPr>
      </p:pic>
      <p:pic>
        <p:nvPicPr>
          <p:cNvPr id="4" name="Picture 3">
            <a:extLst>
              <a:ext uri="{FF2B5EF4-FFF2-40B4-BE49-F238E27FC236}">
                <a16:creationId xmlns:a16="http://schemas.microsoft.com/office/drawing/2014/main" id="{AFA10D9E-A730-5BE6-895A-92591C8408F0}"/>
              </a:ext>
            </a:extLst>
          </p:cNvPr>
          <p:cNvPicPr>
            <a:picLocks noChangeAspect="1"/>
          </p:cNvPicPr>
          <p:nvPr/>
        </p:nvPicPr>
        <p:blipFill>
          <a:blip r:embed="rId5"/>
          <a:stretch>
            <a:fillRect/>
          </a:stretch>
        </p:blipFill>
        <p:spPr>
          <a:xfrm>
            <a:off x="2680620" y="385996"/>
            <a:ext cx="6970502" cy="5923364"/>
          </a:xfrm>
          <a:prstGeom prst="rect">
            <a:avLst/>
          </a:prstGeom>
        </p:spPr>
      </p:pic>
    </p:spTree>
    <p:extLst>
      <p:ext uri="{BB962C8B-B14F-4D97-AF65-F5344CB8AC3E}">
        <p14:creationId xmlns:p14="http://schemas.microsoft.com/office/powerpoint/2010/main" val="4141746634"/>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8B64F7B6-8F9F-AABE-5D0B-85C7A1BED8DD}"/>
              </a:ext>
            </a:extLst>
          </p:cNvPr>
          <p:cNvGrpSpPr/>
          <p:nvPr/>
        </p:nvGrpSpPr>
        <p:grpSpPr>
          <a:xfrm>
            <a:off x="5131626" y="1904711"/>
            <a:ext cx="3342593" cy="2365834"/>
            <a:chOff x="228100" y="3941545"/>
            <a:chExt cx="3379022" cy="2495660"/>
          </a:xfrm>
        </p:grpSpPr>
        <p:sp>
          <p:nvSpPr>
            <p:cNvPr id="6" name="Speech Bubble: Oval 5">
              <a:extLst>
                <a:ext uri="{FF2B5EF4-FFF2-40B4-BE49-F238E27FC236}">
                  <a16:creationId xmlns:a16="http://schemas.microsoft.com/office/drawing/2014/main" id="{59A9F8C6-4813-40F4-7737-65E6A99B75A2}"/>
                </a:ext>
              </a:extLst>
            </p:cNvPr>
            <p:cNvSpPr/>
            <p:nvPr/>
          </p:nvSpPr>
          <p:spPr>
            <a:xfrm>
              <a:off x="228100" y="3941545"/>
              <a:ext cx="3379022" cy="2495660"/>
            </a:xfrm>
            <a:prstGeom prst="wedgeEllipseCallout">
              <a:avLst>
                <a:gd name="adj1" fmla="val 71241"/>
                <a:gd name="adj2" fmla="val 36407"/>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DB60A239-BCC6-45AB-692F-E9902184BFA1}"/>
                </a:ext>
              </a:extLst>
            </p:cNvPr>
            <p:cNvSpPr txBox="1"/>
            <p:nvPr/>
          </p:nvSpPr>
          <p:spPr>
            <a:xfrm>
              <a:off x="318380" y="4131003"/>
              <a:ext cx="3263288" cy="224019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w="0"/>
                  <a:solidFill>
                    <a:srgbClr val="EC3E74"/>
                  </a:solidFill>
                  <a:effectLst>
                    <a:outerShdw blurRad="38100" dist="19050" dir="2700000" algn="tl" rotWithShape="0">
                      <a:prstClr val="black">
                        <a:alpha val="40000"/>
                      </a:prstClr>
                    </a:outerShdw>
                  </a:effectLst>
                  <a:uLnTx/>
                  <a:uFillTx/>
                  <a:latin typeface="Calibri "/>
                  <a:ea typeface="Times New Roman" panose="02020603050405020304" pitchFamily="18" charset="0"/>
                  <a:cs typeface="Arial" panose="020B0604020202020204" pitchFamily="34" charset="0"/>
                </a:rPr>
                <a:t>Các nhóm khác quan sát</a:t>
              </a:r>
              <a:endParaRPr kumimoji="0" lang="en-029" sz="4400" b="1" i="0" u="none" strike="noStrike" kern="1200" cap="none" spc="0" normalizeH="0" baseline="0" noProof="0">
                <a:ln w="0"/>
                <a:solidFill>
                  <a:srgbClr val="EC3E74"/>
                </a:solidFill>
                <a:effectLst>
                  <a:outerShdw blurRad="38100" dist="19050" dir="2700000" algn="tl" rotWithShape="0">
                    <a:prstClr val="black">
                      <a:alpha val="40000"/>
                    </a:prstClr>
                  </a:outerShdw>
                </a:effectLst>
                <a:uLnTx/>
                <a:uFillTx/>
                <a:latin typeface="Calibri "/>
                <a:ea typeface="Times New Roman" panose="02020603050405020304" pitchFamily="18" charset="0"/>
                <a:cs typeface="Arial" panose="020B0604020202020204" pitchFamily="34" charset="0"/>
              </a:endParaRPr>
            </a:p>
          </p:txBody>
        </p:sp>
      </p:grpSp>
      <p:sp>
        <p:nvSpPr>
          <p:cNvPr id="15" name="Freeform 10">
            <a:extLst>
              <a:ext uri="{FF2B5EF4-FFF2-40B4-BE49-F238E27FC236}">
                <a16:creationId xmlns:a16="http://schemas.microsoft.com/office/drawing/2014/main" id="{5686B779-D1E9-EC3B-ED55-FC7DE667E4BA}"/>
              </a:ext>
            </a:extLst>
          </p:cNvPr>
          <p:cNvSpPr/>
          <p:nvPr/>
        </p:nvSpPr>
        <p:spPr>
          <a:xfrm rot="21423536">
            <a:off x="208576" y="5923164"/>
            <a:ext cx="663983" cy="859030"/>
          </a:xfrm>
          <a:custGeom>
            <a:avLst/>
            <a:gdLst/>
            <a:ahLst/>
            <a:cxnLst/>
            <a:rect l="l" t="t" r="r" b="b"/>
            <a:pathLst>
              <a:path w="406111" h="525407">
                <a:moveTo>
                  <a:pt x="0" y="0"/>
                </a:moveTo>
                <a:lnTo>
                  <a:pt x="406111" y="0"/>
                </a:lnTo>
                <a:lnTo>
                  <a:pt x="406111" y="525406"/>
                </a:lnTo>
                <a:lnTo>
                  <a:pt x="0" y="525406"/>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Freeform 11">
            <a:extLst>
              <a:ext uri="{FF2B5EF4-FFF2-40B4-BE49-F238E27FC236}">
                <a16:creationId xmlns:a16="http://schemas.microsoft.com/office/drawing/2014/main" id="{17FD76A1-4F77-555A-5209-7D9BA285CAFC}"/>
              </a:ext>
            </a:extLst>
          </p:cNvPr>
          <p:cNvSpPr/>
          <p:nvPr/>
        </p:nvSpPr>
        <p:spPr>
          <a:xfrm rot="421590">
            <a:off x="71328" y="4446718"/>
            <a:ext cx="346139" cy="447817"/>
          </a:xfrm>
          <a:custGeom>
            <a:avLst/>
            <a:gdLst/>
            <a:ahLst/>
            <a:cxnLst/>
            <a:rect l="l" t="t" r="r" b="b"/>
            <a:pathLst>
              <a:path w="346139" h="447817">
                <a:moveTo>
                  <a:pt x="0" y="0"/>
                </a:moveTo>
                <a:lnTo>
                  <a:pt x="346138" y="0"/>
                </a:lnTo>
                <a:lnTo>
                  <a:pt x="346138" y="447817"/>
                </a:lnTo>
                <a:lnTo>
                  <a:pt x="0" y="447817"/>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reeform 11">
            <a:extLst>
              <a:ext uri="{FF2B5EF4-FFF2-40B4-BE49-F238E27FC236}">
                <a16:creationId xmlns:a16="http://schemas.microsoft.com/office/drawing/2014/main" id="{C3DC1278-C5C9-1DD5-412B-C0C05A667B1D}"/>
              </a:ext>
            </a:extLst>
          </p:cNvPr>
          <p:cNvSpPr/>
          <p:nvPr/>
        </p:nvSpPr>
        <p:spPr>
          <a:xfrm rot="421590">
            <a:off x="11508804" y="5962305"/>
            <a:ext cx="603477" cy="780748"/>
          </a:xfrm>
          <a:custGeom>
            <a:avLst/>
            <a:gdLst/>
            <a:ahLst/>
            <a:cxnLst/>
            <a:rect l="l" t="t" r="r" b="b"/>
            <a:pathLst>
              <a:path w="346139" h="447817">
                <a:moveTo>
                  <a:pt x="0" y="0"/>
                </a:moveTo>
                <a:lnTo>
                  <a:pt x="346138" y="0"/>
                </a:lnTo>
                <a:lnTo>
                  <a:pt x="346138" y="447817"/>
                </a:lnTo>
                <a:lnTo>
                  <a:pt x="0" y="447817"/>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reeform 11">
            <a:extLst>
              <a:ext uri="{FF2B5EF4-FFF2-40B4-BE49-F238E27FC236}">
                <a16:creationId xmlns:a16="http://schemas.microsoft.com/office/drawing/2014/main" id="{8C621791-D968-9556-D26C-9B6E1C8506CC}"/>
              </a:ext>
            </a:extLst>
          </p:cNvPr>
          <p:cNvSpPr/>
          <p:nvPr/>
        </p:nvSpPr>
        <p:spPr>
          <a:xfrm rot="421590">
            <a:off x="11144409" y="6271493"/>
            <a:ext cx="346139" cy="447817"/>
          </a:xfrm>
          <a:custGeom>
            <a:avLst/>
            <a:gdLst/>
            <a:ahLst/>
            <a:cxnLst/>
            <a:rect l="l" t="t" r="r" b="b"/>
            <a:pathLst>
              <a:path w="346139" h="447817">
                <a:moveTo>
                  <a:pt x="0" y="0"/>
                </a:moveTo>
                <a:lnTo>
                  <a:pt x="346138" y="0"/>
                </a:lnTo>
                <a:lnTo>
                  <a:pt x="346138" y="447817"/>
                </a:lnTo>
                <a:lnTo>
                  <a:pt x="0" y="447817"/>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1" name="Picture 20">
            <a:extLst>
              <a:ext uri="{FF2B5EF4-FFF2-40B4-BE49-F238E27FC236}">
                <a16:creationId xmlns:a16="http://schemas.microsoft.com/office/drawing/2014/main" id="{CE3F60D7-00F1-41B1-BC23-1D6046D13973}"/>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21128" b="81818" l="29472" r="50137">
                        <a14:foregroundMark x1="38371" y1="21254" x2="38712" y2="23948"/>
                        <a14:foregroundMark x1="48976" y1="38973" x2="42990" y2="41035"/>
                        <a14:foregroundMark x1="34433" y1="40572" x2="41579" y2="40236"/>
                        <a14:foregroundMark x1="41579" y1="40236" x2="42990" y2="40236"/>
                        <a14:foregroundMark x1="38712" y1="42761" x2="38871" y2="47054"/>
                        <a14:foregroundMark x1="50182" y1="38510" x2="50182" y2="38510"/>
                        <a14:foregroundMark x1="36482" y1="81860" x2="37346" y2="79167"/>
                        <a14:foregroundMark x1="41375" y1="81397" x2="40942" y2="80766"/>
                        <a14:foregroundMark x1="29472" y1="59848" x2="31361" y2="57492"/>
                        <a14:foregroundMark x1="41875" y1="81103" x2="41625" y2="80303"/>
                        <a14:foregroundMark x1="36664" y1="80598" x2="37164" y2="79335"/>
                        <a14:foregroundMark x1="30929" y1="38173" x2="32203" y2="43392"/>
                        <a14:foregroundMark x1="31270" y1="36111" x2="31429" y2="39141"/>
                        <a14:foregroundMark x1="36732" y1="80429" x2="37437" y2="80429"/>
                      </a14:backgroundRemoval>
                    </a14:imgEffect>
                  </a14:imgLayer>
                </a14:imgProps>
              </a:ext>
              <a:ext uri="{28A0092B-C50C-407E-A947-70E740481C1C}">
                <a14:useLocalDpi xmlns:a14="http://schemas.microsoft.com/office/drawing/2010/main" val="0"/>
              </a:ext>
            </a:extLst>
          </a:blip>
          <a:srcRect l="27931" t="18401" r="48940" b="15805"/>
          <a:stretch/>
        </p:blipFill>
        <p:spPr>
          <a:xfrm flipH="1">
            <a:off x="96536" y="1598798"/>
            <a:ext cx="3342594" cy="5140002"/>
          </a:xfrm>
          <a:prstGeom prst="rect">
            <a:avLst/>
          </a:prstGeom>
          <a:effectLst>
            <a:outerShdw blurRad="63500" sx="102000" sy="102000" algn="ctr" rotWithShape="0">
              <a:prstClr val="black">
                <a:alpha val="40000"/>
              </a:prstClr>
            </a:outerShdw>
          </a:effectLst>
        </p:spPr>
      </p:pic>
      <p:sp>
        <p:nvSpPr>
          <p:cNvPr id="14" name="Freeform 10">
            <a:extLst>
              <a:ext uri="{FF2B5EF4-FFF2-40B4-BE49-F238E27FC236}">
                <a16:creationId xmlns:a16="http://schemas.microsoft.com/office/drawing/2014/main" id="{A422A9E0-6490-0CE1-F4DB-942B60DAC2D1}"/>
              </a:ext>
            </a:extLst>
          </p:cNvPr>
          <p:cNvSpPr/>
          <p:nvPr/>
        </p:nvSpPr>
        <p:spPr>
          <a:xfrm rot="-816925">
            <a:off x="950296" y="6143611"/>
            <a:ext cx="406111" cy="525407"/>
          </a:xfrm>
          <a:custGeom>
            <a:avLst/>
            <a:gdLst/>
            <a:ahLst/>
            <a:cxnLst/>
            <a:rect l="l" t="t" r="r" b="b"/>
            <a:pathLst>
              <a:path w="406111" h="525407">
                <a:moveTo>
                  <a:pt x="0" y="0"/>
                </a:moveTo>
                <a:lnTo>
                  <a:pt x="406111" y="0"/>
                </a:lnTo>
                <a:lnTo>
                  <a:pt x="406111" y="525406"/>
                </a:lnTo>
                <a:lnTo>
                  <a:pt x="0" y="525406"/>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2" name="Picture 21">
            <a:extLst>
              <a:ext uri="{FF2B5EF4-FFF2-40B4-BE49-F238E27FC236}">
                <a16:creationId xmlns:a16="http://schemas.microsoft.com/office/drawing/2014/main" id="{968BD873-672C-481F-A831-2EF2DEFCFB4C}"/>
              </a:ext>
            </a:extLst>
          </p:cNvPr>
          <p:cNvPicPr>
            <a:picLocks noChangeAspect="1"/>
          </p:cNvPicPr>
          <p:nvPr/>
        </p:nvPicPr>
        <p:blipFill rotWithShape="1">
          <a:blip r:embed="rId6" cstate="print">
            <a:extLst>
              <a:ext uri="{BEBA8EAE-BF5A-486C-A8C5-ECC9F3942E4B}">
                <a14:imgProps xmlns:a14="http://schemas.microsoft.com/office/drawing/2010/main">
                  <a14:imgLayer r:embed="rId5">
                    <a14:imgEffect>
                      <a14:backgroundRemoval t="19823" b="81271" l="6714" r="26104">
                        <a14:foregroundMark x1="13814" y1="25253" x2="20369" y2="32155"/>
                        <a14:foregroundMark x1="19640" y1="21002" x2="19640" y2="21002"/>
                        <a14:foregroundMark x1="14224" y1="20791" x2="14429" y2="26010"/>
                        <a14:foregroundMark x1="19436" y1="20034" x2="20574" y2="24663"/>
                        <a14:foregroundMark x1="6714" y1="33923" x2="8603" y2="36027"/>
                        <a14:foregroundMark x1="12358" y1="37963" x2="21757" y2="39689"/>
                        <a14:foregroundMark x1="21757" y1="39689" x2="11311" y2="39689"/>
                        <a14:foregroundMark x1="26104" y1="34470" x2="26104" y2="34470"/>
                        <a14:foregroundMark x1="15476" y1="43140" x2="16523" y2="44108"/>
                        <a14:foregroundMark x1="14019" y1="80934" x2="14019" y2="80934"/>
                        <a14:foregroundMark x1="19026" y1="81103" x2="18389" y2="80345"/>
                        <a14:foregroundMark x1="14110" y1="80934" x2="14110" y2="80934"/>
                        <a14:foregroundMark x1="13814" y1="81103" x2="13496" y2="81103"/>
                        <a14:foregroundMark x1="19322" y1="81313" x2="18798" y2="80724"/>
                        <a14:foregroundMark x1="18798" y1="80724" x2="18798" y2="80724"/>
                        <a14:foregroundMark x1="14429" y1="79588" x2="14429" y2="79588"/>
                        <a14:foregroundMark x1="19527" y1="80934" x2="18503" y2="78788"/>
                        <a14:foregroundMark x1="13177" y1="65320" x2="13177" y2="65320"/>
                        <a14:foregroundMark x1="14156" y1="79636" x2="14838" y2="78788"/>
                        <a14:foregroundMark x1="14838" y1="78788" x2="14838" y2="78788"/>
                        <a14:foregroundMark x1="13291" y1="81019" x2="13814" y2="80598"/>
                        <a14:foregroundMark x1="13405" y1="80598" x2="13405" y2="80598"/>
                        <a14:foregroundMark x1="14474" y1="79125" x2="13996" y2="80513"/>
                        <a14:foregroundMark x1="13496" y1="81103" x2="13609" y2="80387"/>
                        <a14:foregroundMark x1="20414" y1="61237" x2="20892" y2="60059"/>
                        <a14:foregroundMark x1="13177" y1="20412" x2="13883" y2="20412"/>
                        <a14:foregroundMark x1="13996" y1="19823" x2="13450" y2="20328"/>
                        <a14:foregroundMark x1="18070" y1="77399" x2="17911" y2="78493"/>
                        <a14:foregroundMark x1="14770" y1="77567" x2="14770" y2="78493"/>
                      </a14:backgroundRemoval>
                    </a14:imgEffect>
                  </a14:imgLayer>
                </a14:imgProps>
              </a:ext>
              <a:ext uri="{28A0092B-C50C-407E-A947-70E740481C1C}">
                <a14:useLocalDpi xmlns:a14="http://schemas.microsoft.com/office/drawing/2010/main" val="0"/>
              </a:ext>
            </a:extLst>
          </a:blip>
          <a:srcRect l="5222" t="17524" r="71649" b="16682"/>
          <a:stretch/>
        </p:blipFill>
        <p:spPr>
          <a:xfrm flipH="1">
            <a:off x="8752871" y="1555832"/>
            <a:ext cx="3342594" cy="5140002"/>
          </a:xfrm>
          <a:prstGeom prst="rect">
            <a:avLst/>
          </a:prstGeom>
          <a:effectLst>
            <a:outerShdw blurRad="63500" sx="102000" sy="102000" algn="ctr" rotWithShape="0">
              <a:prstClr val="black">
                <a:alpha val="40000"/>
              </a:prstClr>
            </a:outerShdw>
          </a:effectLst>
        </p:spPr>
      </p:pic>
      <p:grpSp>
        <p:nvGrpSpPr>
          <p:cNvPr id="23" name="Group 22">
            <a:extLst>
              <a:ext uri="{FF2B5EF4-FFF2-40B4-BE49-F238E27FC236}">
                <a16:creationId xmlns:a16="http://schemas.microsoft.com/office/drawing/2014/main" id="{3254E012-8CFB-4E00-92BF-42410A00C853}"/>
              </a:ext>
            </a:extLst>
          </p:cNvPr>
          <p:cNvGrpSpPr/>
          <p:nvPr/>
        </p:nvGrpSpPr>
        <p:grpSpPr>
          <a:xfrm>
            <a:off x="3567233" y="3673044"/>
            <a:ext cx="1784552" cy="1879064"/>
            <a:chOff x="228101" y="3941545"/>
            <a:chExt cx="1804001" cy="1982178"/>
          </a:xfrm>
        </p:grpSpPr>
        <p:sp>
          <p:nvSpPr>
            <p:cNvPr id="24" name="Speech Bubble: Oval 23">
              <a:extLst>
                <a:ext uri="{FF2B5EF4-FFF2-40B4-BE49-F238E27FC236}">
                  <a16:creationId xmlns:a16="http://schemas.microsoft.com/office/drawing/2014/main" id="{73D66766-2E93-4858-87F6-C3BC46FC3016}"/>
                </a:ext>
              </a:extLst>
            </p:cNvPr>
            <p:cNvSpPr/>
            <p:nvPr/>
          </p:nvSpPr>
          <p:spPr>
            <a:xfrm>
              <a:off x="228101" y="3941545"/>
              <a:ext cx="1804001" cy="1982178"/>
            </a:xfrm>
            <a:prstGeom prst="wedgeEllipseCallout">
              <a:avLst>
                <a:gd name="adj1" fmla="val -75503"/>
                <a:gd name="adj2" fmla="val -39957"/>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70C0"/>
                </a:solidFill>
                <a:effectLst/>
                <a:uLnTx/>
                <a:uFillTx/>
                <a:latin typeface="Calibri" panose="020F0502020204030204"/>
                <a:ea typeface="+mn-ea"/>
                <a:cs typeface="+mn-cs"/>
              </a:endParaRPr>
            </a:p>
          </p:txBody>
        </p:sp>
        <p:sp>
          <p:nvSpPr>
            <p:cNvPr id="25" name="TextBox 24">
              <a:extLst>
                <a:ext uri="{FF2B5EF4-FFF2-40B4-BE49-F238E27FC236}">
                  <a16:creationId xmlns:a16="http://schemas.microsoft.com/office/drawing/2014/main" id="{D269CEBD-4DE6-4322-8C5F-F4650EBDDB74}"/>
                </a:ext>
              </a:extLst>
            </p:cNvPr>
            <p:cNvSpPr txBox="1"/>
            <p:nvPr/>
          </p:nvSpPr>
          <p:spPr>
            <a:xfrm>
              <a:off x="228101" y="4169669"/>
              <a:ext cx="1713722" cy="152593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w="0"/>
                  <a:solidFill>
                    <a:srgbClr val="0070C0"/>
                  </a:solidFill>
                  <a:effectLst>
                    <a:outerShdw blurRad="38100" dist="19050" dir="2700000" algn="tl" rotWithShape="0">
                      <a:prstClr val="black">
                        <a:alpha val="40000"/>
                      </a:prstClr>
                    </a:outerShdw>
                  </a:effectLst>
                  <a:uLnTx/>
                  <a:uFillTx/>
                  <a:latin typeface="Calibri "/>
                  <a:ea typeface="Times New Roman" panose="02020603050405020304" pitchFamily="18" charset="0"/>
                  <a:cs typeface="Arial" panose="020B0604020202020204" pitchFamily="34" charset="0"/>
                </a:rPr>
                <a:t>lắng nghe</a:t>
              </a:r>
              <a:endParaRPr kumimoji="0" lang="en-029" sz="4400" b="1" i="0" u="none" strike="noStrike" kern="1200" cap="none" spc="0" normalizeH="0" baseline="0" noProof="0">
                <a:ln w="0"/>
                <a:solidFill>
                  <a:srgbClr val="0070C0"/>
                </a:solidFill>
                <a:effectLst>
                  <a:outerShdw blurRad="38100" dist="19050" dir="2700000" algn="tl" rotWithShape="0">
                    <a:prstClr val="black">
                      <a:alpha val="40000"/>
                    </a:prstClr>
                  </a:outerShdw>
                </a:effectLst>
                <a:uLnTx/>
                <a:uFillTx/>
                <a:latin typeface="Calibri "/>
                <a:ea typeface="Times New Roman" panose="02020603050405020304" pitchFamily="18" charset="0"/>
                <a:cs typeface="Arial" panose="020B0604020202020204" pitchFamily="34" charset="0"/>
              </a:endParaRPr>
            </a:p>
          </p:txBody>
        </p:sp>
      </p:grpSp>
      <p:grpSp>
        <p:nvGrpSpPr>
          <p:cNvPr id="26" name="Group 25">
            <a:extLst>
              <a:ext uri="{FF2B5EF4-FFF2-40B4-BE49-F238E27FC236}">
                <a16:creationId xmlns:a16="http://schemas.microsoft.com/office/drawing/2014/main" id="{12A9DBE7-63C0-4ADA-8140-34C9AEFB6898}"/>
              </a:ext>
            </a:extLst>
          </p:cNvPr>
          <p:cNvGrpSpPr/>
          <p:nvPr/>
        </p:nvGrpSpPr>
        <p:grpSpPr>
          <a:xfrm>
            <a:off x="6441087" y="4556917"/>
            <a:ext cx="2619707" cy="1557868"/>
            <a:chOff x="559878" y="3548030"/>
            <a:chExt cx="2648258" cy="1643356"/>
          </a:xfrm>
        </p:grpSpPr>
        <p:sp>
          <p:nvSpPr>
            <p:cNvPr id="27" name="Speech Bubble: Oval 26">
              <a:extLst>
                <a:ext uri="{FF2B5EF4-FFF2-40B4-BE49-F238E27FC236}">
                  <a16:creationId xmlns:a16="http://schemas.microsoft.com/office/drawing/2014/main" id="{3D596D35-E36D-47BA-B9E6-E00AF2B447D1}"/>
                </a:ext>
              </a:extLst>
            </p:cNvPr>
            <p:cNvSpPr/>
            <p:nvPr/>
          </p:nvSpPr>
          <p:spPr>
            <a:xfrm>
              <a:off x="559878" y="3548030"/>
              <a:ext cx="2648258" cy="1572415"/>
            </a:xfrm>
            <a:prstGeom prst="wedgeEllipseCallout">
              <a:avLst>
                <a:gd name="adj1" fmla="val 73140"/>
                <a:gd name="adj2" fmla="val -63196"/>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70C0"/>
                </a:solidFill>
                <a:effectLst/>
                <a:uLnTx/>
                <a:uFillTx/>
                <a:latin typeface="Calibri" panose="020F0502020204030204"/>
                <a:ea typeface="+mn-ea"/>
                <a:cs typeface="+mn-cs"/>
              </a:endParaRPr>
            </a:p>
          </p:txBody>
        </p:sp>
        <p:sp>
          <p:nvSpPr>
            <p:cNvPr id="28" name="TextBox 27">
              <a:extLst>
                <a:ext uri="{FF2B5EF4-FFF2-40B4-BE49-F238E27FC236}">
                  <a16:creationId xmlns:a16="http://schemas.microsoft.com/office/drawing/2014/main" id="{796801DC-8960-4D5E-A372-F3EA4AAB3AC8}"/>
                </a:ext>
              </a:extLst>
            </p:cNvPr>
            <p:cNvSpPr txBox="1"/>
            <p:nvPr/>
          </p:nvSpPr>
          <p:spPr>
            <a:xfrm>
              <a:off x="576468" y="3665457"/>
              <a:ext cx="2482888" cy="15259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w="0"/>
                  <a:solidFill>
                    <a:srgbClr val="00B050"/>
                  </a:solidFill>
                  <a:effectLst>
                    <a:outerShdw blurRad="38100" dist="19050" dir="2700000" algn="tl" rotWithShape="0">
                      <a:prstClr val="black">
                        <a:alpha val="40000"/>
                      </a:prstClr>
                    </a:outerShdw>
                  </a:effectLst>
                  <a:uLnTx/>
                  <a:uFillTx/>
                  <a:latin typeface="Calibri "/>
                  <a:ea typeface="Times New Roman" panose="02020603050405020304" pitchFamily="18" charset="0"/>
                  <a:cs typeface="Arial" panose="020B0604020202020204" pitchFamily="34" charset="0"/>
                </a:rPr>
                <a:t>và nhận xét</a:t>
              </a:r>
              <a:endParaRPr kumimoji="0" lang="en-029" sz="4400" b="1" i="0" u="none" strike="noStrike" kern="1200" cap="none" spc="0" normalizeH="0" baseline="0" noProof="0">
                <a:ln w="0"/>
                <a:solidFill>
                  <a:srgbClr val="00B050"/>
                </a:solidFill>
                <a:effectLst>
                  <a:outerShdw blurRad="38100" dist="19050" dir="2700000" algn="tl" rotWithShape="0">
                    <a:prstClr val="black">
                      <a:alpha val="40000"/>
                    </a:prstClr>
                  </a:outerShdw>
                </a:effectLst>
                <a:uLnTx/>
                <a:uFillTx/>
                <a:latin typeface="Calibri "/>
                <a:ea typeface="Times New Roman" panose="02020603050405020304" pitchFamily="18" charset="0"/>
                <a:cs typeface="Arial" panose="020B0604020202020204" pitchFamily="34" charset="0"/>
              </a:endParaRPr>
            </a:p>
          </p:txBody>
        </p:sp>
      </p:grpSp>
      <p:pic>
        <p:nvPicPr>
          <p:cNvPr id="8" name="Picture 7">
            <a:extLst>
              <a:ext uri="{FF2B5EF4-FFF2-40B4-BE49-F238E27FC236}">
                <a16:creationId xmlns:a16="http://schemas.microsoft.com/office/drawing/2014/main" id="{4AFA0644-D9F4-55A8-1BA1-B3FD1AB2616C}"/>
              </a:ext>
            </a:extLst>
          </p:cNvPr>
          <p:cNvPicPr>
            <a:picLocks noChangeAspect="1"/>
          </p:cNvPicPr>
          <p:nvPr/>
        </p:nvPicPr>
        <p:blipFill>
          <a:blip r:embed="rId7"/>
          <a:stretch>
            <a:fillRect/>
          </a:stretch>
        </p:blipFill>
        <p:spPr>
          <a:xfrm>
            <a:off x="1177290" y="341187"/>
            <a:ext cx="12192000" cy="1512186"/>
          </a:xfrm>
          <a:prstGeom prst="rect">
            <a:avLst/>
          </a:prstGeom>
        </p:spPr>
      </p:pic>
      <p:pic>
        <p:nvPicPr>
          <p:cNvPr id="2" name="Picture 1" descr="A round pink label with white text and a black background&#10;&#10;Description automatically generated">
            <a:extLst>
              <a:ext uri="{FF2B5EF4-FFF2-40B4-BE49-F238E27FC236}">
                <a16:creationId xmlns:a16="http://schemas.microsoft.com/office/drawing/2014/main" id="{CE209148-8030-4F19-3FFE-BE363E657A6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797270" y="144157"/>
            <a:ext cx="1550635" cy="1550635"/>
          </a:xfrm>
          <a:prstGeom prst="rect">
            <a:avLst/>
          </a:prstGeom>
        </p:spPr>
      </p:pic>
    </p:spTree>
    <p:extLst>
      <p:ext uri="{BB962C8B-B14F-4D97-AF65-F5344CB8AC3E}">
        <p14:creationId xmlns:p14="http://schemas.microsoft.com/office/powerpoint/2010/main" val="650811075"/>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1000"/>
                                        <p:tgtEl>
                                          <p:spTgt spid="22"/>
                                        </p:tgtEl>
                                      </p:cBhvr>
                                    </p:animEffect>
                                    <p:anim calcmode="lin" valueType="num">
                                      <p:cBhvr>
                                        <p:cTn id="13" dur="1000" fill="hold"/>
                                        <p:tgtEl>
                                          <p:spTgt spid="22"/>
                                        </p:tgtEl>
                                        <p:attrNameLst>
                                          <p:attrName>ppt_x</p:attrName>
                                        </p:attrNameLst>
                                      </p:cBhvr>
                                      <p:tavLst>
                                        <p:tav tm="0">
                                          <p:val>
                                            <p:strVal val="#ppt_x"/>
                                          </p:val>
                                        </p:tav>
                                        <p:tav tm="100000">
                                          <p:val>
                                            <p:strVal val="#ppt_x"/>
                                          </p:val>
                                        </p:tav>
                                      </p:tavLst>
                                    </p:anim>
                                    <p:anim calcmode="lin" valueType="num">
                                      <p:cBhvr>
                                        <p:cTn id="14"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2"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right)">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2" fill="hold" nodeType="click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wipe(right)">
                                      <p:cBhvr>
                                        <p:cTn id="24" dur="500"/>
                                        <p:tgtEl>
                                          <p:spTgt spid="23"/>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2" fill="hold" nodeType="clickEffect">
                                  <p:stCondLst>
                                    <p:cond delay="0"/>
                                  </p:stCondLst>
                                  <p:childTnLst>
                                    <p:set>
                                      <p:cBhvr>
                                        <p:cTn id="28" dur="1" fill="hold">
                                          <p:stCondLst>
                                            <p:cond delay="0"/>
                                          </p:stCondLst>
                                        </p:cTn>
                                        <p:tgtEl>
                                          <p:spTgt spid="26"/>
                                        </p:tgtEl>
                                        <p:attrNameLst>
                                          <p:attrName>style.visibility</p:attrName>
                                        </p:attrNameLst>
                                      </p:cBhvr>
                                      <p:to>
                                        <p:strVal val="visible"/>
                                      </p:to>
                                    </p:set>
                                    <p:animEffect transition="in" filter="wipe(right)">
                                      <p:cBhvr>
                                        <p:cTn id="29"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08C80B9-C4B3-2414-0BB7-2DB04B3494A4}"/>
              </a:ext>
            </a:extLst>
          </p:cNvPr>
          <p:cNvPicPr>
            <a:picLocks noChangeAspect="1"/>
          </p:cNvPicPr>
          <p:nvPr/>
        </p:nvPicPr>
        <p:blipFill rotWithShape="1">
          <a:blip r:embed="rId3">
            <a:biLevel thresh="75000"/>
            <a:extLst>
              <a:ext uri="{BEBA8EAE-BF5A-486C-A8C5-ECC9F3942E4B}">
                <a14:imgProps xmlns:a14="http://schemas.microsoft.com/office/drawing/2010/main">
                  <a14:imgLayer r:embed="rId4">
                    <a14:imgEffect>
                      <a14:sharpenSoften amount="50000"/>
                    </a14:imgEffect>
                    <a14:imgEffect>
                      <a14:colorTemperature colorTemp="4700"/>
                    </a14:imgEffect>
                    <a14:imgEffect>
                      <a14:saturation sat="200000"/>
                    </a14:imgEffect>
                    <a14:imgEffect>
                      <a14:brightnessContrast contrast="40000"/>
                    </a14:imgEffect>
                  </a14:imgLayer>
                </a14:imgProps>
              </a:ext>
            </a:extLst>
          </a:blip>
          <a:srcRect r="653" b="1396"/>
          <a:stretch/>
        </p:blipFill>
        <p:spPr>
          <a:xfrm>
            <a:off x="0" y="98425"/>
            <a:ext cx="12020256" cy="6661149"/>
          </a:xfrm>
          <a:prstGeom prst="rect">
            <a:avLst/>
          </a:prstGeom>
        </p:spPr>
      </p:pic>
      <p:pic>
        <p:nvPicPr>
          <p:cNvPr id="3" name="Picture 2">
            <a:extLst>
              <a:ext uri="{FF2B5EF4-FFF2-40B4-BE49-F238E27FC236}">
                <a16:creationId xmlns:a16="http://schemas.microsoft.com/office/drawing/2014/main" id="{7FAAEB55-D988-9894-EA58-A00C12FCB271}"/>
              </a:ext>
            </a:extLst>
          </p:cNvPr>
          <p:cNvPicPr>
            <a:picLocks noChangeAspect="1"/>
          </p:cNvPicPr>
          <p:nvPr/>
        </p:nvPicPr>
        <p:blipFill>
          <a:blip r:embed="rId5"/>
          <a:stretch>
            <a:fillRect/>
          </a:stretch>
        </p:blipFill>
        <p:spPr>
          <a:xfrm>
            <a:off x="888682" y="1543050"/>
            <a:ext cx="3207512" cy="4023360"/>
          </a:xfrm>
          <a:prstGeom prst="rect">
            <a:avLst/>
          </a:prstGeom>
        </p:spPr>
      </p:pic>
      <p:grpSp>
        <p:nvGrpSpPr>
          <p:cNvPr id="5" name="Group 4">
            <a:extLst>
              <a:ext uri="{FF2B5EF4-FFF2-40B4-BE49-F238E27FC236}">
                <a16:creationId xmlns:a16="http://schemas.microsoft.com/office/drawing/2014/main" id="{DB7093EA-9364-94A6-879E-DC66696B1AAE}"/>
              </a:ext>
            </a:extLst>
          </p:cNvPr>
          <p:cNvGrpSpPr/>
          <p:nvPr/>
        </p:nvGrpSpPr>
        <p:grpSpPr>
          <a:xfrm>
            <a:off x="4411981" y="1234440"/>
            <a:ext cx="6766514" cy="4023360"/>
            <a:chOff x="3195879" y="2300900"/>
            <a:chExt cx="8720152" cy="2693006"/>
          </a:xfrm>
        </p:grpSpPr>
        <p:grpSp>
          <p:nvGrpSpPr>
            <p:cNvPr id="7" name="组合 19">
              <a:extLst>
                <a:ext uri="{FF2B5EF4-FFF2-40B4-BE49-F238E27FC236}">
                  <a16:creationId xmlns:a16="http://schemas.microsoft.com/office/drawing/2014/main" id="{0495E1AA-F1D2-6262-B99E-9A82B8A054AB}"/>
                </a:ext>
              </a:extLst>
            </p:cNvPr>
            <p:cNvGrpSpPr/>
            <p:nvPr/>
          </p:nvGrpSpPr>
          <p:grpSpPr>
            <a:xfrm flipV="1">
              <a:off x="3195879" y="2300900"/>
              <a:ext cx="8720152" cy="2448705"/>
              <a:chOff x="692006" y="116442"/>
              <a:chExt cx="11176173" cy="2919244"/>
            </a:xfrm>
          </p:grpSpPr>
          <p:sp>
            <p:nvSpPr>
              <p:cNvPr id="9" name="矩形 16">
                <a:extLst>
                  <a:ext uri="{FF2B5EF4-FFF2-40B4-BE49-F238E27FC236}">
                    <a16:creationId xmlns:a16="http://schemas.microsoft.com/office/drawing/2014/main" id="{091D55F9-04AF-AF2D-1AEC-B44970515E6D}"/>
                  </a:ext>
                </a:extLst>
              </p:cNvPr>
              <p:cNvSpPr/>
              <p:nvPr/>
            </p:nvSpPr>
            <p:spPr>
              <a:xfrm>
                <a:off x="692006" y="116442"/>
                <a:ext cx="11176173" cy="2919244"/>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rgbClr val="F4AB3F"/>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Arial" panose="020B0604020202020204" pitchFamily="34" charset="0"/>
                  <a:ea typeface="字魂59号-创粗黑"/>
                  <a:cs typeface="Arial" panose="020B0604020202020204" pitchFamily="34" charset="0"/>
                </a:endParaRPr>
              </a:p>
            </p:txBody>
          </p:sp>
          <p:sp>
            <p:nvSpPr>
              <p:cNvPr id="10" name="矩形 16">
                <a:extLst>
                  <a:ext uri="{FF2B5EF4-FFF2-40B4-BE49-F238E27FC236}">
                    <a16:creationId xmlns:a16="http://schemas.microsoft.com/office/drawing/2014/main" id="{037A603A-76C8-B635-A770-67983A20053F}"/>
                  </a:ext>
                </a:extLst>
              </p:cNvPr>
              <p:cNvSpPr/>
              <p:nvPr/>
            </p:nvSpPr>
            <p:spPr>
              <a:xfrm>
                <a:off x="790641" y="256970"/>
                <a:ext cx="11077537" cy="2778716"/>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Arial" panose="020B0604020202020204" pitchFamily="34" charset="0"/>
                  <a:ea typeface="字魂59号-创粗黑"/>
                  <a:cs typeface="Arial" panose="020B0604020202020204" pitchFamily="34" charset="0"/>
                </a:endParaRPr>
              </a:p>
            </p:txBody>
          </p:sp>
        </p:grpSp>
        <p:sp>
          <p:nvSpPr>
            <p:cNvPr id="8" name="TextBox 7">
              <a:extLst>
                <a:ext uri="{FF2B5EF4-FFF2-40B4-BE49-F238E27FC236}">
                  <a16:creationId xmlns:a16="http://schemas.microsoft.com/office/drawing/2014/main" id="{40B8AFC6-9A13-F5C8-6E89-EEAD6E7D9C30}"/>
                </a:ext>
              </a:extLst>
            </p:cNvPr>
            <p:cNvSpPr txBox="1"/>
            <p:nvPr/>
          </p:nvSpPr>
          <p:spPr>
            <a:xfrm>
              <a:off x="3475751" y="2420596"/>
              <a:ext cx="8263577" cy="2573310"/>
            </a:xfrm>
            <a:prstGeom prst="rect">
              <a:avLst/>
            </a:prstGeom>
            <a:noFill/>
          </p:spPr>
          <p:txBody>
            <a:bodyPr wrap="square" rtlCol="0">
              <a:spAutoFit/>
            </a:bodyPr>
            <a:lstStyle/>
            <a:p>
              <a:pPr algn="ctr"/>
              <a:r>
                <a:rPr lang="vi-VN" sz="4000" b="1" dirty="0">
                  <a:solidFill>
                    <a:srgbClr val="EC3E74"/>
                  </a:solidFill>
                  <a:latin typeface="Calibri" panose="020F0502020204030204" pitchFamily="34" charset="0"/>
                  <a:cs typeface="Calibri" panose="020F0502020204030204" pitchFamily="34" charset="0"/>
                </a:rPr>
                <a:t>Đốt rừng lấy đất sản xuất nông nghiệp (Gây mất tài nguyên rừng, các loài động vật mất nơi ở, thiếu thức ăn; mất rừng gây lũ lụt,...).</a:t>
              </a:r>
              <a:endParaRPr lang="en-US" sz="4000" b="1" dirty="0">
                <a:solidFill>
                  <a:srgbClr val="EC3E74"/>
                </a:solidFill>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3767357401"/>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08C80B9-C4B3-2414-0BB7-2DB04B3494A4}"/>
              </a:ext>
            </a:extLst>
          </p:cNvPr>
          <p:cNvPicPr>
            <a:picLocks noChangeAspect="1"/>
          </p:cNvPicPr>
          <p:nvPr/>
        </p:nvPicPr>
        <p:blipFill rotWithShape="1">
          <a:blip r:embed="rId3">
            <a:biLevel thresh="75000"/>
            <a:extLst>
              <a:ext uri="{BEBA8EAE-BF5A-486C-A8C5-ECC9F3942E4B}">
                <a14:imgProps xmlns:a14="http://schemas.microsoft.com/office/drawing/2010/main">
                  <a14:imgLayer r:embed="rId4">
                    <a14:imgEffect>
                      <a14:sharpenSoften amount="50000"/>
                    </a14:imgEffect>
                    <a14:imgEffect>
                      <a14:colorTemperature colorTemp="4700"/>
                    </a14:imgEffect>
                    <a14:imgEffect>
                      <a14:saturation sat="200000"/>
                    </a14:imgEffect>
                    <a14:imgEffect>
                      <a14:brightnessContrast contrast="40000"/>
                    </a14:imgEffect>
                  </a14:imgLayer>
                </a14:imgProps>
              </a:ext>
            </a:extLst>
          </a:blip>
          <a:srcRect r="653" b="1396"/>
          <a:stretch/>
        </p:blipFill>
        <p:spPr>
          <a:xfrm>
            <a:off x="0" y="98425"/>
            <a:ext cx="12020256" cy="6661149"/>
          </a:xfrm>
          <a:prstGeom prst="rect">
            <a:avLst/>
          </a:prstGeom>
        </p:spPr>
      </p:pic>
      <p:grpSp>
        <p:nvGrpSpPr>
          <p:cNvPr id="5" name="Group 4">
            <a:extLst>
              <a:ext uri="{FF2B5EF4-FFF2-40B4-BE49-F238E27FC236}">
                <a16:creationId xmlns:a16="http://schemas.microsoft.com/office/drawing/2014/main" id="{DB7093EA-9364-94A6-879E-DC66696B1AAE}"/>
              </a:ext>
            </a:extLst>
          </p:cNvPr>
          <p:cNvGrpSpPr/>
          <p:nvPr/>
        </p:nvGrpSpPr>
        <p:grpSpPr>
          <a:xfrm>
            <a:off x="4423411" y="1565911"/>
            <a:ext cx="6766514" cy="2948940"/>
            <a:chOff x="3195879" y="2300900"/>
            <a:chExt cx="8720152" cy="2448705"/>
          </a:xfrm>
        </p:grpSpPr>
        <p:grpSp>
          <p:nvGrpSpPr>
            <p:cNvPr id="7" name="组合 19">
              <a:extLst>
                <a:ext uri="{FF2B5EF4-FFF2-40B4-BE49-F238E27FC236}">
                  <a16:creationId xmlns:a16="http://schemas.microsoft.com/office/drawing/2014/main" id="{0495E1AA-F1D2-6262-B99E-9A82B8A054AB}"/>
                </a:ext>
              </a:extLst>
            </p:cNvPr>
            <p:cNvGrpSpPr/>
            <p:nvPr/>
          </p:nvGrpSpPr>
          <p:grpSpPr>
            <a:xfrm flipV="1">
              <a:off x="3195879" y="2300900"/>
              <a:ext cx="8720152" cy="2448705"/>
              <a:chOff x="692006" y="116442"/>
              <a:chExt cx="11176173" cy="2919244"/>
            </a:xfrm>
          </p:grpSpPr>
          <p:sp>
            <p:nvSpPr>
              <p:cNvPr id="9" name="矩形 16">
                <a:extLst>
                  <a:ext uri="{FF2B5EF4-FFF2-40B4-BE49-F238E27FC236}">
                    <a16:creationId xmlns:a16="http://schemas.microsoft.com/office/drawing/2014/main" id="{091D55F9-04AF-AF2D-1AEC-B44970515E6D}"/>
                  </a:ext>
                </a:extLst>
              </p:cNvPr>
              <p:cNvSpPr/>
              <p:nvPr/>
            </p:nvSpPr>
            <p:spPr>
              <a:xfrm>
                <a:off x="692006" y="116442"/>
                <a:ext cx="11176173" cy="2919244"/>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rgbClr val="F4AB3F"/>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Arial" panose="020B0604020202020204" pitchFamily="34" charset="0"/>
                  <a:ea typeface="字魂59号-创粗黑"/>
                  <a:cs typeface="Arial" panose="020B0604020202020204" pitchFamily="34" charset="0"/>
                </a:endParaRPr>
              </a:p>
            </p:txBody>
          </p:sp>
          <p:sp>
            <p:nvSpPr>
              <p:cNvPr id="10" name="矩形 16">
                <a:extLst>
                  <a:ext uri="{FF2B5EF4-FFF2-40B4-BE49-F238E27FC236}">
                    <a16:creationId xmlns:a16="http://schemas.microsoft.com/office/drawing/2014/main" id="{037A603A-76C8-B635-A770-67983A20053F}"/>
                  </a:ext>
                </a:extLst>
              </p:cNvPr>
              <p:cNvSpPr/>
              <p:nvPr/>
            </p:nvSpPr>
            <p:spPr>
              <a:xfrm>
                <a:off x="790641" y="256970"/>
                <a:ext cx="11077537" cy="2778716"/>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Arial" panose="020B0604020202020204" pitchFamily="34" charset="0"/>
                  <a:ea typeface="字魂59号-创粗黑"/>
                  <a:cs typeface="Arial" panose="020B0604020202020204" pitchFamily="34" charset="0"/>
                </a:endParaRPr>
              </a:p>
            </p:txBody>
          </p:sp>
        </p:grpSp>
        <p:sp>
          <p:nvSpPr>
            <p:cNvPr id="8" name="TextBox 7">
              <a:extLst>
                <a:ext uri="{FF2B5EF4-FFF2-40B4-BE49-F238E27FC236}">
                  <a16:creationId xmlns:a16="http://schemas.microsoft.com/office/drawing/2014/main" id="{40B8AFC6-9A13-F5C8-6E89-EEAD6E7D9C30}"/>
                </a:ext>
              </a:extLst>
            </p:cNvPr>
            <p:cNvSpPr txBox="1"/>
            <p:nvPr/>
          </p:nvSpPr>
          <p:spPr>
            <a:xfrm>
              <a:off x="3475751" y="2420596"/>
              <a:ext cx="8263577" cy="15450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srgbClr val="EC3E74"/>
                  </a:solidFill>
                  <a:effectLst/>
                  <a:uLnTx/>
                  <a:uFillTx/>
                  <a:latin typeface="Calibri" panose="020F0502020204030204" pitchFamily="34" charset="0"/>
                  <a:ea typeface="+mn-ea"/>
                  <a:cs typeface="Calibri" panose="020F0502020204030204" pitchFamily="34" charset="0"/>
                </a:rPr>
                <a:t>Trồng rừng (Giúp điều hoà khí hậu, động thực vật phát triển,...).</a:t>
              </a:r>
              <a:endParaRPr kumimoji="0" lang="en-US" sz="4800" b="1" i="0" u="none" strike="noStrike" kern="1200" cap="none" spc="0" normalizeH="0" baseline="0" noProof="0" dirty="0">
                <a:ln>
                  <a:noFill/>
                </a:ln>
                <a:solidFill>
                  <a:srgbClr val="EC3E74"/>
                </a:solidFill>
                <a:effectLst/>
                <a:uLnTx/>
                <a:uFillTx/>
                <a:latin typeface="Calibri" panose="020F0502020204030204" pitchFamily="34" charset="0"/>
                <a:ea typeface="+mn-ea"/>
                <a:cs typeface="Calibri" panose="020F0502020204030204" pitchFamily="34" charset="0"/>
              </a:endParaRPr>
            </a:p>
          </p:txBody>
        </p:sp>
      </p:grpSp>
      <p:pic>
        <p:nvPicPr>
          <p:cNvPr id="4" name="Picture 3">
            <a:extLst>
              <a:ext uri="{FF2B5EF4-FFF2-40B4-BE49-F238E27FC236}">
                <a16:creationId xmlns:a16="http://schemas.microsoft.com/office/drawing/2014/main" id="{5B4C0552-3563-6A08-F84F-E1B79BB010C1}"/>
              </a:ext>
            </a:extLst>
          </p:cNvPr>
          <p:cNvPicPr>
            <a:picLocks noChangeAspect="1"/>
          </p:cNvPicPr>
          <p:nvPr/>
        </p:nvPicPr>
        <p:blipFill>
          <a:blip r:embed="rId5"/>
          <a:stretch>
            <a:fillRect/>
          </a:stretch>
        </p:blipFill>
        <p:spPr>
          <a:xfrm>
            <a:off x="471487" y="1189672"/>
            <a:ext cx="3551873" cy="4012525"/>
          </a:xfrm>
          <a:prstGeom prst="rect">
            <a:avLst/>
          </a:prstGeom>
        </p:spPr>
      </p:pic>
    </p:spTree>
    <p:extLst>
      <p:ext uri="{BB962C8B-B14F-4D97-AF65-F5344CB8AC3E}">
        <p14:creationId xmlns:p14="http://schemas.microsoft.com/office/powerpoint/2010/main" val="1923366226"/>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730C88-25BF-91DA-648A-AB9C9FB70C7A}"/>
              </a:ext>
            </a:extLst>
          </p:cNvPr>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SG"/>
          </a:p>
        </p:txBody>
      </p:sp>
    </p:spTree>
    <p:extLst>
      <p:ext uri="{BB962C8B-B14F-4D97-AF65-F5344CB8AC3E}">
        <p14:creationId xmlns:p14="http://schemas.microsoft.com/office/powerpoint/2010/main" val="323088287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08C80B9-C4B3-2414-0BB7-2DB04B3494A4}"/>
              </a:ext>
            </a:extLst>
          </p:cNvPr>
          <p:cNvPicPr>
            <a:picLocks noChangeAspect="1"/>
          </p:cNvPicPr>
          <p:nvPr/>
        </p:nvPicPr>
        <p:blipFill rotWithShape="1">
          <a:blip r:embed="rId3">
            <a:biLevel thresh="75000"/>
            <a:extLst>
              <a:ext uri="{BEBA8EAE-BF5A-486C-A8C5-ECC9F3942E4B}">
                <a14:imgProps xmlns:a14="http://schemas.microsoft.com/office/drawing/2010/main">
                  <a14:imgLayer r:embed="rId4">
                    <a14:imgEffect>
                      <a14:sharpenSoften amount="50000"/>
                    </a14:imgEffect>
                    <a14:imgEffect>
                      <a14:colorTemperature colorTemp="4700"/>
                    </a14:imgEffect>
                    <a14:imgEffect>
                      <a14:saturation sat="200000"/>
                    </a14:imgEffect>
                    <a14:imgEffect>
                      <a14:brightnessContrast contrast="40000"/>
                    </a14:imgEffect>
                  </a14:imgLayer>
                </a14:imgProps>
              </a:ext>
            </a:extLst>
          </a:blip>
          <a:srcRect r="653" b="1396"/>
          <a:stretch/>
        </p:blipFill>
        <p:spPr>
          <a:xfrm>
            <a:off x="0" y="98425"/>
            <a:ext cx="12020256" cy="6661149"/>
          </a:xfrm>
          <a:prstGeom prst="rect">
            <a:avLst/>
          </a:prstGeom>
        </p:spPr>
      </p:pic>
      <p:grpSp>
        <p:nvGrpSpPr>
          <p:cNvPr id="5" name="Group 4">
            <a:extLst>
              <a:ext uri="{FF2B5EF4-FFF2-40B4-BE49-F238E27FC236}">
                <a16:creationId xmlns:a16="http://schemas.microsoft.com/office/drawing/2014/main" id="{DB7093EA-9364-94A6-879E-DC66696B1AAE}"/>
              </a:ext>
            </a:extLst>
          </p:cNvPr>
          <p:cNvGrpSpPr/>
          <p:nvPr/>
        </p:nvGrpSpPr>
        <p:grpSpPr>
          <a:xfrm>
            <a:off x="4411980" y="651510"/>
            <a:ext cx="7143749" cy="4552181"/>
            <a:chOff x="3195879" y="2300900"/>
            <a:chExt cx="8720152" cy="2448705"/>
          </a:xfrm>
        </p:grpSpPr>
        <p:grpSp>
          <p:nvGrpSpPr>
            <p:cNvPr id="7" name="组合 19">
              <a:extLst>
                <a:ext uri="{FF2B5EF4-FFF2-40B4-BE49-F238E27FC236}">
                  <a16:creationId xmlns:a16="http://schemas.microsoft.com/office/drawing/2014/main" id="{0495E1AA-F1D2-6262-B99E-9A82B8A054AB}"/>
                </a:ext>
              </a:extLst>
            </p:cNvPr>
            <p:cNvGrpSpPr/>
            <p:nvPr/>
          </p:nvGrpSpPr>
          <p:grpSpPr>
            <a:xfrm flipV="1">
              <a:off x="3195879" y="2300900"/>
              <a:ext cx="8720152" cy="2448705"/>
              <a:chOff x="692006" y="116442"/>
              <a:chExt cx="11176173" cy="2919244"/>
            </a:xfrm>
          </p:grpSpPr>
          <p:sp>
            <p:nvSpPr>
              <p:cNvPr id="9" name="矩形 16">
                <a:extLst>
                  <a:ext uri="{FF2B5EF4-FFF2-40B4-BE49-F238E27FC236}">
                    <a16:creationId xmlns:a16="http://schemas.microsoft.com/office/drawing/2014/main" id="{091D55F9-04AF-AF2D-1AEC-B44970515E6D}"/>
                  </a:ext>
                </a:extLst>
              </p:cNvPr>
              <p:cNvSpPr/>
              <p:nvPr/>
            </p:nvSpPr>
            <p:spPr>
              <a:xfrm>
                <a:off x="692006" y="116442"/>
                <a:ext cx="11176173" cy="2919244"/>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rgbClr val="F4AB3F"/>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Arial" panose="020B0604020202020204" pitchFamily="34" charset="0"/>
                  <a:ea typeface="字魂59号-创粗黑"/>
                  <a:cs typeface="Arial" panose="020B0604020202020204" pitchFamily="34" charset="0"/>
                </a:endParaRPr>
              </a:p>
            </p:txBody>
          </p:sp>
          <p:sp>
            <p:nvSpPr>
              <p:cNvPr id="10" name="矩形 16">
                <a:extLst>
                  <a:ext uri="{FF2B5EF4-FFF2-40B4-BE49-F238E27FC236}">
                    <a16:creationId xmlns:a16="http://schemas.microsoft.com/office/drawing/2014/main" id="{037A603A-76C8-B635-A770-67983A20053F}"/>
                  </a:ext>
                </a:extLst>
              </p:cNvPr>
              <p:cNvSpPr/>
              <p:nvPr/>
            </p:nvSpPr>
            <p:spPr>
              <a:xfrm>
                <a:off x="790641" y="256970"/>
                <a:ext cx="11077537" cy="2778716"/>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Arial" panose="020B0604020202020204" pitchFamily="34" charset="0"/>
                  <a:ea typeface="字魂59号-创粗黑"/>
                  <a:cs typeface="Arial" panose="020B0604020202020204" pitchFamily="34" charset="0"/>
                </a:endParaRPr>
              </a:p>
            </p:txBody>
          </p:sp>
        </p:grpSp>
        <p:sp>
          <p:nvSpPr>
            <p:cNvPr id="8" name="TextBox 7">
              <a:extLst>
                <a:ext uri="{FF2B5EF4-FFF2-40B4-BE49-F238E27FC236}">
                  <a16:creationId xmlns:a16="http://schemas.microsoft.com/office/drawing/2014/main" id="{40B8AFC6-9A13-F5C8-6E89-EEAD6E7D9C30}"/>
                </a:ext>
              </a:extLst>
            </p:cNvPr>
            <p:cNvSpPr txBox="1"/>
            <p:nvPr/>
          </p:nvSpPr>
          <p:spPr>
            <a:xfrm>
              <a:off x="3475752" y="2518971"/>
              <a:ext cx="8263577" cy="183770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EC3E74"/>
                  </a:solidFill>
                  <a:effectLst/>
                  <a:uLnTx/>
                  <a:uFillTx/>
                  <a:latin typeface="Calibri" panose="020F0502020204030204" pitchFamily="34" charset="0"/>
                  <a:ea typeface="+mn-ea"/>
                  <a:cs typeface="Calibri" panose="020F0502020204030204" pitchFamily="34" charset="0"/>
                </a:rPr>
                <a:t>Phun thuốc trừ sâu hoá học (Thuốc trừ sâu hoá học làm chết hết các loài sinh vật trên đồng ruộng, mất đa dạng sinh học, gây hại cho cơ thể người phun thuốc, gây ô nhiễm đất trồng...).</a:t>
              </a:r>
              <a:endParaRPr kumimoji="0" lang="en-US" sz="3600" b="1" i="0" u="none" strike="noStrike" kern="1200" cap="none" spc="0" normalizeH="0" baseline="0" noProof="0" dirty="0">
                <a:ln>
                  <a:noFill/>
                </a:ln>
                <a:solidFill>
                  <a:srgbClr val="EC3E74"/>
                </a:solidFill>
                <a:effectLst/>
                <a:uLnTx/>
                <a:uFillTx/>
                <a:latin typeface="Calibri" panose="020F0502020204030204" pitchFamily="34" charset="0"/>
                <a:ea typeface="+mn-ea"/>
                <a:cs typeface="Calibri" panose="020F0502020204030204" pitchFamily="34" charset="0"/>
              </a:endParaRPr>
            </a:p>
          </p:txBody>
        </p:sp>
      </p:grpSp>
      <p:pic>
        <p:nvPicPr>
          <p:cNvPr id="4" name="Picture 3">
            <a:extLst>
              <a:ext uri="{FF2B5EF4-FFF2-40B4-BE49-F238E27FC236}">
                <a16:creationId xmlns:a16="http://schemas.microsoft.com/office/drawing/2014/main" id="{3E4ACAA5-29EB-B817-6932-B9AD6179F232}"/>
              </a:ext>
            </a:extLst>
          </p:cNvPr>
          <p:cNvPicPr>
            <a:picLocks noChangeAspect="1"/>
          </p:cNvPicPr>
          <p:nvPr/>
        </p:nvPicPr>
        <p:blipFill>
          <a:blip r:embed="rId5"/>
          <a:stretch>
            <a:fillRect/>
          </a:stretch>
        </p:blipFill>
        <p:spPr>
          <a:xfrm>
            <a:off x="583882" y="1188719"/>
            <a:ext cx="3462338" cy="4318615"/>
          </a:xfrm>
          <a:prstGeom prst="rect">
            <a:avLst/>
          </a:prstGeom>
        </p:spPr>
      </p:pic>
    </p:spTree>
    <p:extLst>
      <p:ext uri="{BB962C8B-B14F-4D97-AF65-F5344CB8AC3E}">
        <p14:creationId xmlns:p14="http://schemas.microsoft.com/office/powerpoint/2010/main" val="2259907589"/>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08C80B9-C4B3-2414-0BB7-2DB04B3494A4}"/>
              </a:ext>
            </a:extLst>
          </p:cNvPr>
          <p:cNvPicPr>
            <a:picLocks noChangeAspect="1"/>
          </p:cNvPicPr>
          <p:nvPr/>
        </p:nvPicPr>
        <p:blipFill rotWithShape="1">
          <a:blip r:embed="rId3">
            <a:biLevel thresh="75000"/>
            <a:extLst>
              <a:ext uri="{BEBA8EAE-BF5A-486C-A8C5-ECC9F3942E4B}">
                <a14:imgProps xmlns:a14="http://schemas.microsoft.com/office/drawing/2010/main">
                  <a14:imgLayer r:embed="rId4">
                    <a14:imgEffect>
                      <a14:sharpenSoften amount="50000"/>
                    </a14:imgEffect>
                    <a14:imgEffect>
                      <a14:colorTemperature colorTemp="4700"/>
                    </a14:imgEffect>
                    <a14:imgEffect>
                      <a14:saturation sat="200000"/>
                    </a14:imgEffect>
                    <a14:imgEffect>
                      <a14:brightnessContrast contrast="40000"/>
                    </a14:imgEffect>
                  </a14:imgLayer>
                </a14:imgProps>
              </a:ext>
            </a:extLst>
          </a:blip>
          <a:srcRect r="653" b="1396"/>
          <a:stretch/>
        </p:blipFill>
        <p:spPr>
          <a:xfrm>
            <a:off x="0" y="98425"/>
            <a:ext cx="12020256" cy="6661149"/>
          </a:xfrm>
          <a:prstGeom prst="rect">
            <a:avLst/>
          </a:prstGeom>
        </p:spPr>
      </p:pic>
      <p:grpSp>
        <p:nvGrpSpPr>
          <p:cNvPr id="5" name="Group 4">
            <a:extLst>
              <a:ext uri="{FF2B5EF4-FFF2-40B4-BE49-F238E27FC236}">
                <a16:creationId xmlns:a16="http://schemas.microsoft.com/office/drawing/2014/main" id="{DB7093EA-9364-94A6-879E-DC66696B1AAE}"/>
              </a:ext>
            </a:extLst>
          </p:cNvPr>
          <p:cNvGrpSpPr/>
          <p:nvPr/>
        </p:nvGrpSpPr>
        <p:grpSpPr>
          <a:xfrm>
            <a:off x="4469131" y="1977391"/>
            <a:ext cx="6766514" cy="2080260"/>
            <a:chOff x="3195879" y="2300900"/>
            <a:chExt cx="8720152" cy="2448705"/>
          </a:xfrm>
        </p:grpSpPr>
        <p:grpSp>
          <p:nvGrpSpPr>
            <p:cNvPr id="7" name="组合 19">
              <a:extLst>
                <a:ext uri="{FF2B5EF4-FFF2-40B4-BE49-F238E27FC236}">
                  <a16:creationId xmlns:a16="http://schemas.microsoft.com/office/drawing/2014/main" id="{0495E1AA-F1D2-6262-B99E-9A82B8A054AB}"/>
                </a:ext>
              </a:extLst>
            </p:cNvPr>
            <p:cNvGrpSpPr/>
            <p:nvPr/>
          </p:nvGrpSpPr>
          <p:grpSpPr>
            <a:xfrm flipV="1">
              <a:off x="3195879" y="2300900"/>
              <a:ext cx="8720152" cy="2448705"/>
              <a:chOff x="692006" y="116442"/>
              <a:chExt cx="11176173" cy="2919244"/>
            </a:xfrm>
          </p:grpSpPr>
          <p:sp>
            <p:nvSpPr>
              <p:cNvPr id="9" name="矩形 16">
                <a:extLst>
                  <a:ext uri="{FF2B5EF4-FFF2-40B4-BE49-F238E27FC236}">
                    <a16:creationId xmlns:a16="http://schemas.microsoft.com/office/drawing/2014/main" id="{091D55F9-04AF-AF2D-1AEC-B44970515E6D}"/>
                  </a:ext>
                </a:extLst>
              </p:cNvPr>
              <p:cNvSpPr/>
              <p:nvPr/>
            </p:nvSpPr>
            <p:spPr>
              <a:xfrm>
                <a:off x="692006" y="116442"/>
                <a:ext cx="11176173" cy="2919244"/>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rgbClr val="F4AB3F"/>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Arial" panose="020B0604020202020204" pitchFamily="34" charset="0"/>
                  <a:ea typeface="字魂59号-创粗黑"/>
                  <a:cs typeface="Arial" panose="020B0604020202020204" pitchFamily="34" charset="0"/>
                </a:endParaRPr>
              </a:p>
            </p:txBody>
          </p:sp>
          <p:sp>
            <p:nvSpPr>
              <p:cNvPr id="10" name="矩形 16">
                <a:extLst>
                  <a:ext uri="{FF2B5EF4-FFF2-40B4-BE49-F238E27FC236}">
                    <a16:creationId xmlns:a16="http://schemas.microsoft.com/office/drawing/2014/main" id="{037A603A-76C8-B635-A770-67983A20053F}"/>
                  </a:ext>
                </a:extLst>
              </p:cNvPr>
              <p:cNvSpPr/>
              <p:nvPr/>
            </p:nvSpPr>
            <p:spPr>
              <a:xfrm>
                <a:off x="790641" y="256970"/>
                <a:ext cx="11077537" cy="2778716"/>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Arial" panose="020B0604020202020204" pitchFamily="34" charset="0"/>
                  <a:ea typeface="字魂59号-创粗黑"/>
                  <a:cs typeface="Arial" panose="020B0604020202020204" pitchFamily="34" charset="0"/>
                </a:endParaRPr>
              </a:p>
            </p:txBody>
          </p:sp>
        </p:grpSp>
        <p:sp>
          <p:nvSpPr>
            <p:cNvPr id="8" name="TextBox 7">
              <a:extLst>
                <a:ext uri="{FF2B5EF4-FFF2-40B4-BE49-F238E27FC236}">
                  <a16:creationId xmlns:a16="http://schemas.microsoft.com/office/drawing/2014/main" id="{40B8AFC6-9A13-F5C8-6E89-EEAD6E7D9C30}"/>
                </a:ext>
              </a:extLst>
            </p:cNvPr>
            <p:cNvSpPr txBox="1"/>
            <p:nvPr/>
          </p:nvSpPr>
          <p:spPr>
            <a:xfrm>
              <a:off x="3475751" y="2420596"/>
              <a:ext cx="8263577" cy="105064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srgbClr val="EC3E74"/>
                  </a:solidFill>
                  <a:effectLst/>
                  <a:uLnTx/>
                  <a:uFillTx/>
                  <a:latin typeface="Calibri" panose="020F0502020204030204" pitchFamily="34" charset="0"/>
                  <a:ea typeface="+mn-ea"/>
                  <a:cs typeface="Calibri" panose="020F0502020204030204" pitchFamily="34" charset="0"/>
                </a:rPr>
                <a:t>Sản xuất điện </a:t>
              </a:r>
              <a:r>
                <a:rPr kumimoji="0" lang="en-US" sz="4800" b="1" i="0" u="none" strike="noStrike" kern="1200" cap="none" spc="0" normalizeH="0" baseline="0" noProof="0" dirty="0" err="1">
                  <a:ln>
                    <a:noFill/>
                  </a:ln>
                  <a:solidFill>
                    <a:srgbClr val="EC3E74"/>
                  </a:solidFill>
                  <a:effectLst/>
                  <a:uLnTx/>
                  <a:uFillTx/>
                  <a:latin typeface="Calibri" panose="020F0502020204030204" pitchFamily="34" charset="0"/>
                  <a:ea typeface="+mn-ea"/>
                  <a:cs typeface="Calibri" panose="020F0502020204030204" pitchFamily="34" charset="0"/>
                </a:rPr>
                <a:t>từ</a:t>
              </a:r>
              <a:r>
                <a:rPr kumimoji="0" lang="en-US" sz="4800" b="1" i="0" u="none" strike="noStrike" kern="1200" cap="none" spc="0" normalizeH="0" baseline="0" noProof="0" dirty="0">
                  <a:ln>
                    <a:noFill/>
                  </a:ln>
                  <a:solidFill>
                    <a:srgbClr val="EC3E74"/>
                  </a:solidFill>
                  <a:effectLst/>
                  <a:uLnTx/>
                  <a:uFillTx/>
                  <a:latin typeface="Calibri" panose="020F0502020204030204" pitchFamily="34" charset="0"/>
                  <a:ea typeface="+mn-ea"/>
                  <a:cs typeface="Calibri" panose="020F0502020204030204" pitchFamily="34" charset="0"/>
                </a:rPr>
                <a:t> </a:t>
              </a:r>
              <a:r>
                <a:rPr kumimoji="0" lang="vi-VN" sz="4800" b="1" i="0" u="none" strike="noStrike" kern="1200" cap="none" spc="0" normalizeH="0" baseline="0" noProof="0" dirty="0">
                  <a:ln>
                    <a:noFill/>
                  </a:ln>
                  <a:solidFill>
                    <a:srgbClr val="EC3E74"/>
                  </a:solidFill>
                  <a:effectLst/>
                  <a:uLnTx/>
                  <a:uFillTx/>
                  <a:latin typeface="Calibri" panose="020F0502020204030204" pitchFamily="34" charset="0"/>
                  <a:ea typeface="+mn-ea"/>
                  <a:cs typeface="Calibri" panose="020F0502020204030204" pitchFamily="34" charset="0"/>
                </a:rPr>
                <a:t>năng lượng mặt trời. </a:t>
              </a:r>
              <a:endParaRPr kumimoji="0" lang="en-US" sz="4800" b="1" i="0" u="none" strike="noStrike" kern="1200" cap="none" spc="0" normalizeH="0" baseline="0" noProof="0" dirty="0">
                <a:ln>
                  <a:noFill/>
                </a:ln>
                <a:solidFill>
                  <a:srgbClr val="EC3E74"/>
                </a:solidFill>
                <a:effectLst/>
                <a:uLnTx/>
                <a:uFillTx/>
                <a:latin typeface="Calibri" panose="020F0502020204030204" pitchFamily="34" charset="0"/>
                <a:ea typeface="+mn-ea"/>
                <a:cs typeface="Calibri" panose="020F0502020204030204" pitchFamily="34" charset="0"/>
              </a:endParaRPr>
            </a:p>
          </p:txBody>
        </p:sp>
      </p:grpSp>
      <p:pic>
        <p:nvPicPr>
          <p:cNvPr id="4" name="Picture 3">
            <a:extLst>
              <a:ext uri="{FF2B5EF4-FFF2-40B4-BE49-F238E27FC236}">
                <a16:creationId xmlns:a16="http://schemas.microsoft.com/office/drawing/2014/main" id="{7966200E-F90F-E4D3-CC00-A24C91C857A9}"/>
              </a:ext>
            </a:extLst>
          </p:cNvPr>
          <p:cNvPicPr>
            <a:picLocks noChangeAspect="1"/>
          </p:cNvPicPr>
          <p:nvPr/>
        </p:nvPicPr>
        <p:blipFill>
          <a:blip r:embed="rId5"/>
          <a:stretch>
            <a:fillRect/>
          </a:stretch>
        </p:blipFill>
        <p:spPr>
          <a:xfrm>
            <a:off x="497204" y="1140142"/>
            <a:ext cx="3480435" cy="4598323"/>
          </a:xfrm>
          <a:prstGeom prst="rect">
            <a:avLst/>
          </a:prstGeom>
        </p:spPr>
      </p:pic>
    </p:spTree>
    <p:extLst>
      <p:ext uri="{BB962C8B-B14F-4D97-AF65-F5344CB8AC3E}">
        <p14:creationId xmlns:p14="http://schemas.microsoft.com/office/powerpoint/2010/main" val="139803664"/>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08C80B9-C4B3-2414-0BB7-2DB04B3494A4}"/>
              </a:ext>
            </a:extLst>
          </p:cNvPr>
          <p:cNvPicPr>
            <a:picLocks noChangeAspect="1"/>
          </p:cNvPicPr>
          <p:nvPr/>
        </p:nvPicPr>
        <p:blipFill rotWithShape="1">
          <a:blip r:embed="rId3">
            <a:biLevel thresh="75000"/>
            <a:extLst>
              <a:ext uri="{BEBA8EAE-BF5A-486C-A8C5-ECC9F3942E4B}">
                <a14:imgProps xmlns:a14="http://schemas.microsoft.com/office/drawing/2010/main">
                  <a14:imgLayer r:embed="rId4">
                    <a14:imgEffect>
                      <a14:sharpenSoften amount="50000"/>
                    </a14:imgEffect>
                    <a14:imgEffect>
                      <a14:colorTemperature colorTemp="4700"/>
                    </a14:imgEffect>
                    <a14:imgEffect>
                      <a14:saturation sat="200000"/>
                    </a14:imgEffect>
                    <a14:imgEffect>
                      <a14:brightnessContrast contrast="40000"/>
                    </a14:imgEffect>
                  </a14:imgLayer>
                </a14:imgProps>
              </a:ext>
            </a:extLst>
          </a:blip>
          <a:srcRect r="653" b="1396"/>
          <a:stretch/>
        </p:blipFill>
        <p:spPr>
          <a:xfrm>
            <a:off x="0" y="98425"/>
            <a:ext cx="12020256" cy="6661149"/>
          </a:xfrm>
          <a:prstGeom prst="rect">
            <a:avLst/>
          </a:prstGeom>
        </p:spPr>
      </p:pic>
      <p:grpSp>
        <p:nvGrpSpPr>
          <p:cNvPr id="5" name="Group 4">
            <a:extLst>
              <a:ext uri="{FF2B5EF4-FFF2-40B4-BE49-F238E27FC236}">
                <a16:creationId xmlns:a16="http://schemas.microsoft.com/office/drawing/2014/main" id="{DB7093EA-9364-94A6-879E-DC66696B1AAE}"/>
              </a:ext>
            </a:extLst>
          </p:cNvPr>
          <p:cNvGrpSpPr/>
          <p:nvPr/>
        </p:nvGrpSpPr>
        <p:grpSpPr>
          <a:xfrm>
            <a:off x="5875020" y="2137411"/>
            <a:ext cx="5486354" cy="2080260"/>
            <a:chOff x="3195879" y="2300900"/>
            <a:chExt cx="8720152" cy="2448705"/>
          </a:xfrm>
        </p:grpSpPr>
        <p:grpSp>
          <p:nvGrpSpPr>
            <p:cNvPr id="7" name="组合 19">
              <a:extLst>
                <a:ext uri="{FF2B5EF4-FFF2-40B4-BE49-F238E27FC236}">
                  <a16:creationId xmlns:a16="http://schemas.microsoft.com/office/drawing/2014/main" id="{0495E1AA-F1D2-6262-B99E-9A82B8A054AB}"/>
                </a:ext>
              </a:extLst>
            </p:cNvPr>
            <p:cNvGrpSpPr/>
            <p:nvPr/>
          </p:nvGrpSpPr>
          <p:grpSpPr>
            <a:xfrm flipV="1">
              <a:off x="3195879" y="2300900"/>
              <a:ext cx="8720152" cy="2448705"/>
              <a:chOff x="692006" y="116442"/>
              <a:chExt cx="11176173" cy="2919244"/>
            </a:xfrm>
          </p:grpSpPr>
          <p:sp>
            <p:nvSpPr>
              <p:cNvPr id="9" name="矩形 16">
                <a:extLst>
                  <a:ext uri="{FF2B5EF4-FFF2-40B4-BE49-F238E27FC236}">
                    <a16:creationId xmlns:a16="http://schemas.microsoft.com/office/drawing/2014/main" id="{091D55F9-04AF-AF2D-1AEC-B44970515E6D}"/>
                  </a:ext>
                </a:extLst>
              </p:cNvPr>
              <p:cNvSpPr/>
              <p:nvPr/>
            </p:nvSpPr>
            <p:spPr>
              <a:xfrm>
                <a:off x="692006" y="116442"/>
                <a:ext cx="11176173" cy="2919244"/>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rgbClr val="F4AB3F"/>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Arial" panose="020B0604020202020204" pitchFamily="34" charset="0"/>
                  <a:ea typeface="字魂59号-创粗黑"/>
                  <a:cs typeface="Arial" panose="020B0604020202020204" pitchFamily="34" charset="0"/>
                </a:endParaRPr>
              </a:p>
            </p:txBody>
          </p:sp>
          <p:sp>
            <p:nvSpPr>
              <p:cNvPr id="10" name="矩形 16">
                <a:extLst>
                  <a:ext uri="{FF2B5EF4-FFF2-40B4-BE49-F238E27FC236}">
                    <a16:creationId xmlns:a16="http://schemas.microsoft.com/office/drawing/2014/main" id="{037A603A-76C8-B635-A770-67983A20053F}"/>
                  </a:ext>
                </a:extLst>
              </p:cNvPr>
              <p:cNvSpPr/>
              <p:nvPr/>
            </p:nvSpPr>
            <p:spPr>
              <a:xfrm>
                <a:off x="790641" y="256970"/>
                <a:ext cx="11077537" cy="2778716"/>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Arial" panose="020B0604020202020204" pitchFamily="34" charset="0"/>
                  <a:ea typeface="字魂59号-创粗黑"/>
                  <a:cs typeface="Arial" panose="020B0604020202020204" pitchFamily="34" charset="0"/>
                </a:endParaRPr>
              </a:p>
            </p:txBody>
          </p:sp>
        </p:grpSp>
        <p:sp>
          <p:nvSpPr>
            <p:cNvPr id="8" name="TextBox 7">
              <a:extLst>
                <a:ext uri="{FF2B5EF4-FFF2-40B4-BE49-F238E27FC236}">
                  <a16:creationId xmlns:a16="http://schemas.microsoft.com/office/drawing/2014/main" id="{40B8AFC6-9A13-F5C8-6E89-EEAD6E7D9C30}"/>
                </a:ext>
              </a:extLst>
            </p:cNvPr>
            <p:cNvSpPr txBox="1"/>
            <p:nvPr/>
          </p:nvSpPr>
          <p:spPr>
            <a:xfrm>
              <a:off x="3475752" y="2420596"/>
              <a:ext cx="8043979" cy="22824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dirty="0">
                  <a:ln>
                    <a:noFill/>
                  </a:ln>
                  <a:solidFill>
                    <a:srgbClr val="EC3E74"/>
                  </a:solidFill>
                  <a:effectLst/>
                  <a:uLnTx/>
                  <a:uFillTx/>
                  <a:latin typeface="Calibri" panose="020F0502020204030204" pitchFamily="34" charset="0"/>
                  <a:ea typeface="+mn-ea"/>
                  <a:cs typeface="Calibri" panose="020F0502020204030204" pitchFamily="34" charset="0"/>
                </a:rPr>
                <a:t>Sản xuất điện </a:t>
              </a:r>
              <a:r>
                <a:rPr kumimoji="0" lang="en-US" sz="6000" b="1" i="0" u="none" strike="noStrike" kern="1200" cap="none" spc="0" normalizeH="0" baseline="0" noProof="0" dirty="0" err="1">
                  <a:ln>
                    <a:noFill/>
                  </a:ln>
                  <a:solidFill>
                    <a:srgbClr val="EC3E74"/>
                  </a:solidFill>
                  <a:effectLst/>
                  <a:uLnTx/>
                  <a:uFillTx/>
                  <a:latin typeface="Calibri" panose="020F0502020204030204" pitchFamily="34" charset="0"/>
                  <a:ea typeface="+mn-ea"/>
                  <a:cs typeface="Calibri" panose="020F0502020204030204" pitchFamily="34" charset="0"/>
                </a:rPr>
                <a:t>từ</a:t>
              </a:r>
              <a:r>
                <a:rPr kumimoji="0" lang="en-US" sz="6000" b="1" i="0" u="none" strike="noStrike" kern="1200" cap="none" spc="0" normalizeH="0" baseline="0" noProof="0" dirty="0">
                  <a:ln>
                    <a:noFill/>
                  </a:ln>
                  <a:solidFill>
                    <a:srgbClr val="EC3E74"/>
                  </a:solidFill>
                  <a:effectLst/>
                  <a:uLnTx/>
                  <a:uFillTx/>
                  <a:latin typeface="Calibri" panose="020F0502020204030204" pitchFamily="34" charset="0"/>
                  <a:ea typeface="+mn-ea"/>
                  <a:cs typeface="Calibri" panose="020F0502020204030204" pitchFamily="34" charset="0"/>
                </a:rPr>
                <a:t> </a:t>
              </a:r>
              <a:r>
                <a:rPr kumimoji="0" lang="en-US" sz="6000" b="1" i="0" u="none" strike="noStrike" kern="1200" cap="none" spc="0" normalizeH="0" baseline="0" noProof="0" dirty="0" err="1">
                  <a:ln>
                    <a:noFill/>
                  </a:ln>
                  <a:solidFill>
                    <a:srgbClr val="EC3E74"/>
                  </a:solidFill>
                  <a:effectLst/>
                  <a:uLnTx/>
                  <a:uFillTx/>
                  <a:latin typeface="Calibri" panose="020F0502020204030204" pitchFamily="34" charset="0"/>
                  <a:ea typeface="+mn-ea"/>
                  <a:cs typeface="Calibri" panose="020F0502020204030204" pitchFamily="34" charset="0"/>
                </a:rPr>
                <a:t>gió</a:t>
              </a:r>
              <a:endParaRPr kumimoji="0" lang="en-US" sz="6000" b="1" i="0" u="none" strike="noStrike" kern="1200" cap="none" spc="0" normalizeH="0" baseline="0" noProof="0" dirty="0">
                <a:ln>
                  <a:noFill/>
                </a:ln>
                <a:solidFill>
                  <a:srgbClr val="EC3E74"/>
                </a:solidFill>
                <a:effectLst/>
                <a:uLnTx/>
                <a:uFillTx/>
                <a:latin typeface="Calibri" panose="020F0502020204030204" pitchFamily="34" charset="0"/>
                <a:ea typeface="+mn-ea"/>
                <a:cs typeface="Calibri" panose="020F0502020204030204" pitchFamily="34" charset="0"/>
              </a:endParaRPr>
            </a:p>
          </p:txBody>
        </p:sp>
      </p:grpSp>
      <p:pic>
        <p:nvPicPr>
          <p:cNvPr id="3" name="Picture 2">
            <a:extLst>
              <a:ext uri="{FF2B5EF4-FFF2-40B4-BE49-F238E27FC236}">
                <a16:creationId xmlns:a16="http://schemas.microsoft.com/office/drawing/2014/main" id="{F5D2C384-3D58-C714-364C-F4D5173A97E3}"/>
              </a:ext>
            </a:extLst>
          </p:cNvPr>
          <p:cNvPicPr>
            <a:picLocks noChangeAspect="1"/>
          </p:cNvPicPr>
          <p:nvPr/>
        </p:nvPicPr>
        <p:blipFill>
          <a:blip r:embed="rId5"/>
          <a:stretch>
            <a:fillRect/>
          </a:stretch>
        </p:blipFill>
        <p:spPr>
          <a:xfrm>
            <a:off x="350520" y="1593532"/>
            <a:ext cx="5215890" cy="3336371"/>
          </a:xfrm>
          <a:prstGeom prst="rect">
            <a:avLst/>
          </a:prstGeom>
        </p:spPr>
      </p:pic>
    </p:spTree>
    <p:extLst>
      <p:ext uri="{BB962C8B-B14F-4D97-AF65-F5344CB8AC3E}">
        <p14:creationId xmlns:p14="http://schemas.microsoft.com/office/powerpoint/2010/main" val="2368580517"/>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08C80B9-C4B3-2414-0BB7-2DB04B3494A4}"/>
              </a:ext>
            </a:extLst>
          </p:cNvPr>
          <p:cNvPicPr>
            <a:picLocks noChangeAspect="1"/>
          </p:cNvPicPr>
          <p:nvPr/>
        </p:nvPicPr>
        <p:blipFill rotWithShape="1">
          <a:blip r:embed="rId3">
            <a:biLevel thresh="75000"/>
            <a:extLst>
              <a:ext uri="{BEBA8EAE-BF5A-486C-A8C5-ECC9F3942E4B}">
                <a14:imgProps xmlns:a14="http://schemas.microsoft.com/office/drawing/2010/main">
                  <a14:imgLayer r:embed="rId4">
                    <a14:imgEffect>
                      <a14:sharpenSoften amount="50000"/>
                    </a14:imgEffect>
                    <a14:imgEffect>
                      <a14:colorTemperature colorTemp="4700"/>
                    </a14:imgEffect>
                    <a14:imgEffect>
                      <a14:saturation sat="200000"/>
                    </a14:imgEffect>
                    <a14:imgEffect>
                      <a14:brightnessContrast contrast="40000"/>
                    </a14:imgEffect>
                  </a14:imgLayer>
                </a14:imgProps>
              </a:ext>
            </a:extLst>
          </a:blip>
          <a:srcRect r="653" b="1396"/>
          <a:stretch/>
        </p:blipFill>
        <p:spPr>
          <a:xfrm>
            <a:off x="0" y="98425"/>
            <a:ext cx="12020256" cy="6661149"/>
          </a:xfrm>
          <a:prstGeom prst="rect">
            <a:avLst/>
          </a:prstGeom>
        </p:spPr>
      </p:pic>
      <p:grpSp>
        <p:nvGrpSpPr>
          <p:cNvPr id="5" name="Group 4">
            <a:extLst>
              <a:ext uri="{FF2B5EF4-FFF2-40B4-BE49-F238E27FC236}">
                <a16:creationId xmlns:a16="http://schemas.microsoft.com/office/drawing/2014/main" id="{DB7093EA-9364-94A6-879E-DC66696B1AAE}"/>
              </a:ext>
            </a:extLst>
          </p:cNvPr>
          <p:cNvGrpSpPr/>
          <p:nvPr/>
        </p:nvGrpSpPr>
        <p:grpSpPr>
          <a:xfrm>
            <a:off x="4411981" y="1234440"/>
            <a:ext cx="6766514" cy="3658373"/>
            <a:chOff x="3195879" y="2300900"/>
            <a:chExt cx="8720152" cy="2448705"/>
          </a:xfrm>
        </p:grpSpPr>
        <p:grpSp>
          <p:nvGrpSpPr>
            <p:cNvPr id="7" name="组合 19">
              <a:extLst>
                <a:ext uri="{FF2B5EF4-FFF2-40B4-BE49-F238E27FC236}">
                  <a16:creationId xmlns:a16="http://schemas.microsoft.com/office/drawing/2014/main" id="{0495E1AA-F1D2-6262-B99E-9A82B8A054AB}"/>
                </a:ext>
              </a:extLst>
            </p:cNvPr>
            <p:cNvGrpSpPr/>
            <p:nvPr/>
          </p:nvGrpSpPr>
          <p:grpSpPr>
            <a:xfrm flipV="1">
              <a:off x="3195879" y="2300900"/>
              <a:ext cx="8720152" cy="2448705"/>
              <a:chOff x="692006" y="116442"/>
              <a:chExt cx="11176173" cy="2919244"/>
            </a:xfrm>
          </p:grpSpPr>
          <p:sp>
            <p:nvSpPr>
              <p:cNvPr id="9" name="矩形 16">
                <a:extLst>
                  <a:ext uri="{FF2B5EF4-FFF2-40B4-BE49-F238E27FC236}">
                    <a16:creationId xmlns:a16="http://schemas.microsoft.com/office/drawing/2014/main" id="{091D55F9-04AF-AF2D-1AEC-B44970515E6D}"/>
                  </a:ext>
                </a:extLst>
              </p:cNvPr>
              <p:cNvSpPr/>
              <p:nvPr/>
            </p:nvSpPr>
            <p:spPr>
              <a:xfrm>
                <a:off x="692006" y="116442"/>
                <a:ext cx="11176173" cy="2919244"/>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rgbClr val="F4AB3F"/>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Arial" panose="020B0604020202020204" pitchFamily="34" charset="0"/>
                  <a:ea typeface="字魂59号-创粗黑"/>
                  <a:cs typeface="Arial" panose="020B0604020202020204" pitchFamily="34" charset="0"/>
                </a:endParaRPr>
              </a:p>
            </p:txBody>
          </p:sp>
          <p:sp>
            <p:nvSpPr>
              <p:cNvPr id="10" name="矩形 16">
                <a:extLst>
                  <a:ext uri="{FF2B5EF4-FFF2-40B4-BE49-F238E27FC236}">
                    <a16:creationId xmlns:a16="http://schemas.microsoft.com/office/drawing/2014/main" id="{037A603A-76C8-B635-A770-67983A20053F}"/>
                  </a:ext>
                </a:extLst>
              </p:cNvPr>
              <p:cNvSpPr/>
              <p:nvPr/>
            </p:nvSpPr>
            <p:spPr>
              <a:xfrm>
                <a:off x="790641" y="256970"/>
                <a:ext cx="11077537" cy="2778716"/>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Arial" panose="020B0604020202020204" pitchFamily="34" charset="0"/>
                  <a:ea typeface="字魂59号-创粗黑"/>
                  <a:cs typeface="Arial" panose="020B0604020202020204" pitchFamily="34" charset="0"/>
                </a:endParaRPr>
              </a:p>
            </p:txBody>
          </p:sp>
        </p:grpSp>
        <p:sp>
          <p:nvSpPr>
            <p:cNvPr id="8" name="TextBox 7">
              <a:extLst>
                <a:ext uri="{FF2B5EF4-FFF2-40B4-BE49-F238E27FC236}">
                  <a16:creationId xmlns:a16="http://schemas.microsoft.com/office/drawing/2014/main" id="{40B8AFC6-9A13-F5C8-6E89-EEAD6E7D9C30}"/>
                </a:ext>
              </a:extLst>
            </p:cNvPr>
            <p:cNvSpPr txBox="1"/>
            <p:nvPr/>
          </p:nvSpPr>
          <p:spPr>
            <a:xfrm>
              <a:off x="3475751" y="2420596"/>
              <a:ext cx="8263577" cy="212188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EC3E74"/>
                  </a:solidFill>
                  <a:effectLst/>
                  <a:uLnTx/>
                  <a:uFillTx/>
                  <a:latin typeface="Calibri" panose="020F0502020204030204" pitchFamily="34" charset="0"/>
                  <a:ea typeface="+mn-ea"/>
                  <a:cs typeface="Calibri" panose="020F0502020204030204" pitchFamily="34" charset="0"/>
                </a:rPr>
                <a:t>Xả rác, chất thải xuống sông, hồ (Chất thải và rác xả bừa bãi xuống sông, hồ gây ô nhiễm nước, làm chết các loài sinh vật).</a:t>
              </a:r>
              <a:endParaRPr kumimoji="0" lang="en-US" sz="4000" b="1" i="0" u="none" strike="noStrike" kern="1200" cap="none" spc="0" normalizeH="0" baseline="0" noProof="0" dirty="0">
                <a:ln>
                  <a:noFill/>
                </a:ln>
                <a:solidFill>
                  <a:srgbClr val="EC3E74"/>
                </a:solidFill>
                <a:effectLst/>
                <a:uLnTx/>
                <a:uFillTx/>
                <a:latin typeface="Calibri" panose="020F0502020204030204" pitchFamily="34" charset="0"/>
                <a:ea typeface="+mn-ea"/>
                <a:cs typeface="Calibri" panose="020F0502020204030204" pitchFamily="34" charset="0"/>
              </a:endParaRPr>
            </a:p>
          </p:txBody>
        </p:sp>
      </p:grpSp>
      <p:pic>
        <p:nvPicPr>
          <p:cNvPr id="4" name="Picture 3">
            <a:extLst>
              <a:ext uri="{FF2B5EF4-FFF2-40B4-BE49-F238E27FC236}">
                <a16:creationId xmlns:a16="http://schemas.microsoft.com/office/drawing/2014/main" id="{F9C32682-B7EE-0B3A-D3D1-F5E670817C02}"/>
              </a:ext>
            </a:extLst>
          </p:cNvPr>
          <p:cNvPicPr>
            <a:picLocks noChangeAspect="1"/>
          </p:cNvPicPr>
          <p:nvPr/>
        </p:nvPicPr>
        <p:blipFill>
          <a:blip r:embed="rId5"/>
          <a:stretch>
            <a:fillRect/>
          </a:stretch>
        </p:blipFill>
        <p:spPr>
          <a:xfrm>
            <a:off x="453390" y="1055369"/>
            <a:ext cx="3558540" cy="4260883"/>
          </a:xfrm>
          <a:prstGeom prst="rect">
            <a:avLst/>
          </a:prstGeom>
        </p:spPr>
      </p:pic>
    </p:spTree>
    <p:extLst>
      <p:ext uri="{BB962C8B-B14F-4D97-AF65-F5344CB8AC3E}">
        <p14:creationId xmlns:p14="http://schemas.microsoft.com/office/powerpoint/2010/main" val="3232092297"/>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08C80B9-C4B3-2414-0BB7-2DB04B3494A4}"/>
              </a:ext>
            </a:extLst>
          </p:cNvPr>
          <p:cNvPicPr>
            <a:picLocks noChangeAspect="1"/>
          </p:cNvPicPr>
          <p:nvPr/>
        </p:nvPicPr>
        <p:blipFill rotWithShape="1">
          <a:blip r:embed="rId3">
            <a:biLevel thresh="75000"/>
            <a:extLst>
              <a:ext uri="{BEBA8EAE-BF5A-486C-A8C5-ECC9F3942E4B}">
                <a14:imgProps xmlns:a14="http://schemas.microsoft.com/office/drawing/2010/main">
                  <a14:imgLayer r:embed="rId4">
                    <a14:imgEffect>
                      <a14:sharpenSoften amount="50000"/>
                    </a14:imgEffect>
                    <a14:imgEffect>
                      <a14:colorTemperature colorTemp="4700"/>
                    </a14:imgEffect>
                    <a14:imgEffect>
                      <a14:saturation sat="200000"/>
                    </a14:imgEffect>
                    <a14:imgEffect>
                      <a14:brightnessContrast contrast="40000"/>
                    </a14:imgEffect>
                  </a14:imgLayer>
                </a14:imgProps>
              </a:ext>
            </a:extLst>
          </a:blip>
          <a:srcRect r="653" b="1396"/>
          <a:stretch/>
        </p:blipFill>
        <p:spPr>
          <a:xfrm>
            <a:off x="0" y="98425"/>
            <a:ext cx="12020256" cy="6661149"/>
          </a:xfrm>
          <a:prstGeom prst="rect">
            <a:avLst/>
          </a:prstGeom>
        </p:spPr>
      </p:pic>
      <p:grpSp>
        <p:nvGrpSpPr>
          <p:cNvPr id="5" name="Group 4">
            <a:extLst>
              <a:ext uri="{FF2B5EF4-FFF2-40B4-BE49-F238E27FC236}">
                <a16:creationId xmlns:a16="http://schemas.microsoft.com/office/drawing/2014/main" id="{DB7093EA-9364-94A6-879E-DC66696B1AAE}"/>
              </a:ext>
            </a:extLst>
          </p:cNvPr>
          <p:cNvGrpSpPr/>
          <p:nvPr/>
        </p:nvGrpSpPr>
        <p:grpSpPr>
          <a:xfrm>
            <a:off x="5760719" y="800100"/>
            <a:ext cx="5886451" cy="4777740"/>
            <a:chOff x="3195879" y="2300900"/>
            <a:chExt cx="8720152" cy="2448705"/>
          </a:xfrm>
        </p:grpSpPr>
        <p:grpSp>
          <p:nvGrpSpPr>
            <p:cNvPr id="7" name="组合 19">
              <a:extLst>
                <a:ext uri="{FF2B5EF4-FFF2-40B4-BE49-F238E27FC236}">
                  <a16:creationId xmlns:a16="http://schemas.microsoft.com/office/drawing/2014/main" id="{0495E1AA-F1D2-6262-B99E-9A82B8A054AB}"/>
                </a:ext>
              </a:extLst>
            </p:cNvPr>
            <p:cNvGrpSpPr/>
            <p:nvPr/>
          </p:nvGrpSpPr>
          <p:grpSpPr>
            <a:xfrm flipV="1">
              <a:off x="3195879" y="2300900"/>
              <a:ext cx="8720152" cy="2448705"/>
              <a:chOff x="692006" y="116442"/>
              <a:chExt cx="11176173" cy="2919244"/>
            </a:xfrm>
          </p:grpSpPr>
          <p:sp>
            <p:nvSpPr>
              <p:cNvPr id="9" name="矩形 16">
                <a:extLst>
                  <a:ext uri="{FF2B5EF4-FFF2-40B4-BE49-F238E27FC236}">
                    <a16:creationId xmlns:a16="http://schemas.microsoft.com/office/drawing/2014/main" id="{091D55F9-04AF-AF2D-1AEC-B44970515E6D}"/>
                  </a:ext>
                </a:extLst>
              </p:cNvPr>
              <p:cNvSpPr/>
              <p:nvPr/>
            </p:nvSpPr>
            <p:spPr>
              <a:xfrm>
                <a:off x="692006" y="116442"/>
                <a:ext cx="11176173" cy="2919244"/>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rgbClr val="F4AB3F"/>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Arial" panose="020B0604020202020204" pitchFamily="34" charset="0"/>
                  <a:ea typeface="字魂59号-创粗黑"/>
                  <a:cs typeface="Arial" panose="020B0604020202020204" pitchFamily="34" charset="0"/>
                </a:endParaRPr>
              </a:p>
            </p:txBody>
          </p:sp>
          <p:sp>
            <p:nvSpPr>
              <p:cNvPr id="10" name="矩形 16">
                <a:extLst>
                  <a:ext uri="{FF2B5EF4-FFF2-40B4-BE49-F238E27FC236}">
                    <a16:creationId xmlns:a16="http://schemas.microsoft.com/office/drawing/2014/main" id="{037A603A-76C8-B635-A770-67983A20053F}"/>
                  </a:ext>
                </a:extLst>
              </p:cNvPr>
              <p:cNvSpPr/>
              <p:nvPr/>
            </p:nvSpPr>
            <p:spPr>
              <a:xfrm>
                <a:off x="790641" y="256970"/>
                <a:ext cx="11077537" cy="2778716"/>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Arial" panose="020B0604020202020204" pitchFamily="34" charset="0"/>
                  <a:ea typeface="字魂59号-创粗黑"/>
                  <a:cs typeface="Arial" panose="020B0604020202020204" pitchFamily="34" charset="0"/>
                </a:endParaRPr>
              </a:p>
            </p:txBody>
          </p:sp>
        </p:grpSp>
        <p:sp>
          <p:nvSpPr>
            <p:cNvPr id="8" name="TextBox 7">
              <a:extLst>
                <a:ext uri="{FF2B5EF4-FFF2-40B4-BE49-F238E27FC236}">
                  <a16:creationId xmlns:a16="http://schemas.microsoft.com/office/drawing/2014/main" id="{40B8AFC6-9A13-F5C8-6E89-EEAD6E7D9C30}"/>
                </a:ext>
              </a:extLst>
            </p:cNvPr>
            <p:cNvSpPr txBox="1"/>
            <p:nvPr/>
          </p:nvSpPr>
          <p:spPr>
            <a:xfrm>
              <a:off x="3475751" y="2362014"/>
              <a:ext cx="8263578" cy="225572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EC3E74"/>
                  </a:solidFill>
                  <a:effectLst/>
                  <a:uLnTx/>
                  <a:uFillTx/>
                  <a:latin typeface="Calibri" panose="020F0502020204030204" pitchFamily="34" charset="0"/>
                  <a:ea typeface="+mn-ea"/>
                  <a:cs typeface="Calibri" panose="020F0502020204030204" pitchFamily="34" charset="0"/>
                </a:rPr>
                <a:t>Khai thác vàng gây sạt lở đất (Khai thác vàng khiến cả vùng đất bị đào bới, cây cối và các loài thú không có nơi sinh sống, gây sạt lở đất nguy hiểm cho con người).</a:t>
              </a:r>
            </a:p>
          </p:txBody>
        </p:sp>
      </p:grpSp>
      <p:pic>
        <p:nvPicPr>
          <p:cNvPr id="3" name="Picture 2">
            <a:extLst>
              <a:ext uri="{FF2B5EF4-FFF2-40B4-BE49-F238E27FC236}">
                <a16:creationId xmlns:a16="http://schemas.microsoft.com/office/drawing/2014/main" id="{DA1A0A5A-3B2A-3C02-E972-C3A50239C31C}"/>
              </a:ext>
            </a:extLst>
          </p:cNvPr>
          <p:cNvPicPr>
            <a:picLocks noChangeAspect="1"/>
          </p:cNvPicPr>
          <p:nvPr/>
        </p:nvPicPr>
        <p:blipFill>
          <a:blip r:embed="rId5"/>
          <a:stretch>
            <a:fillRect/>
          </a:stretch>
        </p:blipFill>
        <p:spPr>
          <a:xfrm>
            <a:off x="435292" y="1661160"/>
            <a:ext cx="4876045" cy="2762250"/>
          </a:xfrm>
          <a:prstGeom prst="rect">
            <a:avLst/>
          </a:prstGeom>
        </p:spPr>
      </p:pic>
    </p:spTree>
    <p:extLst>
      <p:ext uri="{BB962C8B-B14F-4D97-AF65-F5344CB8AC3E}">
        <p14:creationId xmlns:p14="http://schemas.microsoft.com/office/powerpoint/2010/main" val="224462976"/>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08CAD36E-1659-4B40-909B-3B7D3D5FA109}"/>
              </a:ext>
            </a:extLst>
          </p:cNvPr>
          <p:cNvGrpSpPr/>
          <p:nvPr/>
        </p:nvGrpSpPr>
        <p:grpSpPr>
          <a:xfrm>
            <a:off x="148590" y="733768"/>
            <a:ext cx="8709660" cy="3141003"/>
            <a:chOff x="403605" y="1221926"/>
            <a:chExt cx="11998013" cy="1517257"/>
          </a:xfrm>
        </p:grpSpPr>
        <p:sp>
          <p:nvSpPr>
            <p:cNvPr id="8" name="Rectangle: Rounded Corners 8">
              <a:extLst>
                <a:ext uri="{FF2B5EF4-FFF2-40B4-BE49-F238E27FC236}">
                  <a16:creationId xmlns:a16="http://schemas.microsoft.com/office/drawing/2014/main" id="{D86628A2-5FAD-424A-B9CA-00D0FBAD8E21}"/>
                </a:ext>
              </a:extLst>
            </p:cNvPr>
            <p:cNvSpPr/>
            <p:nvPr/>
          </p:nvSpPr>
          <p:spPr>
            <a:xfrm>
              <a:off x="403605" y="1226361"/>
              <a:ext cx="11998013" cy="1512822"/>
            </a:xfrm>
            <a:prstGeom prst="roundRect">
              <a:avLst/>
            </a:prstGeom>
            <a:solidFill>
              <a:sysClr val="window" lastClr="FFFFFF">
                <a:alpha val="73000"/>
              </a:sysClr>
            </a:solidFill>
            <a:ln w="38100" cap="flat" cmpd="sng" algn="ctr">
              <a:solidFill>
                <a:srgbClr val="002060"/>
              </a:solidFill>
              <a:prstDash val="solid"/>
              <a:miter lim="800000"/>
              <a:extLst>
                <a:ext uri="{C807C97D-BFC1-408E-A445-0C87EB9F89A2}">
                  <ask:lineSketchStyleProps xmlns="" xmlns:ask="http://schemas.microsoft.com/office/drawing/2018/sketchyshapes" sd="3694780287">
                    <a:custGeom>
                      <a:avLst/>
                      <a:gdLst>
                        <a:gd name="connsiteX0" fmla="*/ 0 w 7943850"/>
                        <a:gd name="connsiteY0" fmla="*/ 480001 h 4795234"/>
                        <a:gd name="connsiteX1" fmla="*/ 340388 w 7943850"/>
                        <a:gd name="connsiteY1" fmla="*/ 0 h 4795234"/>
                        <a:gd name="connsiteX2" fmla="*/ 7603461 w 7943850"/>
                        <a:gd name="connsiteY2" fmla="*/ 0 h 4795234"/>
                        <a:gd name="connsiteX3" fmla="*/ 7943850 w 7943850"/>
                        <a:gd name="connsiteY3" fmla="*/ 480001 h 4795234"/>
                        <a:gd name="connsiteX4" fmla="*/ 7943850 w 7943850"/>
                        <a:gd name="connsiteY4" fmla="*/ 4315231 h 4795234"/>
                        <a:gd name="connsiteX5" fmla="*/ 7603461 w 7943850"/>
                        <a:gd name="connsiteY5" fmla="*/ 4795234 h 4795234"/>
                        <a:gd name="connsiteX6" fmla="*/ 340388 w 7943850"/>
                        <a:gd name="connsiteY6" fmla="*/ 4795234 h 4795234"/>
                        <a:gd name="connsiteX7" fmla="*/ 0 w 7943850"/>
                        <a:gd name="connsiteY7" fmla="*/ 4315231 h 4795234"/>
                        <a:gd name="connsiteX8" fmla="*/ 0 w 7943850"/>
                        <a:gd name="connsiteY8" fmla="*/ 480001 h 4795234"/>
                        <a:gd name="connsiteX0" fmla="*/ 0 w 7943850"/>
                        <a:gd name="connsiteY0" fmla="*/ 480001 h 4795234"/>
                        <a:gd name="connsiteX1" fmla="*/ 340388 w 7943850"/>
                        <a:gd name="connsiteY1" fmla="*/ 0 h 4795234"/>
                        <a:gd name="connsiteX2" fmla="*/ 7603461 w 7943850"/>
                        <a:gd name="connsiteY2" fmla="*/ 0 h 4795234"/>
                        <a:gd name="connsiteX3" fmla="*/ 7943850 w 7943850"/>
                        <a:gd name="connsiteY3" fmla="*/ 480001 h 4795234"/>
                        <a:gd name="connsiteX4" fmla="*/ 7943850 w 7943850"/>
                        <a:gd name="connsiteY4" fmla="*/ 4315231 h 4795234"/>
                        <a:gd name="connsiteX5" fmla="*/ 7603461 w 7943850"/>
                        <a:gd name="connsiteY5" fmla="*/ 4795234 h 4795234"/>
                        <a:gd name="connsiteX6" fmla="*/ 340388 w 7943850"/>
                        <a:gd name="connsiteY6" fmla="*/ 4795234 h 4795234"/>
                        <a:gd name="connsiteX7" fmla="*/ 0 w 7943850"/>
                        <a:gd name="connsiteY7" fmla="*/ 4315231 h 4795234"/>
                        <a:gd name="connsiteX8" fmla="*/ 0 w 7943850"/>
                        <a:gd name="connsiteY8" fmla="*/ 480001 h 4795234"/>
                        <a:gd name="connsiteX0" fmla="*/ 0 w 7943850"/>
                        <a:gd name="connsiteY0" fmla="*/ 480001 h 4795234"/>
                        <a:gd name="connsiteX1" fmla="*/ 340388 w 7943850"/>
                        <a:gd name="connsiteY1" fmla="*/ 0 h 4795234"/>
                        <a:gd name="connsiteX2" fmla="*/ 7603461 w 7943850"/>
                        <a:gd name="connsiteY2" fmla="*/ 0 h 4795234"/>
                        <a:gd name="connsiteX3" fmla="*/ 7943850 w 7943850"/>
                        <a:gd name="connsiteY3" fmla="*/ 480001 h 4795234"/>
                        <a:gd name="connsiteX4" fmla="*/ 7943850 w 7943850"/>
                        <a:gd name="connsiteY4" fmla="*/ 4315231 h 4795234"/>
                        <a:gd name="connsiteX5" fmla="*/ 7603461 w 7943850"/>
                        <a:gd name="connsiteY5" fmla="*/ 4795234 h 4795234"/>
                        <a:gd name="connsiteX6" fmla="*/ 340388 w 7943850"/>
                        <a:gd name="connsiteY6" fmla="*/ 4795234 h 4795234"/>
                        <a:gd name="connsiteX7" fmla="*/ 0 w 7943850"/>
                        <a:gd name="connsiteY7" fmla="*/ 4315231 h 4795234"/>
                        <a:gd name="connsiteX8" fmla="*/ 0 w 7943850"/>
                        <a:gd name="connsiteY8" fmla="*/ 480001 h 4795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43850" h="4795234" fill="none" extrusionOk="0">
                          <a:moveTo>
                            <a:pt x="0" y="480001"/>
                          </a:moveTo>
                          <a:cubicBezTo>
                            <a:pt x="5550" y="277412"/>
                            <a:pt x="197235" y="-43001"/>
                            <a:pt x="340388" y="0"/>
                          </a:cubicBezTo>
                          <a:cubicBezTo>
                            <a:pt x="2965644" y="204007"/>
                            <a:pt x="6042001" y="-464935"/>
                            <a:pt x="7603461" y="0"/>
                          </a:cubicBezTo>
                          <a:cubicBezTo>
                            <a:pt x="7745501" y="-9155"/>
                            <a:pt x="8006612" y="155965"/>
                            <a:pt x="7943850" y="480001"/>
                          </a:cubicBezTo>
                          <a:cubicBezTo>
                            <a:pt x="8024804" y="2080975"/>
                            <a:pt x="8081913" y="2734490"/>
                            <a:pt x="7943850" y="4315231"/>
                          </a:cubicBezTo>
                          <a:cubicBezTo>
                            <a:pt x="7914953" y="4619312"/>
                            <a:pt x="7830180" y="4793514"/>
                            <a:pt x="7603461" y="4795234"/>
                          </a:cubicBezTo>
                          <a:cubicBezTo>
                            <a:pt x="6031198" y="4670291"/>
                            <a:pt x="3572652" y="4718124"/>
                            <a:pt x="340388" y="4795234"/>
                          </a:cubicBezTo>
                          <a:cubicBezTo>
                            <a:pt x="141329" y="4710152"/>
                            <a:pt x="849" y="4628740"/>
                            <a:pt x="0" y="4315231"/>
                          </a:cubicBezTo>
                          <a:cubicBezTo>
                            <a:pt x="-176424" y="2795079"/>
                            <a:pt x="231330" y="1655163"/>
                            <a:pt x="0" y="480001"/>
                          </a:cubicBezTo>
                          <a:close/>
                        </a:path>
                        <a:path w="7943850" h="4795234" stroke="0" extrusionOk="0">
                          <a:moveTo>
                            <a:pt x="0" y="480001"/>
                          </a:moveTo>
                          <a:cubicBezTo>
                            <a:pt x="-29787" y="205351"/>
                            <a:pt x="191153" y="-41488"/>
                            <a:pt x="340388" y="0"/>
                          </a:cubicBezTo>
                          <a:cubicBezTo>
                            <a:pt x="2677087" y="-497320"/>
                            <a:pt x="4033903" y="249151"/>
                            <a:pt x="7603461" y="0"/>
                          </a:cubicBezTo>
                          <a:cubicBezTo>
                            <a:pt x="7736374" y="-4747"/>
                            <a:pt x="7943106" y="303781"/>
                            <a:pt x="7943850" y="480001"/>
                          </a:cubicBezTo>
                          <a:cubicBezTo>
                            <a:pt x="8193794" y="1603468"/>
                            <a:pt x="8191851" y="2935288"/>
                            <a:pt x="7943850" y="4315231"/>
                          </a:cubicBezTo>
                          <a:cubicBezTo>
                            <a:pt x="7966830" y="4622931"/>
                            <a:pt x="7770896" y="4788084"/>
                            <a:pt x="7603461" y="4795234"/>
                          </a:cubicBezTo>
                          <a:cubicBezTo>
                            <a:pt x="4655959" y="4724482"/>
                            <a:pt x="1139501" y="4864362"/>
                            <a:pt x="340388" y="4795234"/>
                          </a:cubicBezTo>
                          <a:cubicBezTo>
                            <a:pt x="155253" y="4718381"/>
                            <a:pt x="-18853" y="4518316"/>
                            <a:pt x="0" y="4315231"/>
                          </a:cubicBezTo>
                          <a:cubicBezTo>
                            <a:pt x="-264328" y="2989342"/>
                            <a:pt x="-265864" y="2015916"/>
                            <a:pt x="0" y="480001"/>
                          </a:cubicBezTo>
                          <a:close/>
                        </a:path>
                        <a:path w="7943850" h="4795234" fill="none" stroke="0" extrusionOk="0">
                          <a:moveTo>
                            <a:pt x="0" y="480001"/>
                          </a:moveTo>
                          <a:cubicBezTo>
                            <a:pt x="-7802" y="197563"/>
                            <a:pt x="173073" y="-11339"/>
                            <a:pt x="340388" y="0"/>
                          </a:cubicBezTo>
                          <a:cubicBezTo>
                            <a:pt x="2530452" y="450153"/>
                            <a:pt x="5959425" y="-63294"/>
                            <a:pt x="7603461" y="0"/>
                          </a:cubicBezTo>
                          <a:cubicBezTo>
                            <a:pt x="7777313" y="9552"/>
                            <a:pt x="8011199" y="207785"/>
                            <a:pt x="7943850" y="480001"/>
                          </a:cubicBezTo>
                          <a:cubicBezTo>
                            <a:pt x="7917155" y="2281227"/>
                            <a:pt x="8127245" y="2744638"/>
                            <a:pt x="7943850" y="4315231"/>
                          </a:cubicBezTo>
                          <a:cubicBezTo>
                            <a:pt x="7921021" y="4629226"/>
                            <a:pt x="7792302" y="4777208"/>
                            <a:pt x="7603461" y="4795234"/>
                          </a:cubicBezTo>
                          <a:cubicBezTo>
                            <a:pt x="5442795" y="4424045"/>
                            <a:pt x="3998593" y="4488009"/>
                            <a:pt x="340388" y="4795234"/>
                          </a:cubicBezTo>
                          <a:cubicBezTo>
                            <a:pt x="153171" y="4757909"/>
                            <a:pt x="37707" y="4606024"/>
                            <a:pt x="0" y="4315231"/>
                          </a:cubicBezTo>
                          <a:cubicBezTo>
                            <a:pt x="-58448" y="2937740"/>
                            <a:pt x="-169678" y="1912186"/>
                            <a:pt x="0" y="480001"/>
                          </a:cubicBezTo>
                          <a:close/>
                        </a:path>
                        <a:path w="7943850" h="4795234" fill="none" stroke="0" extrusionOk="0">
                          <a:moveTo>
                            <a:pt x="0" y="480001"/>
                          </a:moveTo>
                          <a:cubicBezTo>
                            <a:pt x="2008" y="241468"/>
                            <a:pt x="211005" y="-23388"/>
                            <a:pt x="340388" y="0"/>
                          </a:cubicBezTo>
                          <a:cubicBezTo>
                            <a:pt x="2703109" y="361711"/>
                            <a:pt x="5922202" y="-253739"/>
                            <a:pt x="7603461" y="0"/>
                          </a:cubicBezTo>
                          <a:cubicBezTo>
                            <a:pt x="7757885" y="-5977"/>
                            <a:pt x="7991709" y="198045"/>
                            <a:pt x="7943850" y="480001"/>
                          </a:cubicBezTo>
                          <a:cubicBezTo>
                            <a:pt x="7955546" y="2133155"/>
                            <a:pt x="8087215" y="2727909"/>
                            <a:pt x="7943850" y="4315231"/>
                          </a:cubicBezTo>
                          <a:cubicBezTo>
                            <a:pt x="7909574" y="4632150"/>
                            <a:pt x="7809227" y="4776234"/>
                            <a:pt x="7603461" y="4795234"/>
                          </a:cubicBezTo>
                          <a:cubicBezTo>
                            <a:pt x="5718930" y="4488182"/>
                            <a:pt x="3827529" y="4647188"/>
                            <a:pt x="340388" y="4795234"/>
                          </a:cubicBezTo>
                          <a:cubicBezTo>
                            <a:pt x="142941" y="4734946"/>
                            <a:pt x="29396" y="4618845"/>
                            <a:pt x="0" y="4315231"/>
                          </a:cubicBezTo>
                          <a:cubicBezTo>
                            <a:pt x="-198211" y="2832271"/>
                            <a:pt x="125686" y="1738015"/>
                            <a:pt x="0" y="480001"/>
                          </a:cubicBezTo>
                          <a:close/>
                        </a:path>
                      </a:pathLst>
                    </a:custGeom>
                    <ask:type>
                      <ask:lineSketchNon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500" b="0" i="0" u="none" strike="noStrike" kern="0" cap="none" spc="0" normalizeH="0" baseline="0" noProof="0">
                <a:ln>
                  <a:noFill/>
                </a:ln>
                <a:solidFill>
                  <a:srgbClr val="FF0000"/>
                </a:solidFill>
                <a:effectLst/>
                <a:uLnTx/>
                <a:uFillTx/>
                <a:latin typeface="Calibri" panose="020F0502020204030204"/>
                <a:ea typeface="+mn-ea"/>
                <a:cs typeface="+mn-cs"/>
              </a:endParaRPr>
            </a:p>
          </p:txBody>
        </p:sp>
        <p:sp>
          <p:nvSpPr>
            <p:cNvPr id="10" name="Hộp Văn bản 5">
              <a:extLst>
                <a:ext uri="{FF2B5EF4-FFF2-40B4-BE49-F238E27FC236}">
                  <a16:creationId xmlns:a16="http://schemas.microsoft.com/office/drawing/2014/main" id="{29CAB070-F9DB-4BC7-950B-01B69C298483}"/>
                </a:ext>
              </a:extLst>
            </p:cNvPr>
            <p:cNvSpPr txBox="1"/>
            <p:nvPr/>
          </p:nvSpPr>
          <p:spPr>
            <a:xfrm>
              <a:off x="541712" y="1221926"/>
              <a:ext cx="11618220" cy="1496833"/>
            </a:xfrm>
            <a:prstGeom prst="roundRect">
              <a:avLst/>
            </a:prstGeom>
            <a:noFill/>
            <a:ln>
              <a:noFill/>
              <a:extLst>
                <a:ext uri="{C807C97D-BFC1-408E-A445-0C87EB9F89A2}">
                  <ask:lineSketchStyleProps xmlns="" xmlns:ask="http://schemas.microsoft.com/office/drawing/2018/sketchyshapes">
                    <ask:type>
                      <ask:lineSketchNone/>
                    </ask:type>
                  </ask:lineSketchStyleProps>
                </a:ext>
              </a:extLst>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srgbClr val="002060"/>
                  </a:solidFill>
                  <a:effectLst/>
                  <a:uLnTx/>
                  <a:uFillTx/>
                  <a:latin typeface="Calibri" panose="020F0502020204030204"/>
                  <a:ea typeface="+mn-ea"/>
                  <a:cs typeface="+mn-cs"/>
                </a:rPr>
                <a:t>Kể những hoạt động khác của con người tác động tích cực hoặc tiêu cực đến môi trường và tài nguyên thiên nhiên.</a:t>
              </a:r>
            </a:p>
          </p:txBody>
        </p:sp>
      </p:grpSp>
      <p:pic>
        <p:nvPicPr>
          <p:cNvPr id="2" name="Picture 7">
            <a:extLst>
              <a:ext uri="{FF2B5EF4-FFF2-40B4-BE49-F238E27FC236}">
                <a16:creationId xmlns:a16="http://schemas.microsoft.com/office/drawing/2014/main" id="{4B942487-B25F-92E7-0D62-B8035DF009C6}"/>
              </a:ext>
            </a:extLst>
          </p:cNvPr>
          <p:cNvPicPr>
            <a:picLocks noChangeAspect="1"/>
          </p:cNvPicPr>
          <p:nvPr/>
        </p:nvPicPr>
        <p:blipFill>
          <a:blip r:embed="rId2"/>
          <a:stretch>
            <a:fillRect/>
          </a:stretch>
        </p:blipFill>
        <p:spPr>
          <a:xfrm>
            <a:off x="8879512" y="2012497"/>
            <a:ext cx="3789875" cy="4845503"/>
          </a:xfrm>
          <a:prstGeom prst="rect">
            <a:avLst/>
          </a:prstGeom>
        </p:spPr>
      </p:pic>
      <p:pic>
        <p:nvPicPr>
          <p:cNvPr id="3" name="Picture 2" descr="A round pink label with white text and a black background&#10;&#10;Description automatically generated">
            <a:extLst>
              <a:ext uri="{FF2B5EF4-FFF2-40B4-BE49-F238E27FC236}">
                <a16:creationId xmlns:a16="http://schemas.microsoft.com/office/drawing/2014/main" id="{6A024885-5323-C989-7BE2-0A8BE006833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7270" y="144157"/>
            <a:ext cx="1550635" cy="1550635"/>
          </a:xfrm>
          <a:prstGeom prst="rect">
            <a:avLst/>
          </a:prstGeom>
        </p:spPr>
      </p:pic>
    </p:spTree>
    <p:extLst>
      <p:ext uri="{BB962C8B-B14F-4D97-AF65-F5344CB8AC3E}">
        <p14:creationId xmlns:p14="http://schemas.microsoft.com/office/powerpoint/2010/main" val="2656348575"/>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2" descr="World Environment Day Plant Earth Green Background, Surroundings, Protect  The Environment, World Environment Day Background Image And Wallpaper for  Free Download">
            <a:extLst>
              <a:ext uri="{FF2B5EF4-FFF2-40B4-BE49-F238E27FC236}">
                <a16:creationId xmlns:a16="http://schemas.microsoft.com/office/drawing/2014/main" id="{5F8019C8-0A7A-466E-B236-A4B8CD4C3A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23" name="Freeform 10">
            <a:extLst>
              <a:ext uri="{FF2B5EF4-FFF2-40B4-BE49-F238E27FC236}">
                <a16:creationId xmlns:a16="http://schemas.microsoft.com/office/drawing/2014/main" id="{0FC9FC6A-2B1B-872B-7B50-3C0AC159522A}"/>
              </a:ext>
            </a:extLst>
          </p:cNvPr>
          <p:cNvSpPr/>
          <p:nvPr/>
        </p:nvSpPr>
        <p:spPr>
          <a:xfrm rot="-816925">
            <a:off x="2490931" y="6034653"/>
            <a:ext cx="406111" cy="525407"/>
          </a:xfrm>
          <a:custGeom>
            <a:avLst/>
            <a:gdLst/>
            <a:ahLst/>
            <a:cxnLst/>
            <a:rect l="l" t="t" r="r" b="b"/>
            <a:pathLst>
              <a:path w="406111" h="525407">
                <a:moveTo>
                  <a:pt x="0" y="0"/>
                </a:moveTo>
                <a:lnTo>
                  <a:pt x="406111" y="0"/>
                </a:lnTo>
                <a:lnTo>
                  <a:pt x="406111" y="525406"/>
                </a:lnTo>
                <a:lnTo>
                  <a:pt x="0" y="525406"/>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10">
            <a:extLst>
              <a:ext uri="{FF2B5EF4-FFF2-40B4-BE49-F238E27FC236}">
                <a16:creationId xmlns:a16="http://schemas.microsoft.com/office/drawing/2014/main" id="{E887997D-DF12-3B4F-8877-CF3206401355}"/>
              </a:ext>
            </a:extLst>
          </p:cNvPr>
          <p:cNvSpPr/>
          <p:nvPr/>
        </p:nvSpPr>
        <p:spPr>
          <a:xfrm rot="21423536">
            <a:off x="2675069" y="5061998"/>
            <a:ext cx="663983" cy="859030"/>
          </a:xfrm>
          <a:custGeom>
            <a:avLst/>
            <a:gdLst/>
            <a:ahLst/>
            <a:cxnLst/>
            <a:rect l="l" t="t" r="r" b="b"/>
            <a:pathLst>
              <a:path w="406111" h="525407">
                <a:moveTo>
                  <a:pt x="0" y="0"/>
                </a:moveTo>
                <a:lnTo>
                  <a:pt x="406111" y="0"/>
                </a:lnTo>
                <a:lnTo>
                  <a:pt x="406111" y="525406"/>
                </a:lnTo>
                <a:lnTo>
                  <a:pt x="0" y="525406"/>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11">
            <a:extLst>
              <a:ext uri="{FF2B5EF4-FFF2-40B4-BE49-F238E27FC236}">
                <a16:creationId xmlns:a16="http://schemas.microsoft.com/office/drawing/2014/main" id="{98004AC5-4A6E-138C-ADB2-333DF211B9CE}"/>
              </a:ext>
            </a:extLst>
          </p:cNvPr>
          <p:cNvSpPr/>
          <p:nvPr/>
        </p:nvSpPr>
        <p:spPr>
          <a:xfrm rot="421590">
            <a:off x="335214" y="5363387"/>
            <a:ext cx="346139" cy="447817"/>
          </a:xfrm>
          <a:custGeom>
            <a:avLst/>
            <a:gdLst/>
            <a:ahLst/>
            <a:cxnLst/>
            <a:rect l="l" t="t" r="r" b="b"/>
            <a:pathLst>
              <a:path w="346139" h="447817">
                <a:moveTo>
                  <a:pt x="0" y="0"/>
                </a:moveTo>
                <a:lnTo>
                  <a:pt x="346138" y="0"/>
                </a:lnTo>
                <a:lnTo>
                  <a:pt x="346138" y="447817"/>
                </a:lnTo>
                <a:lnTo>
                  <a:pt x="0" y="447817"/>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C58C5C77-E3BB-C6C2-8CE8-4E7F99F4AE88}"/>
              </a:ext>
            </a:extLst>
          </p:cNvPr>
          <p:cNvPicPr>
            <a:picLocks noChangeAspect="1"/>
          </p:cNvPicPr>
          <p:nvPr/>
        </p:nvPicPr>
        <p:blipFill>
          <a:blip r:embed="rId5"/>
          <a:stretch>
            <a:fillRect/>
          </a:stretch>
        </p:blipFill>
        <p:spPr>
          <a:xfrm>
            <a:off x="7087727" y="645710"/>
            <a:ext cx="4901609" cy="5291787"/>
          </a:xfrm>
          <a:prstGeom prst="rect">
            <a:avLst/>
          </a:prstGeom>
        </p:spPr>
      </p:pic>
    </p:spTree>
    <p:extLst>
      <p:ext uri="{BB962C8B-B14F-4D97-AF65-F5344CB8AC3E}">
        <p14:creationId xmlns:p14="http://schemas.microsoft.com/office/powerpoint/2010/main" val="156966643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30+ hình nền thiên nhiên đẹp cho powerpoint mẫu thiết kế chất lượng cao">
            <a:extLst>
              <a:ext uri="{FF2B5EF4-FFF2-40B4-BE49-F238E27FC236}">
                <a16:creationId xmlns:a16="http://schemas.microsoft.com/office/drawing/2014/main" id="{5A3272D0-62B0-416F-9B6F-6098D5305D4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4">
            <a:extLst>
              <a:ext uri="{FF2B5EF4-FFF2-40B4-BE49-F238E27FC236}">
                <a16:creationId xmlns:a16="http://schemas.microsoft.com/office/drawing/2014/main" id="{7FCA6AE6-5964-48C6-8BF5-E2B92FEFFF5A}"/>
              </a:ext>
            </a:extLst>
          </p:cNvPr>
          <p:cNvSpPr/>
          <p:nvPr/>
        </p:nvSpPr>
        <p:spPr>
          <a:xfrm>
            <a:off x="96447" y="924207"/>
            <a:ext cx="8208973" cy="3945506"/>
          </a:xfrm>
          <a:prstGeom prst="roundRect">
            <a:avLst>
              <a:gd name="adj" fmla="val 11760"/>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A group of children posing for a photo&#10;&#10;Description automatically generated with low confidence">
            <a:extLst>
              <a:ext uri="{FF2B5EF4-FFF2-40B4-BE49-F238E27FC236}">
                <a16:creationId xmlns:a16="http://schemas.microsoft.com/office/drawing/2014/main" id="{E31D631B-D8BC-4A4F-BF04-E54839A1C033}"/>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3289" b="97034" l="2015" r="96809">
                        <a14:foregroundMark x1="15638" y1="22498" x2="20550" y2="24233"/>
                        <a14:foregroundMark x1="67191" y1="7244" x2="75693" y2="11017"/>
                        <a14:foregroundMark x1="76847" y1="24536" x2="87490" y2="28471"/>
                        <a14:foregroundMark x1="87490" y1="28471" x2="87490" y2="28471"/>
                        <a14:foregroundMark x1="6633" y1="32103" x2="6129" y2="39487"/>
                        <a14:foregroundMark x1="61293" y1="92655" x2="60810" y2="94552"/>
                        <a14:foregroundMark x1="47376" y1="93765" x2="48699" y2="93765"/>
                        <a14:foregroundMark x1="34614" y1="92514" x2="33963" y2="95803"/>
                        <a14:foregroundMark x1="26427" y1="92191" x2="28065" y2="96913"/>
                        <a14:foregroundMark x1="16289" y1="92030" x2="14966" y2="97074"/>
                        <a14:foregroundMark x1="85684" y1="88741" x2="86986" y2="93140"/>
                        <a14:foregroundMark x1="92884" y1="33515" x2="95823" y2="37127"/>
                        <a14:foregroundMark x1="67024" y1="3773" x2="62762" y2="3309"/>
                        <a14:foregroundMark x1="54576" y1="9605" x2="62762" y2="10694"/>
                        <a14:foregroundMark x1="57536" y1="19976" x2="59320" y2="23285"/>
                        <a14:foregroundMark x1="67842" y1="20763" x2="70298" y2="23123"/>
                        <a14:foregroundMark x1="57368" y1="29419" x2="54261" y2="33979"/>
                        <a14:foregroundMark x1="61776" y1="10069" x2="55563" y2="10856"/>
                        <a14:foregroundMark x1="75525" y1="96590" x2="75525" y2="96590"/>
                        <a14:foregroundMark x1="85684" y1="95500" x2="87636" y2="95662"/>
                        <a14:foregroundMark x1="75693" y1="95662" x2="75693" y2="95662"/>
                        <a14:foregroundMark x1="2036" y1="32244" x2="3526" y2="34140"/>
                        <a14:foregroundMark x1="96809" y1="18241" x2="96809" y2="18241"/>
                        <a14:foregroundMark x1="96641" y1="20924" x2="96641" y2="20924"/>
                        <a14:backgroundMark x1="32976" y1="50504" x2="32976" y2="50504"/>
                        <a14:backgroundMark x1="53107" y1="33515" x2="53107" y2="33515"/>
                        <a14:backgroundMark x1="46390" y1="35391" x2="46390" y2="35391"/>
                        <a14:backgroundMark x1="55080" y1="33818" x2="55080" y2="33818"/>
                        <a14:backgroundMark x1="27246" y1="42171" x2="27246" y2="42171"/>
                        <a14:backgroundMark x1="68157" y1="68604" x2="68157" y2="68604"/>
                        <a14:backgroundMark x1="98279" y1="19189" x2="98279" y2="19189"/>
                      </a14:backgroundRemoval>
                    </a14:imgEffect>
                  </a14:imgLayer>
                </a14:imgProps>
              </a:ext>
            </a:extLst>
          </a:blip>
          <a:stretch>
            <a:fillRect/>
          </a:stretch>
        </p:blipFill>
        <p:spPr>
          <a:xfrm>
            <a:off x="8284374" y="2673869"/>
            <a:ext cx="3786079" cy="3938665"/>
          </a:xfrm>
          <a:prstGeom prst="rect">
            <a:avLst/>
          </a:prstGeom>
        </p:spPr>
      </p:pic>
      <p:sp>
        <p:nvSpPr>
          <p:cNvPr id="6" name="TextBox 5">
            <a:extLst>
              <a:ext uri="{FF2B5EF4-FFF2-40B4-BE49-F238E27FC236}">
                <a16:creationId xmlns:a16="http://schemas.microsoft.com/office/drawing/2014/main" id="{2AF0BD79-FBE5-4A20-AF82-01704E9B49E3}"/>
              </a:ext>
            </a:extLst>
          </p:cNvPr>
          <p:cNvSpPr txBox="1"/>
          <p:nvPr/>
        </p:nvSpPr>
        <p:spPr>
          <a:xfrm>
            <a:off x="410501" y="1111837"/>
            <a:ext cx="8034727" cy="3323987"/>
          </a:xfrm>
          <a:prstGeom prst="rect">
            <a:avLst/>
          </a:prstGeom>
          <a:noFill/>
        </p:spPr>
        <p:txBody>
          <a:bodyPr wrap="square" rtlCol="0">
            <a:spAutoFit/>
          </a:bodyPr>
          <a:lstStyle/>
          <a:p>
            <a:pPr lvl="0" algn="just"/>
            <a:r>
              <a:rPr lang="vi-VN" sz="3000" b="1" dirty="0">
                <a:solidFill>
                  <a:srgbClr val="FF0000"/>
                </a:solidFill>
                <a:latin typeface="Cambria" panose="02040503050406030204" pitchFamily="18" charset="0"/>
                <a:ea typeface="Cambria" panose="02040503050406030204" pitchFamily="18" charset="0"/>
              </a:rPr>
              <a:t>Kể những hoạt động khác của con người tác động tích cực hoặc tiêu cực đến môi trường và tài nguyên thiên nhiên.</a:t>
            </a:r>
            <a:endParaRPr lang="en-US" sz="3000" b="1" dirty="0">
              <a:solidFill>
                <a:srgbClr val="FF0000"/>
              </a:solidFill>
              <a:latin typeface="Cambria" panose="02040503050406030204" pitchFamily="18" charset="0"/>
              <a:ea typeface="Cambria" panose="02040503050406030204" pitchFamily="18" charset="0"/>
            </a:endParaRPr>
          </a:p>
          <a:p>
            <a:pPr lvl="0" algn="just"/>
            <a:r>
              <a:rPr lang="vi-VN" sz="3000" dirty="0">
                <a:solidFill>
                  <a:srgbClr val="FF0000"/>
                </a:solidFill>
                <a:latin typeface="Cambria" panose="02040503050406030204" pitchFamily="18" charset="0"/>
                <a:ea typeface="Cambria" panose="02040503050406030204" pitchFamily="18" charset="0"/>
              </a:rPr>
              <a:t>+ Tổ 1: Tác động tới môi trường đất.</a:t>
            </a:r>
          </a:p>
          <a:p>
            <a:pPr lvl="0" algn="just"/>
            <a:r>
              <a:rPr lang="vi-VN" sz="3000" dirty="0">
                <a:solidFill>
                  <a:srgbClr val="FF0000"/>
                </a:solidFill>
                <a:latin typeface="Cambria" panose="02040503050406030204" pitchFamily="18" charset="0"/>
                <a:ea typeface="Cambria" panose="02040503050406030204" pitchFamily="18" charset="0"/>
              </a:rPr>
              <a:t>+ Tổ 2: Tác động tới môi trường nước.</a:t>
            </a:r>
          </a:p>
          <a:p>
            <a:pPr lvl="0" algn="just"/>
            <a:r>
              <a:rPr lang="vi-VN" sz="3000" dirty="0">
                <a:solidFill>
                  <a:srgbClr val="FF0000"/>
                </a:solidFill>
                <a:latin typeface="Cambria" panose="02040503050406030204" pitchFamily="18" charset="0"/>
                <a:ea typeface="Cambria" panose="02040503050406030204" pitchFamily="18" charset="0"/>
              </a:rPr>
              <a:t>+ Tổ 3: Tác động tới môi trường không khí.</a:t>
            </a:r>
          </a:p>
          <a:p>
            <a:pPr lvl="0" algn="just"/>
            <a:r>
              <a:rPr lang="vi-VN" sz="3000" dirty="0">
                <a:solidFill>
                  <a:srgbClr val="FF0000"/>
                </a:solidFill>
                <a:latin typeface="Cambria" panose="02040503050406030204" pitchFamily="18" charset="0"/>
                <a:ea typeface="Cambria" panose="02040503050406030204" pitchFamily="18" charset="0"/>
              </a:rPr>
              <a:t>+ Tổ 4: Tác động tới tài nguyên thiên nhiên.</a:t>
            </a:r>
            <a:endParaRPr kumimoji="0" lang="vi-VN" sz="300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pic>
        <p:nvPicPr>
          <p:cNvPr id="2" name="Picture 1">
            <a:extLst>
              <a:ext uri="{FF2B5EF4-FFF2-40B4-BE49-F238E27FC236}">
                <a16:creationId xmlns:a16="http://schemas.microsoft.com/office/drawing/2014/main" id="{09F87795-3A8D-887C-FBF6-1438B44DDFF0}"/>
              </a:ext>
            </a:extLst>
          </p:cNvPr>
          <p:cNvPicPr>
            <a:picLocks noChangeAspect="1"/>
          </p:cNvPicPr>
          <p:nvPr/>
        </p:nvPicPr>
        <p:blipFill>
          <a:blip r:embed="rId5"/>
          <a:stretch>
            <a:fillRect/>
          </a:stretch>
        </p:blipFill>
        <p:spPr>
          <a:xfrm>
            <a:off x="7436879" y="867962"/>
            <a:ext cx="5547841" cy="1847248"/>
          </a:xfrm>
          <a:prstGeom prst="rect">
            <a:avLst/>
          </a:prstGeom>
        </p:spPr>
      </p:pic>
    </p:spTree>
    <p:extLst>
      <p:ext uri="{BB962C8B-B14F-4D97-AF65-F5344CB8AC3E}">
        <p14:creationId xmlns:p14="http://schemas.microsoft.com/office/powerpoint/2010/main" val="306567899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08C80B9-C4B3-2414-0BB7-2DB04B3494A4}"/>
              </a:ext>
            </a:extLst>
          </p:cNvPr>
          <p:cNvPicPr>
            <a:picLocks noChangeAspect="1"/>
          </p:cNvPicPr>
          <p:nvPr/>
        </p:nvPicPr>
        <p:blipFill rotWithShape="1">
          <a:blip r:embed="rId3">
            <a:biLevel thresh="75000"/>
            <a:extLst>
              <a:ext uri="{BEBA8EAE-BF5A-486C-A8C5-ECC9F3942E4B}">
                <a14:imgProps xmlns:a14="http://schemas.microsoft.com/office/drawing/2010/main">
                  <a14:imgLayer r:embed="rId4">
                    <a14:imgEffect>
                      <a14:sharpenSoften amount="50000"/>
                    </a14:imgEffect>
                    <a14:imgEffect>
                      <a14:colorTemperature colorTemp="4700"/>
                    </a14:imgEffect>
                    <a14:imgEffect>
                      <a14:saturation sat="200000"/>
                    </a14:imgEffect>
                    <a14:imgEffect>
                      <a14:brightnessContrast contrast="40000"/>
                    </a14:imgEffect>
                  </a14:imgLayer>
                </a14:imgProps>
              </a:ext>
            </a:extLst>
          </a:blip>
          <a:srcRect r="653" b="1396"/>
          <a:stretch/>
        </p:blipFill>
        <p:spPr>
          <a:xfrm>
            <a:off x="0" y="98425"/>
            <a:ext cx="12020256" cy="6661149"/>
          </a:xfrm>
          <a:prstGeom prst="rect">
            <a:avLst/>
          </a:prstGeom>
        </p:spPr>
      </p:pic>
      <p:sp>
        <p:nvSpPr>
          <p:cNvPr id="2" name="TextBox 1">
            <a:extLst>
              <a:ext uri="{FF2B5EF4-FFF2-40B4-BE49-F238E27FC236}">
                <a16:creationId xmlns:a16="http://schemas.microsoft.com/office/drawing/2014/main" id="{41E2C671-C6C0-B8AF-A7F5-406AD758C52F}"/>
              </a:ext>
            </a:extLst>
          </p:cNvPr>
          <p:cNvSpPr txBox="1"/>
          <p:nvPr/>
        </p:nvSpPr>
        <p:spPr>
          <a:xfrm>
            <a:off x="605790" y="742950"/>
            <a:ext cx="10835640" cy="4801314"/>
          </a:xfrm>
          <a:prstGeom prst="rect">
            <a:avLst/>
          </a:prstGeom>
          <a:noFill/>
        </p:spPr>
        <p:txBody>
          <a:bodyPr wrap="square" rtlCol="0">
            <a:spAutoFit/>
          </a:bodyPr>
          <a:lstStyle/>
          <a:p>
            <a:pPr algn="just"/>
            <a:r>
              <a:rPr lang="vi-VN" sz="3400" b="1" dirty="0">
                <a:solidFill>
                  <a:srgbClr val="002060"/>
                </a:solidFill>
                <a:latin typeface="Cambria" panose="02040503050406030204" pitchFamily="18" charset="0"/>
                <a:ea typeface="Cambria" panose="02040503050406030204" pitchFamily="18" charset="0"/>
              </a:rPr>
              <a:t>* Tác động tích cực:</a:t>
            </a:r>
          </a:p>
          <a:p>
            <a:pPr algn="just"/>
            <a:r>
              <a:rPr lang="vi-VN" sz="3400" dirty="0">
                <a:solidFill>
                  <a:srgbClr val="002060"/>
                </a:solidFill>
                <a:latin typeface="Cambria" panose="02040503050406030204" pitchFamily="18" charset="0"/>
                <a:ea typeface="Cambria" panose="02040503050406030204" pitchFamily="18" charset="0"/>
              </a:rPr>
              <a:t>- Đất: Áp dụng các biện pháp canh tác hữu cơ, hạn chế sử dụng hóa chất. Trồng rừng, phủ xanh đất trống đồi núi.</a:t>
            </a:r>
          </a:p>
          <a:p>
            <a:pPr algn="just"/>
            <a:r>
              <a:rPr lang="vi-VN" sz="3400" dirty="0">
                <a:solidFill>
                  <a:srgbClr val="002060"/>
                </a:solidFill>
                <a:latin typeface="Cambria" panose="02040503050406030204" pitchFamily="18" charset="0"/>
                <a:ea typeface="Cambria" panose="02040503050406030204" pitchFamily="18" charset="0"/>
              </a:rPr>
              <a:t>- Nước: Xây dựng các nhà máy xử lý nước thải. Sử dụng tiết kiệm nước, tái sử dụng nước.</a:t>
            </a:r>
          </a:p>
          <a:p>
            <a:pPr algn="just"/>
            <a:r>
              <a:rPr lang="vi-VN" sz="3400" dirty="0">
                <a:solidFill>
                  <a:srgbClr val="002060"/>
                </a:solidFill>
                <a:latin typeface="Cambria" panose="02040503050406030204" pitchFamily="18" charset="0"/>
                <a:ea typeface="Cambria" panose="02040503050406030204" pitchFamily="18" charset="0"/>
              </a:rPr>
              <a:t>- Không khí:</a:t>
            </a:r>
            <a:r>
              <a:rPr lang="en-US" sz="3400" dirty="0">
                <a:solidFill>
                  <a:srgbClr val="002060"/>
                </a:solidFill>
                <a:latin typeface="Cambria" panose="02040503050406030204" pitchFamily="18" charset="0"/>
                <a:ea typeface="Cambria" panose="02040503050406030204" pitchFamily="18" charset="0"/>
              </a:rPr>
              <a:t> </a:t>
            </a:r>
            <a:r>
              <a:rPr lang="vi-VN" sz="3400" dirty="0">
                <a:solidFill>
                  <a:srgbClr val="002060"/>
                </a:solidFill>
                <a:latin typeface="Cambria" panose="02040503050406030204" pitchFamily="18" charset="0"/>
                <a:ea typeface="Cambria" panose="02040503050406030204" pitchFamily="18" charset="0"/>
              </a:rPr>
              <a:t>Phát triển năng lượng tái tạo (năng lượng mặt trời, gió,...). Trồng cây xanh, bảo vệ rừng.</a:t>
            </a:r>
          </a:p>
          <a:p>
            <a:pPr algn="just"/>
            <a:r>
              <a:rPr lang="vi-VN" sz="3400" dirty="0">
                <a:solidFill>
                  <a:srgbClr val="002060"/>
                </a:solidFill>
                <a:latin typeface="Cambria" panose="02040503050406030204" pitchFamily="18" charset="0"/>
                <a:ea typeface="Cambria" panose="02040503050406030204" pitchFamily="18" charset="0"/>
              </a:rPr>
              <a:t>- Tài nguyên thiên nhiên: Sử dụng tài nguyên thiên nhiên hợp lý, tiết kiệm. Tái chế, tái sử dụng rác thải.</a:t>
            </a:r>
            <a:endParaRPr lang="vi-VN" sz="3400" i="0" dirty="0">
              <a:solidFill>
                <a:srgbClr val="00206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790051106"/>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08C80B9-C4B3-2414-0BB7-2DB04B3494A4}"/>
              </a:ext>
            </a:extLst>
          </p:cNvPr>
          <p:cNvPicPr>
            <a:picLocks noChangeAspect="1"/>
          </p:cNvPicPr>
          <p:nvPr/>
        </p:nvPicPr>
        <p:blipFill rotWithShape="1">
          <a:blip r:embed="rId3">
            <a:biLevel thresh="75000"/>
            <a:extLst>
              <a:ext uri="{BEBA8EAE-BF5A-486C-A8C5-ECC9F3942E4B}">
                <a14:imgProps xmlns:a14="http://schemas.microsoft.com/office/drawing/2010/main">
                  <a14:imgLayer r:embed="rId4">
                    <a14:imgEffect>
                      <a14:sharpenSoften amount="50000"/>
                    </a14:imgEffect>
                    <a14:imgEffect>
                      <a14:colorTemperature colorTemp="4700"/>
                    </a14:imgEffect>
                    <a14:imgEffect>
                      <a14:saturation sat="200000"/>
                    </a14:imgEffect>
                    <a14:imgEffect>
                      <a14:brightnessContrast contrast="40000"/>
                    </a14:imgEffect>
                  </a14:imgLayer>
                </a14:imgProps>
              </a:ext>
            </a:extLst>
          </a:blip>
          <a:srcRect r="653" b="1396"/>
          <a:stretch/>
        </p:blipFill>
        <p:spPr>
          <a:xfrm>
            <a:off x="0" y="98425"/>
            <a:ext cx="12020256" cy="6661149"/>
          </a:xfrm>
          <a:prstGeom prst="rect">
            <a:avLst/>
          </a:prstGeom>
        </p:spPr>
      </p:pic>
      <p:sp>
        <p:nvSpPr>
          <p:cNvPr id="2" name="TextBox 1">
            <a:extLst>
              <a:ext uri="{FF2B5EF4-FFF2-40B4-BE49-F238E27FC236}">
                <a16:creationId xmlns:a16="http://schemas.microsoft.com/office/drawing/2014/main" id="{41E2C671-C6C0-B8AF-A7F5-406AD758C52F}"/>
              </a:ext>
            </a:extLst>
          </p:cNvPr>
          <p:cNvSpPr txBox="1"/>
          <p:nvPr/>
        </p:nvSpPr>
        <p:spPr>
          <a:xfrm>
            <a:off x="594360" y="537210"/>
            <a:ext cx="10835640" cy="5847755"/>
          </a:xfrm>
          <a:prstGeom prst="rect">
            <a:avLst/>
          </a:prstGeom>
          <a:noFill/>
        </p:spPr>
        <p:txBody>
          <a:bodyPr wrap="square" rtlCol="0">
            <a:spAutoFit/>
          </a:bodyPr>
          <a:lstStyle/>
          <a:p>
            <a:pPr lvl="0" algn="just"/>
            <a:r>
              <a:rPr lang="vi-VN" sz="3400" b="1" dirty="0">
                <a:solidFill>
                  <a:srgbClr val="002060"/>
                </a:solidFill>
                <a:latin typeface="Cambria" panose="02040503050406030204" pitchFamily="18" charset="0"/>
                <a:ea typeface="Cambria" panose="02040503050406030204" pitchFamily="18" charset="0"/>
              </a:rPr>
              <a:t>* Tác động tiêu cực:</a:t>
            </a:r>
          </a:p>
          <a:p>
            <a:pPr lvl="0" algn="just"/>
            <a:r>
              <a:rPr lang="vi-VN" sz="3400" dirty="0">
                <a:solidFill>
                  <a:srgbClr val="002060"/>
                </a:solidFill>
                <a:latin typeface="Cambria" panose="02040503050406030204" pitchFamily="18" charset="0"/>
                <a:ea typeface="Cambria" panose="02040503050406030204" pitchFamily="18" charset="0"/>
              </a:rPr>
              <a:t>- Đất: Khai thác tài nguyên quá mức, gây ô nhiễm môi trường đất. Sử dụng hóa chất trong nông nghiệp, làm suy thoái đất.</a:t>
            </a:r>
          </a:p>
          <a:p>
            <a:pPr lvl="0" algn="just"/>
            <a:r>
              <a:rPr lang="vi-VN" sz="3400" dirty="0">
                <a:solidFill>
                  <a:srgbClr val="002060"/>
                </a:solidFill>
                <a:latin typeface="Cambria" panose="02040503050406030204" pitchFamily="18" charset="0"/>
                <a:ea typeface="Cambria" panose="02040503050406030204" pitchFamily="18" charset="0"/>
              </a:rPr>
              <a:t>- Nước: Xả thải nước thải chưa qua xử lý. Hoạt động khai thác, sản xuất gây ô nhiễm nguồn nước.</a:t>
            </a:r>
          </a:p>
          <a:p>
            <a:pPr lvl="0" algn="just"/>
            <a:r>
              <a:rPr lang="vi-VN" sz="3400" dirty="0">
                <a:solidFill>
                  <a:srgbClr val="002060"/>
                </a:solidFill>
                <a:latin typeface="Cambria" panose="02040503050406030204" pitchFamily="18" charset="0"/>
                <a:ea typeface="Cambria" panose="02040503050406030204" pitchFamily="18" charset="0"/>
              </a:rPr>
              <a:t>- Không khí: Khí thải từ các nhà máy, phương tiện giao thông. Hoạt động đốt rơm rạ, rác thải.</a:t>
            </a:r>
          </a:p>
          <a:p>
            <a:pPr lvl="0" algn="just"/>
            <a:r>
              <a:rPr lang="vi-VN" sz="3400" dirty="0">
                <a:solidFill>
                  <a:srgbClr val="002060"/>
                </a:solidFill>
                <a:latin typeface="Cambria" panose="02040503050406030204" pitchFamily="18" charset="0"/>
                <a:ea typeface="Cambria" panose="02040503050406030204" pitchFamily="18" charset="0"/>
              </a:rPr>
              <a:t>- Tài nguyên thiên nhiên: Khai thác quá mức tài nguyên thiên nhiên không tái tạo (như than đá, dầu mỏ,...). Phá rừng, gây mất cân bằng sinh thái.</a:t>
            </a:r>
            <a:endParaRPr kumimoji="0" lang="vi-VN" sz="34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742466162"/>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C69CF1F8-0ECB-4ED2-9654-CF6B20847828}"/>
              </a:ext>
            </a:extLst>
          </p:cNvPr>
          <p:cNvGrpSpPr/>
          <p:nvPr/>
        </p:nvGrpSpPr>
        <p:grpSpPr>
          <a:xfrm>
            <a:off x="2974080" y="1449302"/>
            <a:ext cx="7934926" cy="1456692"/>
            <a:chOff x="7111227" y="2092672"/>
            <a:chExt cx="12019571" cy="520568"/>
          </a:xfrm>
        </p:grpSpPr>
        <p:sp>
          <p:nvSpPr>
            <p:cNvPr id="17" name="Speech Bubble: Rectangle with Corners Rounded 16">
              <a:extLst>
                <a:ext uri="{FF2B5EF4-FFF2-40B4-BE49-F238E27FC236}">
                  <a16:creationId xmlns:a16="http://schemas.microsoft.com/office/drawing/2014/main" id="{98EBE66F-2EEC-4B73-B1AF-C63891630E75}"/>
                </a:ext>
              </a:extLst>
            </p:cNvPr>
            <p:cNvSpPr/>
            <p:nvPr/>
          </p:nvSpPr>
          <p:spPr>
            <a:xfrm>
              <a:off x="7526924" y="2092672"/>
              <a:ext cx="11297252" cy="516489"/>
            </a:xfrm>
            <a:prstGeom prst="wedgeRoundRectCallout">
              <a:avLst>
                <a:gd name="adj1" fmla="val -56534"/>
                <a:gd name="adj2" fmla="val 40935"/>
                <a:gd name="adj3" fmla="val 16667"/>
              </a:avLst>
            </a:prstGeom>
            <a:solidFill>
              <a:schemeClr val="bg1"/>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D608B5AF-B7B8-4F05-AE4A-238907330E05}"/>
                </a:ext>
              </a:extLst>
            </p:cNvPr>
            <p:cNvSpPr txBox="1"/>
            <p:nvPr/>
          </p:nvSpPr>
          <p:spPr>
            <a:xfrm>
              <a:off x="7111227" y="2096296"/>
              <a:ext cx="12019571" cy="51694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w="0"/>
                  <a:solidFill>
                    <a:srgbClr val="002060"/>
                  </a:solidFill>
                  <a:effectLst>
                    <a:outerShdw blurRad="38100" dist="38100" dir="2700000" algn="tl">
                      <a:srgbClr val="000000">
                        <a:alpha val="43137"/>
                      </a:srgbClr>
                    </a:outerShdw>
                  </a:effectLst>
                  <a:uLnTx/>
                  <a:uFillTx/>
                  <a:latin typeface="Calibri "/>
                  <a:ea typeface="Times New Roman" panose="02020603050405020304" pitchFamily="18" charset="0"/>
                  <a:cs typeface="Arial" panose="020B0604020202020204" pitchFamily="34" charset="0"/>
                </a:rPr>
                <a:t>Trong video </a:t>
              </a:r>
              <a:r>
                <a:rPr kumimoji="0" lang="en-US" sz="4400" b="1" i="0" u="none" strike="noStrike" kern="1200" cap="none" spc="0" normalizeH="0" baseline="0" noProof="0" dirty="0" err="1">
                  <a:ln w="0"/>
                  <a:solidFill>
                    <a:srgbClr val="002060"/>
                  </a:solidFill>
                  <a:effectLst>
                    <a:outerShdw blurRad="38100" dist="38100" dir="2700000" algn="tl">
                      <a:srgbClr val="000000">
                        <a:alpha val="43137"/>
                      </a:srgbClr>
                    </a:outerShdw>
                  </a:effectLst>
                  <a:uLnTx/>
                  <a:uFillTx/>
                  <a:latin typeface="Calibri "/>
                  <a:ea typeface="Times New Roman" panose="02020603050405020304" pitchFamily="18" charset="0"/>
                  <a:cs typeface="Arial" panose="020B0604020202020204" pitchFamily="34" charset="0"/>
                </a:rPr>
                <a:t>vừa</a:t>
              </a:r>
              <a:r>
                <a:rPr kumimoji="0" lang="en-US" sz="4400" b="1" i="0" u="none" strike="noStrike" kern="1200" cap="none" spc="0" normalizeH="0" baseline="0" noProof="0" dirty="0">
                  <a:ln w="0"/>
                  <a:solidFill>
                    <a:srgbClr val="002060"/>
                  </a:solidFill>
                  <a:effectLst>
                    <a:outerShdw blurRad="38100" dist="38100" dir="2700000" algn="tl">
                      <a:srgbClr val="000000">
                        <a:alpha val="43137"/>
                      </a:srgbClr>
                    </a:outerShdw>
                  </a:effectLst>
                  <a:uLnTx/>
                  <a:uFillTx/>
                  <a:latin typeface="Calibri "/>
                  <a:ea typeface="Times New Roman" panose="02020603050405020304" pitchFamily="18" charset="0"/>
                  <a:cs typeface="Arial" panose="020B0604020202020204" pitchFamily="34" charset="0"/>
                </a:rPr>
                <a:t> </a:t>
              </a:r>
              <a:r>
                <a:rPr kumimoji="0" lang="en-US" sz="4400" b="1" i="0" u="none" strike="noStrike" kern="1200" cap="none" spc="0" normalizeH="0" baseline="0" noProof="0" dirty="0" err="1">
                  <a:ln w="0"/>
                  <a:solidFill>
                    <a:srgbClr val="002060"/>
                  </a:solidFill>
                  <a:effectLst>
                    <a:outerShdw blurRad="38100" dist="38100" dir="2700000" algn="tl">
                      <a:srgbClr val="000000">
                        <a:alpha val="43137"/>
                      </a:srgbClr>
                    </a:outerShdw>
                  </a:effectLst>
                  <a:uLnTx/>
                  <a:uFillTx/>
                  <a:latin typeface="Calibri "/>
                  <a:ea typeface="Times New Roman" panose="02020603050405020304" pitchFamily="18" charset="0"/>
                  <a:cs typeface="Arial" panose="020B0604020202020204" pitchFamily="34" charset="0"/>
                </a:rPr>
                <a:t>rồi</a:t>
              </a:r>
              <a:r>
                <a:rPr kumimoji="0" lang="en-US" sz="4400" b="1" i="0" u="none" strike="noStrike" kern="1200" cap="none" spc="0" normalizeH="0" baseline="0" noProof="0" dirty="0">
                  <a:ln w="0"/>
                  <a:solidFill>
                    <a:srgbClr val="002060"/>
                  </a:solidFill>
                  <a:effectLst>
                    <a:outerShdw blurRad="38100" dist="38100" dir="2700000" algn="tl">
                      <a:srgbClr val="000000">
                        <a:alpha val="43137"/>
                      </a:srgbClr>
                    </a:outerShdw>
                  </a:effectLst>
                  <a:uLnTx/>
                  <a:uFillTx/>
                  <a:latin typeface="Calibri "/>
                  <a:ea typeface="Times New Roman" panose="02020603050405020304" pitchFamily="18" charset="0"/>
                  <a:cs typeface="Arial" panose="020B0604020202020204" pitchFamily="34" charset="0"/>
                </a:rPr>
                <a:t> </a:t>
              </a:r>
              <a:r>
                <a:rPr kumimoji="0" lang="en-US" sz="4400" b="1" i="0" u="none" strike="noStrike" kern="1200" cap="none" spc="0" normalizeH="0" baseline="0" noProof="0" dirty="0" err="1">
                  <a:ln w="0"/>
                  <a:solidFill>
                    <a:srgbClr val="002060"/>
                  </a:solidFill>
                  <a:effectLst>
                    <a:outerShdw blurRad="38100" dist="38100" dir="2700000" algn="tl">
                      <a:srgbClr val="000000">
                        <a:alpha val="43137"/>
                      </a:srgbClr>
                    </a:outerShdw>
                  </a:effectLst>
                  <a:uLnTx/>
                  <a:uFillTx/>
                  <a:latin typeface="Calibri "/>
                  <a:ea typeface="Times New Roman" panose="02020603050405020304" pitchFamily="18" charset="0"/>
                  <a:cs typeface="Arial" panose="020B0604020202020204" pitchFamily="34" charset="0"/>
                </a:rPr>
                <a:t>có</a:t>
              </a:r>
              <a:r>
                <a:rPr kumimoji="0" lang="en-US" sz="4400" b="1" i="0" u="none" strike="noStrike" kern="1200" cap="none" spc="0" normalizeH="0" baseline="0" noProof="0" dirty="0">
                  <a:ln w="0"/>
                  <a:solidFill>
                    <a:srgbClr val="002060"/>
                  </a:solidFill>
                  <a:effectLst>
                    <a:outerShdw blurRad="38100" dist="38100" dir="2700000" algn="tl">
                      <a:srgbClr val="000000">
                        <a:alpha val="43137"/>
                      </a:srgbClr>
                    </a:outerShdw>
                  </a:effectLst>
                  <a:uLnTx/>
                  <a:uFillTx/>
                  <a:latin typeface="Calibri "/>
                  <a:ea typeface="Times New Roman" panose="02020603050405020304" pitchFamily="18" charset="0"/>
                  <a:cs typeface="Arial" panose="020B0604020202020204" pitchFamily="34" charset="0"/>
                </a:rPr>
                <a:t> </a:t>
              </a:r>
              <a:r>
                <a:rPr kumimoji="0" lang="en-US" sz="4400" b="1" i="0" u="none" strike="noStrike" kern="1200" cap="none" spc="0" normalizeH="0" baseline="0" noProof="0" dirty="0" err="1">
                  <a:ln w="0"/>
                  <a:solidFill>
                    <a:srgbClr val="002060"/>
                  </a:solidFill>
                  <a:effectLst>
                    <a:outerShdw blurRad="38100" dist="38100" dir="2700000" algn="tl">
                      <a:srgbClr val="000000">
                        <a:alpha val="43137"/>
                      </a:srgbClr>
                    </a:outerShdw>
                  </a:effectLst>
                  <a:uLnTx/>
                  <a:uFillTx/>
                  <a:latin typeface="Calibri "/>
                  <a:ea typeface="Times New Roman" panose="02020603050405020304" pitchFamily="18" charset="0"/>
                  <a:cs typeface="Arial" panose="020B0604020202020204" pitchFamily="34" charset="0"/>
                </a:rPr>
                <a:t>những</a:t>
              </a:r>
              <a:r>
                <a:rPr kumimoji="0" lang="en-US" sz="4400" b="1" i="0" u="none" strike="noStrike" kern="1200" cap="none" spc="0" normalizeH="0" baseline="0" noProof="0" dirty="0">
                  <a:ln w="0"/>
                  <a:solidFill>
                    <a:srgbClr val="002060"/>
                  </a:solidFill>
                  <a:effectLst>
                    <a:outerShdw blurRad="38100" dist="38100" dir="2700000" algn="tl">
                      <a:srgbClr val="000000">
                        <a:alpha val="43137"/>
                      </a:srgbClr>
                    </a:outerShdw>
                  </a:effectLst>
                  <a:uLnTx/>
                  <a:uFillTx/>
                  <a:latin typeface="Calibri "/>
                  <a:ea typeface="Times New Roman" panose="02020603050405020304" pitchFamily="18" charset="0"/>
                  <a:cs typeface="Arial" panose="020B0604020202020204" pitchFamily="34" charset="0"/>
                </a:rPr>
                <a:t> </a:t>
              </a:r>
              <a:r>
                <a:rPr kumimoji="0" lang="en-US" sz="4400" b="1" i="0" u="none" strike="noStrike" kern="1200" cap="none" spc="0" normalizeH="0" baseline="0" noProof="0" dirty="0" err="1">
                  <a:ln w="0"/>
                  <a:solidFill>
                    <a:srgbClr val="002060"/>
                  </a:solidFill>
                  <a:effectLst>
                    <a:outerShdw blurRad="38100" dist="38100" dir="2700000" algn="tl">
                      <a:srgbClr val="000000">
                        <a:alpha val="43137"/>
                      </a:srgbClr>
                    </a:outerShdw>
                  </a:effectLst>
                  <a:uLnTx/>
                  <a:uFillTx/>
                  <a:latin typeface="Calibri "/>
                  <a:ea typeface="Times New Roman" panose="02020603050405020304" pitchFamily="18" charset="0"/>
                  <a:cs typeface="Arial" panose="020B0604020202020204" pitchFamily="34" charset="0"/>
                </a:rPr>
                <a:t>sinh</a:t>
              </a:r>
              <a:r>
                <a:rPr kumimoji="0" lang="en-US" sz="4400" b="1" i="0" u="none" strike="noStrike" kern="1200" cap="none" spc="0" normalizeH="0" baseline="0" noProof="0" dirty="0">
                  <a:ln w="0"/>
                  <a:solidFill>
                    <a:srgbClr val="002060"/>
                  </a:solidFill>
                  <a:effectLst>
                    <a:outerShdw blurRad="38100" dist="38100" dir="2700000" algn="tl">
                      <a:srgbClr val="000000">
                        <a:alpha val="43137"/>
                      </a:srgbClr>
                    </a:outerShdw>
                  </a:effectLst>
                  <a:uLnTx/>
                  <a:uFillTx/>
                  <a:latin typeface="Calibri "/>
                  <a:ea typeface="Times New Roman" panose="02020603050405020304" pitchFamily="18" charset="0"/>
                  <a:cs typeface="Arial" panose="020B0604020202020204" pitchFamily="34" charset="0"/>
                </a:rPr>
                <a:t> </a:t>
              </a:r>
              <a:r>
                <a:rPr kumimoji="0" lang="en-US" sz="4400" b="1" i="0" u="none" strike="noStrike" kern="1200" cap="none" spc="0" normalizeH="0" baseline="0" noProof="0" dirty="0" err="1">
                  <a:ln w="0"/>
                  <a:solidFill>
                    <a:srgbClr val="002060"/>
                  </a:solidFill>
                  <a:effectLst>
                    <a:outerShdw blurRad="38100" dist="38100" dir="2700000" algn="tl">
                      <a:srgbClr val="000000">
                        <a:alpha val="43137"/>
                      </a:srgbClr>
                    </a:outerShdw>
                  </a:effectLst>
                  <a:uLnTx/>
                  <a:uFillTx/>
                  <a:latin typeface="Calibri "/>
                  <a:ea typeface="Times New Roman" panose="02020603050405020304" pitchFamily="18" charset="0"/>
                  <a:cs typeface="Arial" panose="020B0604020202020204" pitchFamily="34" charset="0"/>
                </a:rPr>
                <a:t>vật</a:t>
              </a:r>
              <a:r>
                <a:rPr kumimoji="0" lang="en-US" sz="4400" b="1" i="0" u="none" strike="noStrike" kern="1200" cap="none" spc="0" normalizeH="0" baseline="0" noProof="0" dirty="0">
                  <a:ln w="0"/>
                  <a:solidFill>
                    <a:srgbClr val="002060"/>
                  </a:solidFill>
                  <a:effectLst>
                    <a:outerShdw blurRad="38100" dist="38100" dir="2700000" algn="tl">
                      <a:srgbClr val="000000">
                        <a:alpha val="43137"/>
                      </a:srgbClr>
                    </a:outerShdw>
                  </a:effectLst>
                  <a:uLnTx/>
                  <a:uFillTx/>
                  <a:latin typeface="Calibri "/>
                  <a:ea typeface="Times New Roman" panose="02020603050405020304" pitchFamily="18" charset="0"/>
                  <a:cs typeface="Arial" panose="020B0604020202020204" pitchFamily="34" charset="0"/>
                </a:rPr>
                <a:t> </a:t>
              </a:r>
              <a:r>
                <a:rPr kumimoji="0" lang="en-US" sz="4400" b="1" i="0" u="none" strike="noStrike" kern="1200" cap="none" spc="0" normalizeH="0" baseline="0" noProof="0" dirty="0" err="1">
                  <a:ln w="0"/>
                  <a:solidFill>
                    <a:srgbClr val="002060"/>
                  </a:solidFill>
                  <a:effectLst>
                    <a:outerShdw blurRad="38100" dist="38100" dir="2700000" algn="tl">
                      <a:srgbClr val="000000">
                        <a:alpha val="43137"/>
                      </a:srgbClr>
                    </a:outerShdw>
                  </a:effectLst>
                  <a:uLnTx/>
                  <a:uFillTx/>
                  <a:latin typeface="Calibri "/>
                  <a:ea typeface="Times New Roman" panose="02020603050405020304" pitchFamily="18" charset="0"/>
                  <a:cs typeface="Arial" panose="020B0604020202020204" pitchFamily="34" charset="0"/>
                </a:rPr>
                <a:t>nào</a:t>
              </a:r>
              <a:r>
                <a:rPr kumimoji="0" lang="en-US" sz="4400" b="1" i="0" u="none" strike="noStrike" kern="1200" cap="none" spc="0" normalizeH="0" baseline="0" noProof="0" dirty="0">
                  <a:ln w="0"/>
                  <a:solidFill>
                    <a:srgbClr val="002060"/>
                  </a:solidFill>
                  <a:effectLst>
                    <a:outerShdw blurRad="38100" dist="38100" dir="2700000" algn="tl">
                      <a:srgbClr val="000000">
                        <a:alpha val="43137"/>
                      </a:srgbClr>
                    </a:outerShdw>
                  </a:effectLst>
                  <a:uLnTx/>
                  <a:uFillTx/>
                  <a:latin typeface="Calibri "/>
                  <a:ea typeface="Times New Roman" panose="02020603050405020304" pitchFamily="18" charset="0"/>
                  <a:cs typeface="Arial" panose="020B0604020202020204" pitchFamily="34" charset="0"/>
                </a:rPr>
                <a:t>? </a:t>
              </a:r>
              <a:endParaRPr kumimoji="0" lang="vi-VN" sz="4400" b="1" i="0" u="none" strike="noStrike" kern="1200" cap="none" spc="0" normalizeH="0" baseline="0" noProof="0" dirty="0">
                <a:ln w="0"/>
                <a:solidFill>
                  <a:srgbClr val="002060"/>
                </a:solidFill>
                <a:effectLst>
                  <a:outerShdw blurRad="38100" dist="38100" dir="2700000" algn="tl">
                    <a:srgbClr val="000000">
                      <a:alpha val="43137"/>
                    </a:srgbClr>
                  </a:outerShdw>
                </a:effectLst>
                <a:uLnTx/>
                <a:uFillTx/>
                <a:latin typeface="Calibri "/>
                <a:ea typeface="Times New Roman" panose="02020603050405020304" pitchFamily="18" charset="0"/>
                <a:cs typeface="Arial" panose="020B0604020202020204" pitchFamily="34" charset="0"/>
              </a:endParaRPr>
            </a:p>
          </p:txBody>
        </p:sp>
      </p:grpSp>
      <p:sp>
        <p:nvSpPr>
          <p:cNvPr id="13" name="Rounded Rectangle 14">
            <a:extLst>
              <a:ext uri="{FF2B5EF4-FFF2-40B4-BE49-F238E27FC236}">
                <a16:creationId xmlns:a16="http://schemas.microsoft.com/office/drawing/2014/main" id="{7DD52E86-6746-4B21-BA0B-73F4F17187FD}"/>
              </a:ext>
            </a:extLst>
          </p:cNvPr>
          <p:cNvSpPr/>
          <p:nvPr/>
        </p:nvSpPr>
        <p:spPr>
          <a:xfrm>
            <a:off x="3457321" y="4506991"/>
            <a:ext cx="7760028" cy="1734321"/>
          </a:xfrm>
          <a:prstGeom prst="roundRect">
            <a:avLst/>
          </a:prstGeom>
          <a:solidFill>
            <a:schemeClr val="accent4">
              <a:lumMod val="40000"/>
              <a:lumOff val="60000"/>
            </a:schemeClr>
          </a:solidFill>
          <a:ln w="28575">
            <a:noFill/>
            <a:prstDash val="sysDot"/>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algn="ctr">
              <a:spcBef>
                <a:spcPts val="1200"/>
              </a:spcBef>
            </a:pPr>
            <a:r>
              <a:rPr lang="vi-VN" sz="4000" b="1" dirty="0">
                <a:solidFill>
                  <a:srgbClr val="FF0000"/>
                </a:solidFill>
              </a:rPr>
              <a:t>Cây cối trong rừng và loài chà vá chân đen</a:t>
            </a:r>
          </a:p>
        </p:txBody>
      </p:sp>
      <p:pic>
        <p:nvPicPr>
          <p:cNvPr id="14" name="Picture 13">
            <a:extLst>
              <a:ext uri="{FF2B5EF4-FFF2-40B4-BE49-F238E27FC236}">
                <a16:creationId xmlns:a16="http://schemas.microsoft.com/office/drawing/2014/main" id="{EF09ECE3-B7C1-4B6C-8DEB-9BF23FA07C55}"/>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9694" b="90000" l="2886" r="26758">
                        <a14:foregroundMark x1="11228" y1="38469" x2="12539" y2="42347"/>
                        <a14:foregroundMark x1="14008" y1="42857" x2="16946" y2="47653"/>
                        <a14:foregroundMark x1="18363" y1="38061" x2="18888" y2="41735"/>
                        <a14:foregroundMark x1="26023" y1="39490" x2="26810" y2="49286"/>
                        <a14:foregroundMark x1="26810" y1="49286" x2="25761" y2="62041"/>
                        <a14:foregroundMark x1="9391" y1="81837" x2="9391" y2="81837"/>
                        <a14:foregroundMark x1="10441" y1="77755" x2="13274" y2="72959"/>
                        <a14:foregroundMark x1="18678" y1="87143" x2="17943" y2="81735"/>
                        <a14:foregroundMark x1="10126" y1="79184" x2="10126" y2="80714"/>
                        <a14:foregroundMark x1="10126" y1="9694" x2="10126" y2="9694"/>
                      </a14:backgroundRemoval>
                    </a14:imgEffect>
                  </a14:imgLayer>
                </a14:imgProps>
              </a:ext>
              <a:ext uri="{28A0092B-C50C-407E-A947-70E740481C1C}">
                <a14:useLocalDpi xmlns:a14="http://schemas.microsoft.com/office/drawing/2010/main" val="0"/>
              </a:ext>
            </a:extLst>
          </a:blip>
          <a:srcRect r="71045"/>
          <a:stretch/>
        </p:blipFill>
        <p:spPr>
          <a:xfrm>
            <a:off x="0" y="1355337"/>
            <a:ext cx="3291681" cy="5845218"/>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957747030"/>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p:cTn id="14" dur="1000" fill="hold"/>
                                        <p:tgtEl>
                                          <p:spTgt spid="13"/>
                                        </p:tgtEl>
                                        <p:attrNameLst>
                                          <p:attrName>ppt_w</p:attrName>
                                        </p:attrNameLst>
                                      </p:cBhvr>
                                      <p:tavLst>
                                        <p:tav tm="0">
                                          <p:val>
                                            <p:fltVal val="0"/>
                                          </p:val>
                                        </p:tav>
                                        <p:tav tm="100000">
                                          <p:val>
                                            <p:strVal val="#ppt_w"/>
                                          </p:val>
                                        </p:tav>
                                      </p:tavLst>
                                    </p:anim>
                                    <p:anim calcmode="lin" valueType="num">
                                      <p:cBhvr>
                                        <p:cTn id="15" dur="1000" fill="hold"/>
                                        <p:tgtEl>
                                          <p:spTgt spid="13"/>
                                        </p:tgtEl>
                                        <p:attrNameLst>
                                          <p:attrName>ppt_h</p:attrName>
                                        </p:attrNameLst>
                                      </p:cBhvr>
                                      <p:tavLst>
                                        <p:tav tm="0">
                                          <p:val>
                                            <p:fltVal val="0"/>
                                          </p:val>
                                        </p:tav>
                                        <p:tav tm="100000">
                                          <p:val>
                                            <p:strVal val="#ppt_h"/>
                                          </p:val>
                                        </p:tav>
                                      </p:tavLst>
                                    </p:anim>
                                    <p:anim calcmode="lin" valueType="num">
                                      <p:cBhvr>
                                        <p:cTn id="16" dur="1000" fill="hold"/>
                                        <p:tgtEl>
                                          <p:spTgt spid="13"/>
                                        </p:tgtEl>
                                        <p:attrNameLst>
                                          <p:attrName>style.rotation</p:attrName>
                                        </p:attrNameLst>
                                      </p:cBhvr>
                                      <p:tavLst>
                                        <p:tav tm="0">
                                          <p:val>
                                            <p:fltVal val="90"/>
                                          </p:val>
                                        </p:tav>
                                        <p:tav tm="100000">
                                          <p:val>
                                            <p:fltVal val="0"/>
                                          </p:val>
                                        </p:tav>
                                      </p:tavLst>
                                    </p:anim>
                                    <p:animEffect transition="in" filter="fade">
                                      <p:cBhvr>
                                        <p:cTn id="17"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9">
            <a:extLst>
              <a:ext uri="{FF2B5EF4-FFF2-40B4-BE49-F238E27FC236}">
                <a16:creationId xmlns:a16="http://schemas.microsoft.com/office/drawing/2014/main" id="{07D27312-EF60-992E-E234-0D2CC6C1C643}"/>
              </a:ext>
            </a:extLst>
          </p:cNvPr>
          <p:cNvGrpSpPr/>
          <p:nvPr/>
        </p:nvGrpSpPr>
        <p:grpSpPr>
          <a:xfrm flipV="1">
            <a:off x="4081447" y="1908808"/>
            <a:ext cx="7874333" cy="4359077"/>
            <a:chOff x="692006" y="116442"/>
            <a:chExt cx="11176173" cy="2919244"/>
          </a:xfrm>
        </p:grpSpPr>
        <p:sp>
          <p:nvSpPr>
            <p:cNvPr id="3" name="矩形 16">
              <a:extLst>
                <a:ext uri="{FF2B5EF4-FFF2-40B4-BE49-F238E27FC236}">
                  <a16:creationId xmlns:a16="http://schemas.microsoft.com/office/drawing/2014/main" id="{D1064864-5CE4-D408-6778-04C52F065968}"/>
                </a:ext>
              </a:extLst>
            </p:cNvPr>
            <p:cNvSpPr/>
            <p:nvPr/>
          </p:nvSpPr>
          <p:spPr>
            <a:xfrm>
              <a:off x="692006" y="116442"/>
              <a:ext cx="11176173" cy="2919244"/>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rgbClr val="F4AB3F"/>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Arial" panose="020B0604020202020204" pitchFamily="34" charset="0"/>
                <a:ea typeface="字魂59号-创粗黑"/>
                <a:cs typeface="Arial" panose="020B0604020202020204" pitchFamily="34" charset="0"/>
              </a:endParaRPr>
            </a:p>
          </p:txBody>
        </p:sp>
        <p:sp>
          <p:nvSpPr>
            <p:cNvPr id="4" name="矩形 16">
              <a:extLst>
                <a:ext uri="{FF2B5EF4-FFF2-40B4-BE49-F238E27FC236}">
                  <a16:creationId xmlns:a16="http://schemas.microsoft.com/office/drawing/2014/main" id="{ED5D0512-1E00-1336-B17A-9E97B38E079B}"/>
                </a:ext>
              </a:extLst>
            </p:cNvPr>
            <p:cNvSpPr/>
            <p:nvPr/>
          </p:nvSpPr>
          <p:spPr>
            <a:xfrm>
              <a:off x="790642" y="256970"/>
              <a:ext cx="11077537" cy="2778716"/>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Arial" panose="020B0604020202020204" pitchFamily="34" charset="0"/>
                <a:ea typeface="字魂59号-创粗黑"/>
                <a:cs typeface="Arial" panose="020B0604020202020204" pitchFamily="34" charset="0"/>
              </a:endParaRPr>
            </a:p>
          </p:txBody>
        </p:sp>
      </p:grpSp>
      <p:sp>
        <p:nvSpPr>
          <p:cNvPr id="7" name="TextBox 6">
            <a:extLst>
              <a:ext uri="{FF2B5EF4-FFF2-40B4-BE49-F238E27FC236}">
                <a16:creationId xmlns:a16="http://schemas.microsoft.com/office/drawing/2014/main" id="{7A52E9CA-BC53-A5F1-5847-090111497699}"/>
              </a:ext>
            </a:extLst>
          </p:cNvPr>
          <p:cNvSpPr txBox="1"/>
          <p:nvPr/>
        </p:nvSpPr>
        <p:spPr>
          <a:xfrm>
            <a:off x="4336653" y="2403017"/>
            <a:ext cx="7459107" cy="3046988"/>
          </a:xfrm>
          <a:prstGeom prst="rect">
            <a:avLst/>
          </a:prstGeom>
          <a:noFill/>
        </p:spPr>
        <p:txBody>
          <a:bodyPr wrap="square">
            <a:spAutoFit/>
          </a:bodyPr>
          <a:lstStyle/>
          <a:p>
            <a:pPr lvl="0" algn="ctr"/>
            <a:r>
              <a:rPr lang="en-US" sz="4800" dirty="0">
                <a:solidFill>
                  <a:srgbClr val="002060"/>
                </a:solidFill>
                <a:latin typeface="Cambria" panose="02040503050406030204" pitchFamily="18" charset="0"/>
                <a:ea typeface="Cambria" panose="02040503050406030204" pitchFamily="18" charset="0"/>
              </a:rPr>
              <a:t>V</a:t>
            </a:r>
            <a:r>
              <a:rPr lang="vi-VN" sz="4800" dirty="0">
                <a:solidFill>
                  <a:srgbClr val="002060"/>
                </a:solidFill>
                <a:latin typeface="Cambria" panose="02040503050406030204" pitchFamily="18" charset="0"/>
                <a:ea typeface="Cambria" panose="02040503050406030204" pitchFamily="18" charset="0"/>
              </a:rPr>
              <a:t>ẽ tranh với nội dung là tác động của con người đến môi trường và tài nguyên thiên nhiên</a:t>
            </a:r>
            <a:endParaRPr kumimoji="0" lang="vi-VN" sz="4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9" name="Freeform 10">
            <a:extLst>
              <a:ext uri="{FF2B5EF4-FFF2-40B4-BE49-F238E27FC236}">
                <a16:creationId xmlns:a16="http://schemas.microsoft.com/office/drawing/2014/main" id="{3C0DA95B-9B78-34E3-86A3-3E814CDCF6FD}"/>
              </a:ext>
            </a:extLst>
          </p:cNvPr>
          <p:cNvSpPr/>
          <p:nvPr/>
        </p:nvSpPr>
        <p:spPr>
          <a:xfrm rot="-816925">
            <a:off x="3167082" y="5545119"/>
            <a:ext cx="406111" cy="525407"/>
          </a:xfrm>
          <a:custGeom>
            <a:avLst/>
            <a:gdLst/>
            <a:ahLst/>
            <a:cxnLst/>
            <a:rect l="l" t="t" r="r" b="b"/>
            <a:pathLst>
              <a:path w="406111" h="525407">
                <a:moveTo>
                  <a:pt x="0" y="0"/>
                </a:moveTo>
                <a:lnTo>
                  <a:pt x="406111" y="0"/>
                </a:lnTo>
                <a:lnTo>
                  <a:pt x="406111" y="525406"/>
                </a:lnTo>
                <a:lnTo>
                  <a:pt x="0" y="525406"/>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Freeform 10">
            <a:extLst>
              <a:ext uri="{FF2B5EF4-FFF2-40B4-BE49-F238E27FC236}">
                <a16:creationId xmlns:a16="http://schemas.microsoft.com/office/drawing/2014/main" id="{0E590328-A8C2-54E1-789E-D1F3D85300B4}"/>
              </a:ext>
            </a:extLst>
          </p:cNvPr>
          <p:cNvSpPr/>
          <p:nvPr/>
        </p:nvSpPr>
        <p:spPr>
          <a:xfrm rot="21423536">
            <a:off x="950699" y="5665141"/>
            <a:ext cx="663983" cy="859030"/>
          </a:xfrm>
          <a:custGeom>
            <a:avLst/>
            <a:gdLst/>
            <a:ahLst/>
            <a:cxnLst/>
            <a:rect l="l" t="t" r="r" b="b"/>
            <a:pathLst>
              <a:path w="406111" h="525407">
                <a:moveTo>
                  <a:pt x="0" y="0"/>
                </a:moveTo>
                <a:lnTo>
                  <a:pt x="406111" y="0"/>
                </a:lnTo>
                <a:lnTo>
                  <a:pt x="406111" y="525406"/>
                </a:lnTo>
                <a:lnTo>
                  <a:pt x="0" y="525406"/>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Freeform 11">
            <a:extLst>
              <a:ext uri="{FF2B5EF4-FFF2-40B4-BE49-F238E27FC236}">
                <a16:creationId xmlns:a16="http://schemas.microsoft.com/office/drawing/2014/main" id="{037E0C8C-BFA2-5D5B-57AC-D3168FCEB73B}"/>
              </a:ext>
            </a:extLst>
          </p:cNvPr>
          <p:cNvSpPr/>
          <p:nvPr/>
        </p:nvSpPr>
        <p:spPr>
          <a:xfrm rot="421590">
            <a:off x="335214" y="5363387"/>
            <a:ext cx="346139" cy="447817"/>
          </a:xfrm>
          <a:custGeom>
            <a:avLst/>
            <a:gdLst/>
            <a:ahLst/>
            <a:cxnLst/>
            <a:rect l="l" t="t" r="r" b="b"/>
            <a:pathLst>
              <a:path w="346139" h="447817">
                <a:moveTo>
                  <a:pt x="0" y="0"/>
                </a:moveTo>
                <a:lnTo>
                  <a:pt x="346138" y="0"/>
                </a:lnTo>
                <a:lnTo>
                  <a:pt x="346138" y="447817"/>
                </a:lnTo>
                <a:lnTo>
                  <a:pt x="0" y="447817"/>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11">
            <a:extLst>
              <a:ext uri="{FF2B5EF4-FFF2-40B4-BE49-F238E27FC236}">
                <a16:creationId xmlns:a16="http://schemas.microsoft.com/office/drawing/2014/main" id="{0FAFDD28-23EF-A56E-8B20-CBF32B528C85}"/>
              </a:ext>
            </a:extLst>
          </p:cNvPr>
          <p:cNvSpPr/>
          <p:nvPr/>
        </p:nvSpPr>
        <p:spPr>
          <a:xfrm rot="421590">
            <a:off x="11480564" y="4951307"/>
            <a:ext cx="603477" cy="780748"/>
          </a:xfrm>
          <a:custGeom>
            <a:avLst/>
            <a:gdLst/>
            <a:ahLst/>
            <a:cxnLst/>
            <a:rect l="l" t="t" r="r" b="b"/>
            <a:pathLst>
              <a:path w="346139" h="447817">
                <a:moveTo>
                  <a:pt x="0" y="0"/>
                </a:moveTo>
                <a:lnTo>
                  <a:pt x="346138" y="0"/>
                </a:lnTo>
                <a:lnTo>
                  <a:pt x="346138" y="447817"/>
                </a:lnTo>
                <a:lnTo>
                  <a:pt x="0" y="447817"/>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Freeform 11">
            <a:extLst>
              <a:ext uri="{FF2B5EF4-FFF2-40B4-BE49-F238E27FC236}">
                <a16:creationId xmlns:a16="http://schemas.microsoft.com/office/drawing/2014/main" id="{0D924ECD-7048-E0E0-C250-FC04F94289F2}"/>
              </a:ext>
            </a:extLst>
          </p:cNvPr>
          <p:cNvSpPr/>
          <p:nvPr/>
        </p:nvSpPr>
        <p:spPr>
          <a:xfrm rot="421590">
            <a:off x="11144409" y="6271493"/>
            <a:ext cx="346139" cy="447817"/>
          </a:xfrm>
          <a:custGeom>
            <a:avLst/>
            <a:gdLst/>
            <a:ahLst/>
            <a:cxnLst/>
            <a:rect l="l" t="t" r="r" b="b"/>
            <a:pathLst>
              <a:path w="346139" h="447817">
                <a:moveTo>
                  <a:pt x="0" y="0"/>
                </a:moveTo>
                <a:lnTo>
                  <a:pt x="346138" y="0"/>
                </a:lnTo>
                <a:lnTo>
                  <a:pt x="346138" y="447817"/>
                </a:lnTo>
                <a:lnTo>
                  <a:pt x="0" y="447817"/>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4" name="Group 13">
            <a:extLst>
              <a:ext uri="{FF2B5EF4-FFF2-40B4-BE49-F238E27FC236}">
                <a16:creationId xmlns:a16="http://schemas.microsoft.com/office/drawing/2014/main" id="{C5112546-5B34-0FB5-B9B2-136F57D99A0E}"/>
              </a:ext>
            </a:extLst>
          </p:cNvPr>
          <p:cNvGrpSpPr/>
          <p:nvPr/>
        </p:nvGrpSpPr>
        <p:grpSpPr>
          <a:xfrm>
            <a:off x="231974" y="845741"/>
            <a:ext cx="4079873" cy="5781919"/>
            <a:chOff x="62471" y="1278631"/>
            <a:chExt cx="3666867" cy="5277987"/>
          </a:xfrm>
          <a:effectLst>
            <a:outerShdw blurRad="63500" sx="102000" sy="102000" algn="ctr" rotWithShape="0">
              <a:prstClr val="black">
                <a:alpha val="40000"/>
              </a:prstClr>
            </a:outerShdw>
          </a:effectLst>
        </p:grpSpPr>
        <p:sp>
          <p:nvSpPr>
            <p:cNvPr id="15" name="Oval 14">
              <a:extLst>
                <a:ext uri="{FF2B5EF4-FFF2-40B4-BE49-F238E27FC236}">
                  <a16:creationId xmlns:a16="http://schemas.microsoft.com/office/drawing/2014/main" id="{68D94EB9-7334-1212-9334-3CF796CFF831}"/>
                </a:ext>
              </a:extLst>
            </p:cNvPr>
            <p:cNvSpPr/>
            <p:nvPr/>
          </p:nvSpPr>
          <p:spPr>
            <a:xfrm rot="2377420">
              <a:off x="1304884" y="6109576"/>
              <a:ext cx="190821" cy="2794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Oval 15">
              <a:extLst>
                <a:ext uri="{FF2B5EF4-FFF2-40B4-BE49-F238E27FC236}">
                  <a16:creationId xmlns:a16="http://schemas.microsoft.com/office/drawing/2014/main" id="{3336E674-140D-2C9F-5E52-434DF92DB82B}"/>
                </a:ext>
              </a:extLst>
            </p:cNvPr>
            <p:cNvSpPr/>
            <p:nvPr/>
          </p:nvSpPr>
          <p:spPr>
            <a:xfrm rot="18678626">
              <a:off x="1970846" y="6008602"/>
              <a:ext cx="175346" cy="2794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7" name="Picture 16">
              <a:extLst>
                <a:ext uri="{FF2B5EF4-FFF2-40B4-BE49-F238E27FC236}">
                  <a16:creationId xmlns:a16="http://schemas.microsoft.com/office/drawing/2014/main" id="{02A70F4B-1AC9-A2C3-BF3C-7FF86B7B18B2}"/>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21801" b="81692" l="73669" r="95130">
                          <a14:foregroundMark x1="88917" y1="32113" x2="84706" y2="32113"/>
                          <a14:foregroundMark x1="80519" y1="29882" x2="87028" y2="26810"/>
                          <a14:foregroundMark x1="87028" y1="26810" x2="93400" y2="37290"/>
                          <a14:foregroundMark x1="93400" y1="37290" x2="91124" y2="41919"/>
                          <a14:foregroundMark x1="91124" y1="41919" x2="90373" y2="45581"/>
                          <a14:foregroundMark x1="91306" y1="50800" x2="94401" y2="48274"/>
                          <a14:foregroundMark x1="94401" y1="48274" x2="92604" y2="40741"/>
                          <a14:foregroundMark x1="92604" y1="40741" x2="92922" y2="34680"/>
                          <a14:foregroundMark x1="92922" y1="34680" x2="87301" y2="29125"/>
                          <a14:foregroundMark x1="87301" y1="29125" x2="80314" y2="29419"/>
                          <a14:foregroundMark x1="80314" y1="29419" x2="75671" y2="38973"/>
                          <a14:foregroundMark x1="75671" y1="38973" x2="75649" y2="43350"/>
                          <a14:foregroundMark x1="83410" y1="79046" x2="83773" y2="78325"/>
                          <a14:foregroundMark x1="87324" y1="79334" x2="87028" y2="78325"/>
                          <a14:foregroundMark x1="93104" y1="30387" x2="84570" y2="26010"/>
                          <a14:foregroundMark x1="84570" y1="26010" x2="79904" y2="26305"/>
                          <a14:foregroundMark x1="79904" y1="26305" x2="75034" y2="39478"/>
                          <a14:foregroundMark x1="75034" y1="39478" x2="79062" y2="42340"/>
                          <a14:foregroundMark x1="79062" y1="42340" x2="85776" y2="39226"/>
                          <a14:foregroundMark x1="85776" y1="39226" x2="92535" y2="51094"/>
                          <a14:foregroundMark x1="92535" y1="51094" x2="93969" y2="50800"/>
                          <a14:foregroundMark x1="83682" y1="24200" x2="79586" y2="25631"/>
                          <a14:foregroundMark x1="74351" y1="43182" x2="76149" y2="39731"/>
                          <a14:foregroundMark x1="95152" y1="36532" x2="91306" y2="37332"/>
                          <a14:foregroundMark x1="87278" y1="23864" x2="87278" y2="23864"/>
                          <a14:foregroundMark x1="81543" y1="21843" x2="81384" y2="24663"/>
                          <a14:foregroundMark x1="73669" y1="43056" x2="73942" y2="42256"/>
                          <a14:foregroundMark x1="88985" y1="40362" x2="87119" y2="40657"/>
                          <a14:foregroundMark x1="81725" y1="35606" x2="81543" y2="40657"/>
                          <a14:foregroundMark x1="80860" y1="37163" x2="79062" y2="41456"/>
                          <a14:foregroundMark x1="81384" y1="38300" x2="80086" y2="41288"/>
                          <a14:foregroundMark x1="86436" y1="43813" x2="83182" y2="44781"/>
                          <a14:foregroundMark x1="83864" y1="78662" x2="83568" y2="79282"/>
                          <a14:foregroundMark x1="87324" y1="78662" x2="87210" y2="81355"/>
                          <a14:foregroundMark x1="87146" y1="79338" x2="87346" y2="78956"/>
                          <a14:foregroundMark x1="83068" y1="78199" x2="82948" y2="78923"/>
                          <a14:foregroundMark x1="87346" y1="78662" x2="87346" y2="78662"/>
                          <a14:foregroundMark x1="87460" y1="79461" x2="86800" y2="80345"/>
                          <a14:foregroundMark x1="83045" y1="79714" x2="82317" y2="79840"/>
                          <a14:foregroundMark x1="83182" y1="77820" x2="83204" y2="80177"/>
                          <a14:foregroundMark x1="87551" y1="79461" x2="87278" y2="80303"/>
                          <a14:backgroundMark x1="82605" y1="78235" x2="82087" y2="78646"/>
                          <a14:backgroundMark x1="86368" y1="79798" x2="86322" y2="80850"/>
                          <a14:backgroundMark x1="88553" y1="80219" x2="84547" y2="80303"/>
                          <a14:backgroundMark x1="82366" y1="79974" x2="81475" y2="79840"/>
                          <a14:backgroundMark x1="84547" y1="80303" x2="83785" y2="80188"/>
                          <a14:backgroundMark x1="87327" y1="80942" x2="82886" y2="79756"/>
                        </a14:backgroundRemoval>
                      </a14:imgEffect>
                    </a14:imgLayer>
                  </a14:imgProps>
                </a:ext>
                <a:ext uri="{28A0092B-C50C-407E-A947-70E740481C1C}">
                  <a14:useLocalDpi xmlns:a14="http://schemas.microsoft.com/office/drawing/2010/main" val="0"/>
                </a:ext>
              </a:extLst>
            </a:blip>
            <a:srcRect l="71707" t="18401" r="3583" b="15805"/>
            <a:stretch/>
          </p:blipFill>
          <p:spPr>
            <a:xfrm flipH="1">
              <a:off x="62471" y="1278631"/>
              <a:ext cx="3666867" cy="5277987"/>
            </a:xfrm>
            <a:prstGeom prst="rect">
              <a:avLst/>
            </a:prstGeom>
          </p:spPr>
        </p:pic>
      </p:grpSp>
      <p:sp>
        <p:nvSpPr>
          <p:cNvPr id="18" name="Freeform 10">
            <a:extLst>
              <a:ext uri="{FF2B5EF4-FFF2-40B4-BE49-F238E27FC236}">
                <a16:creationId xmlns:a16="http://schemas.microsoft.com/office/drawing/2014/main" id="{A5663484-C1B8-40FC-CF98-17F2B565C3C9}"/>
              </a:ext>
            </a:extLst>
          </p:cNvPr>
          <p:cNvSpPr/>
          <p:nvPr/>
        </p:nvSpPr>
        <p:spPr>
          <a:xfrm rot="399477">
            <a:off x="3586374" y="4965940"/>
            <a:ext cx="906821" cy="1173202"/>
          </a:xfrm>
          <a:custGeom>
            <a:avLst/>
            <a:gdLst/>
            <a:ahLst/>
            <a:cxnLst/>
            <a:rect l="l" t="t" r="r" b="b"/>
            <a:pathLst>
              <a:path w="406111" h="525407">
                <a:moveTo>
                  <a:pt x="0" y="0"/>
                </a:moveTo>
                <a:lnTo>
                  <a:pt x="406111" y="0"/>
                </a:lnTo>
                <a:lnTo>
                  <a:pt x="406111" y="525406"/>
                </a:lnTo>
                <a:lnTo>
                  <a:pt x="0" y="525406"/>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AE692998-DF47-3611-A718-8F376402DD68}"/>
              </a:ext>
            </a:extLst>
          </p:cNvPr>
          <p:cNvPicPr>
            <a:picLocks noChangeAspect="1"/>
          </p:cNvPicPr>
          <p:nvPr/>
        </p:nvPicPr>
        <p:blipFill>
          <a:blip r:embed="rId6"/>
          <a:stretch>
            <a:fillRect/>
          </a:stretch>
        </p:blipFill>
        <p:spPr>
          <a:xfrm>
            <a:off x="3625285" y="242248"/>
            <a:ext cx="7181710" cy="1572904"/>
          </a:xfrm>
          <a:prstGeom prst="rect">
            <a:avLst/>
          </a:prstGeom>
        </p:spPr>
      </p:pic>
    </p:spTree>
    <p:extLst>
      <p:ext uri="{BB962C8B-B14F-4D97-AF65-F5344CB8AC3E}">
        <p14:creationId xmlns:p14="http://schemas.microsoft.com/office/powerpoint/2010/main" val="308680211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randombar(horizontal)">
                                      <p:cBhvr>
                                        <p:cTn id="13" dur="500"/>
                                        <p:tgtEl>
                                          <p:spTgt spid="2"/>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randombar(horizontal)">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4FB94CB-AC36-06B8-91F9-3B58CE70FB58}"/>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46145" b="95559" l="3956" r="33558">
                        <a14:foregroundMark x1="8854" y1="51918" x2="12217" y2="58135"/>
                        <a14:foregroundMark x1="15581" y1="58498" x2="12325" y2="52160"/>
                        <a14:foregroundMark x1="12271" y1="46145" x2="13186" y2="49697"/>
                        <a14:foregroundMark x1="11060" y1="58579" x2="11679" y2="63908"/>
                        <a14:foregroundMark x1="7750" y1="69964" x2="7750" y2="69964"/>
                        <a14:foregroundMark x1="9822" y1="80783" x2="13940" y2="81106"/>
                        <a14:foregroundMark x1="13940" y1="81106" x2="14182" y2="80783"/>
                        <a14:foregroundMark x1="8558" y1="94065" x2="14532" y2="93460"/>
                        <a14:foregroundMark x1="14532" y1="93460" x2="14532" y2="93460"/>
                        <a14:foregroundMark x1="22793" y1="93541" x2="28579" y2="93621"/>
                        <a14:foregroundMark x1="28579" y1="93621" x2="31889" y2="90876"/>
                        <a14:foregroundMark x1="12460" y1="68591" x2="12944" y2="72346"/>
                        <a14:foregroundMark x1="9338" y1="59063" x2="12244" y2="61445"/>
                        <a14:foregroundMark x1="12244" y1="61445" x2="14693" y2="57893"/>
                        <a14:foregroundMark x1="14693" y1="57893" x2="14612" y2="57327"/>
                        <a14:foregroundMark x1="8611" y1="59588" x2="10253" y2="62616"/>
                        <a14:foregroundMark x1="11679" y1="64635" x2="12083" y2="67380"/>
                        <a14:foregroundMark x1="17034" y1="63101" x2="17034" y2="63101"/>
                        <a14:foregroundMark x1="14478" y1="64271" x2="14478" y2="64271"/>
                        <a14:foregroundMark x1="16308" y1="63827" x2="16308" y2="63827"/>
                        <a14:foregroundMark x1="13805" y1="64473" x2="16658" y2="63060"/>
                        <a14:foregroundMark x1="16658" y1="63060" x2="17034" y2="62616"/>
                        <a14:foregroundMark x1="9903" y1="65563" x2="7750" y2="70408"/>
                        <a14:foregroundMark x1="17411" y1="63545" x2="17115" y2="62818"/>
                        <a14:foregroundMark x1="17223" y1="62737" x2="17896" y2="62616"/>
                        <a14:foregroundMark x1="16792" y1="62535" x2="16792" y2="62535"/>
                        <a14:foregroundMark x1="17600" y1="62535" x2="17600" y2="62535"/>
                        <a14:foregroundMark x1="8046" y1="70973" x2="8046" y2="70973"/>
                        <a14:foregroundMark x1="11006" y1="80420" x2="11302" y2="76665"/>
                        <a14:foregroundMark x1="11302" y1="75737" x2="11302" y2="73355"/>
                        <a14:foregroundMark x1="13375" y1="79411" x2="13375" y2="73436"/>
                        <a14:foregroundMark x1="17465" y1="62374" x2="16927" y2="62899"/>
                        <a14:foregroundMark x1="33558" y1="91441" x2="31539" y2="91522"/>
                        <a14:foregroundMark x1="27018" y1="95559" x2="26938" y2="94832"/>
                        <a14:foregroundMark x1="24516" y1="68026" x2="24516" y2="68026"/>
                        <a14:foregroundMark x1="15823" y1="56480" x2="14855" y2="54663"/>
                        <a14:foregroundMark x1="14855" y1="54663" x2="14855" y2="54663"/>
                        <a14:foregroundMark x1="12998" y1="65200" x2="10388" y2="64836"/>
                        <a14:foregroundMark x1="12944" y1="64110" x2="12648" y2="63908"/>
                        <a14:foregroundMark x1="10818" y1="65644" x2="10872" y2="67138"/>
                        <a14:foregroundMark x1="6216" y1="62455" x2="7804" y2="62737"/>
                        <a14:foregroundMark x1="16200" y1="89584" x2="13805" y2="90674"/>
                        <a14:foregroundMark x1="10253" y1="81631" x2="13940" y2="82358"/>
                        <a14:foregroundMark x1="13940" y1="82358" x2="14478" y2="80702"/>
                      </a14:backgroundRemoval>
                    </a14:imgEffect>
                  </a14:imgLayer>
                </a14:imgProps>
              </a:ext>
              <a:ext uri="{28A0092B-C50C-407E-A947-70E740481C1C}">
                <a14:useLocalDpi xmlns:a14="http://schemas.microsoft.com/office/drawing/2010/main" val="0"/>
              </a:ext>
            </a:extLst>
          </a:blip>
          <a:srcRect l="533" t="45322" r="65231" b="1439"/>
          <a:stretch/>
        </p:blipFill>
        <p:spPr>
          <a:xfrm>
            <a:off x="-382773" y="629421"/>
            <a:ext cx="6170361" cy="6396041"/>
          </a:xfrm>
          <a:prstGeom prst="rect">
            <a:avLst/>
          </a:prstGeom>
          <a:effectLst>
            <a:outerShdw blurRad="63500" sx="102000" sy="102000" algn="ctr" rotWithShape="0">
              <a:prstClr val="black">
                <a:alpha val="40000"/>
              </a:prstClr>
            </a:outerShdw>
          </a:effectLst>
        </p:spPr>
      </p:pic>
      <p:sp>
        <p:nvSpPr>
          <p:cNvPr id="12" name="Freeform 11">
            <a:extLst>
              <a:ext uri="{FF2B5EF4-FFF2-40B4-BE49-F238E27FC236}">
                <a16:creationId xmlns:a16="http://schemas.microsoft.com/office/drawing/2014/main" id="{66D983CE-8E6B-BBDF-46C8-38A5DE761870}"/>
              </a:ext>
            </a:extLst>
          </p:cNvPr>
          <p:cNvSpPr/>
          <p:nvPr/>
        </p:nvSpPr>
        <p:spPr>
          <a:xfrm rot="421590">
            <a:off x="322693" y="5940910"/>
            <a:ext cx="346139" cy="447817"/>
          </a:xfrm>
          <a:custGeom>
            <a:avLst/>
            <a:gdLst/>
            <a:ahLst/>
            <a:cxnLst/>
            <a:rect l="l" t="t" r="r" b="b"/>
            <a:pathLst>
              <a:path w="346139" h="447817">
                <a:moveTo>
                  <a:pt x="0" y="0"/>
                </a:moveTo>
                <a:lnTo>
                  <a:pt x="346138" y="0"/>
                </a:lnTo>
                <a:lnTo>
                  <a:pt x="346138" y="447817"/>
                </a:lnTo>
                <a:lnTo>
                  <a:pt x="0" y="447817"/>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latin typeface="Cambria" panose="02040503050406030204" pitchFamily="18" charset="0"/>
              <a:ea typeface="Cambria" panose="02040503050406030204" pitchFamily="18" charset="0"/>
            </a:endParaRPr>
          </a:p>
        </p:txBody>
      </p:sp>
      <p:sp>
        <p:nvSpPr>
          <p:cNvPr id="13" name="Freeform 11">
            <a:extLst>
              <a:ext uri="{FF2B5EF4-FFF2-40B4-BE49-F238E27FC236}">
                <a16:creationId xmlns:a16="http://schemas.microsoft.com/office/drawing/2014/main" id="{19E6061D-3AE6-8AA4-0D8A-8AB827BB4134}"/>
              </a:ext>
            </a:extLst>
          </p:cNvPr>
          <p:cNvSpPr/>
          <p:nvPr/>
        </p:nvSpPr>
        <p:spPr>
          <a:xfrm rot="421590">
            <a:off x="11149514" y="5179415"/>
            <a:ext cx="603477" cy="780748"/>
          </a:xfrm>
          <a:custGeom>
            <a:avLst/>
            <a:gdLst/>
            <a:ahLst/>
            <a:cxnLst/>
            <a:rect l="l" t="t" r="r" b="b"/>
            <a:pathLst>
              <a:path w="346139" h="447817">
                <a:moveTo>
                  <a:pt x="0" y="0"/>
                </a:moveTo>
                <a:lnTo>
                  <a:pt x="346138" y="0"/>
                </a:lnTo>
                <a:lnTo>
                  <a:pt x="346138" y="447817"/>
                </a:lnTo>
                <a:lnTo>
                  <a:pt x="0" y="447817"/>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latin typeface="Cambria" panose="02040503050406030204" pitchFamily="18" charset="0"/>
              <a:ea typeface="Cambria" panose="02040503050406030204" pitchFamily="18" charset="0"/>
            </a:endParaRPr>
          </a:p>
        </p:txBody>
      </p:sp>
      <p:sp>
        <p:nvSpPr>
          <p:cNvPr id="14" name="Freeform 11">
            <a:extLst>
              <a:ext uri="{FF2B5EF4-FFF2-40B4-BE49-F238E27FC236}">
                <a16:creationId xmlns:a16="http://schemas.microsoft.com/office/drawing/2014/main" id="{826DA97B-7131-02B4-5920-5703400C4C07}"/>
              </a:ext>
            </a:extLst>
          </p:cNvPr>
          <p:cNvSpPr/>
          <p:nvPr/>
        </p:nvSpPr>
        <p:spPr>
          <a:xfrm rot="1062051">
            <a:off x="8679058" y="5682441"/>
            <a:ext cx="565930" cy="732172"/>
          </a:xfrm>
          <a:custGeom>
            <a:avLst/>
            <a:gdLst/>
            <a:ahLst/>
            <a:cxnLst/>
            <a:rect l="l" t="t" r="r" b="b"/>
            <a:pathLst>
              <a:path w="346139" h="447817">
                <a:moveTo>
                  <a:pt x="0" y="0"/>
                </a:moveTo>
                <a:lnTo>
                  <a:pt x="346138" y="0"/>
                </a:lnTo>
                <a:lnTo>
                  <a:pt x="346138" y="447817"/>
                </a:lnTo>
                <a:lnTo>
                  <a:pt x="0" y="447817"/>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latin typeface="Cambria" panose="02040503050406030204" pitchFamily="18" charset="0"/>
              <a:ea typeface="Cambria" panose="02040503050406030204" pitchFamily="18" charset="0"/>
            </a:endParaRPr>
          </a:p>
        </p:txBody>
      </p:sp>
      <p:sp>
        <p:nvSpPr>
          <p:cNvPr id="15" name="Freeform 11">
            <a:extLst>
              <a:ext uri="{FF2B5EF4-FFF2-40B4-BE49-F238E27FC236}">
                <a16:creationId xmlns:a16="http://schemas.microsoft.com/office/drawing/2014/main" id="{0CFB298C-241E-AB66-4A94-D7412E0CE9C0}"/>
              </a:ext>
            </a:extLst>
          </p:cNvPr>
          <p:cNvSpPr/>
          <p:nvPr/>
        </p:nvSpPr>
        <p:spPr>
          <a:xfrm rot="421590">
            <a:off x="11617648" y="6093022"/>
            <a:ext cx="346139" cy="447817"/>
          </a:xfrm>
          <a:custGeom>
            <a:avLst/>
            <a:gdLst/>
            <a:ahLst/>
            <a:cxnLst/>
            <a:rect l="l" t="t" r="r" b="b"/>
            <a:pathLst>
              <a:path w="346139" h="447817">
                <a:moveTo>
                  <a:pt x="0" y="0"/>
                </a:moveTo>
                <a:lnTo>
                  <a:pt x="346138" y="0"/>
                </a:lnTo>
                <a:lnTo>
                  <a:pt x="346138" y="447817"/>
                </a:lnTo>
                <a:lnTo>
                  <a:pt x="0" y="447817"/>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latin typeface="Cambria" panose="02040503050406030204" pitchFamily="18" charset="0"/>
              <a:ea typeface="Cambria" panose="02040503050406030204" pitchFamily="18" charset="0"/>
            </a:endParaRPr>
          </a:p>
        </p:txBody>
      </p:sp>
      <p:sp>
        <p:nvSpPr>
          <p:cNvPr id="16" name="Freeform 11">
            <a:extLst>
              <a:ext uri="{FF2B5EF4-FFF2-40B4-BE49-F238E27FC236}">
                <a16:creationId xmlns:a16="http://schemas.microsoft.com/office/drawing/2014/main" id="{0724231D-E7FE-F01F-C51A-87BDD6B82DDD}"/>
              </a:ext>
            </a:extLst>
          </p:cNvPr>
          <p:cNvSpPr/>
          <p:nvPr/>
        </p:nvSpPr>
        <p:spPr>
          <a:xfrm rot="421590">
            <a:off x="9384975" y="6249977"/>
            <a:ext cx="346139" cy="447817"/>
          </a:xfrm>
          <a:custGeom>
            <a:avLst/>
            <a:gdLst/>
            <a:ahLst/>
            <a:cxnLst/>
            <a:rect l="l" t="t" r="r" b="b"/>
            <a:pathLst>
              <a:path w="346139" h="447817">
                <a:moveTo>
                  <a:pt x="0" y="0"/>
                </a:moveTo>
                <a:lnTo>
                  <a:pt x="346138" y="0"/>
                </a:lnTo>
                <a:lnTo>
                  <a:pt x="346138" y="447817"/>
                </a:lnTo>
                <a:lnTo>
                  <a:pt x="0" y="447817"/>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latin typeface="Cambria" panose="02040503050406030204" pitchFamily="18" charset="0"/>
              <a:ea typeface="Cambria" panose="02040503050406030204" pitchFamily="18" charset="0"/>
            </a:endParaRPr>
          </a:p>
        </p:txBody>
      </p:sp>
      <p:sp>
        <p:nvSpPr>
          <p:cNvPr id="17" name="Freeform 11">
            <a:extLst>
              <a:ext uri="{FF2B5EF4-FFF2-40B4-BE49-F238E27FC236}">
                <a16:creationId xmlns:a16="http://schemas.microsoft.com/office/drawing/2014/main" id="{BF0CF396-D6FD-393D-64E8-1A4ED911C55D}"/>
              </a:ext>
            </a:extLst>
          </p:cNvPr>
          <p:cNvSpPr/>
          <p:nvPr/>
        </p:nvSpPr>
        <p:spPr>
          <a:xfrm rot="421590">
            <a:off x="110789" y="4540769"/>
            <a:ext cx="565463" cy="731567"/>
          </a:xfrm>
          <a:custGeom>
            <a:avLst/>
            <a:gdLst/>
            <a:ahLst/>
            <a:cxnLst/>
            <a:rect l="l" t="t" r="r" b="b"/>
            <a:pathLst>
              <a:path w="346139" h="447817">
                <a:moveTo>
                  <a:pt x="0" y="0"/>
                </a:moveTo>
                <a:lnTo>
                  <a:pt x="346138" y="0"/>
                </a:lnTo>
                <a:lnTo>
                  <a:pt x="346138" y="447817"/>
                </a:lnTo>
                <a:lnTo>
                  <a:pt x="0" y="447817"/>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latin typeface="Cambria" panose="02040503050406030204" pitchFamily="18" charset="0"/>
              <a:ea typeface="Cambria" panose="02040503050406030204" pitchFamily="18" charset="0"/>
            </a:endParaRPr>
          </a:p>
        </p:txBody>
      </p:sp>
      <p:sp>
        <p:nvSpPr>
          <p:cNvPr id="18" name="Freeform 9">
            <a:extLst>
              <a:ext uri="{FF2B5EF4-FFF2-40B4-BE49-F238E27FC236}">
                <a16:creationId xmlns:a16="http://schemas.microsoft.com/office/drawing/2014/main" id="{083C6EAF-D4A7-FF41-F1B2-EA855F70A9A5}"/>
              </a:ext>
            </a:extLst>
          </p:cNvPr>
          <p:cNvSpPr/>
          <p:nvPr/>
        </p:nvSpPr>
        <p:spPr>
          <a:xfrm rot="421590">
            <a:off x="9845384" y="5890754"/>
            <a:ext cx="429904" cy="556189"/>
          </a:xfrm>
          <a:custGeom>
            <a:avLst/>
            <a:gdLst/>
            <a:ahLst/>
            <a:cxnLst/>
            <a:rect l="l" t="t" r="r" b="b"/>
            <a:pathLst>
              <a:path w="429904" h="556189">
                <a:moveTo>
                  <a:pt x="0" y="0"/>
                </a:moveTo>
                <a:lnTo>
                  <a:pt x="429904" y="0"/>
                </a:lnTo>
                <a:lnTo>
                  <a:pt x="429904" y="556188"/>
                </a:lnTo>
                <a:lnTo>
                  <a:pt x="0" y="556188"/>
                </a:lnTo>
                <a:lnTo>
                  <a:pt x="0" y="0"/>
                </a:lnTo>
                <a:close/>
              </a:path>
            </a:pathLst>
          </a:custGeom>
          <a:blipFill>
            <a:blip r:embed="rId4">
              <a:extLst>
                <a:ext uri="{96DAC541-7B7A-43D3-8B79-37D633B846F1}">
                  <asvg:svgBlip xmlns="" xmlns:asvg="http://schemas.microsoft.com/office/drawing/2016/SVG/main" r:embed="rId6"/>
                </a:ext>
              </a:extLst>
            </a:blip>
            <a:stretch>
              <a:fillRect/>
            </a:stretch>
          </a:blipFill>
        </p:spPr>
        <p:txBody>
          <a:bodyPr/>
          <a:lstStyle/>
          <a:p>
            <a:endParaRPr lang="en-US">
              <a:latin typeface="Cambria" panose="02040503050406030204" pitchFamily="18" charset="0"/>
              <a:ea typeface="Cambria" panose="02040503050406030204" pitchFamily="18" charset="0"/>
            </a:endParaRPr>
          </a:p>
        </p:txBody>
      </p:sp>
      <p:sp>
        <p:nvSpPr>
          <p:cNvPr id="11" name="Cloud 10">
            <a:extLst>
              <a:ext uri="{FF2B5EF4-FFF2-40B4-BE49-F238E27FC236}">
                <a16:creationId xmlns:a16="http://schemas.microsoft.com/office/drawing/2014/main" id="{1F07CB77-EB14-B2A7-64CB-0A7D3C49B180}"/>
              </a:ext>
            </a:extLst>
          </p:cNvPr>
          <p:cNvSpPr/>
          <p:nvPr/>
        </p:nvSpPr>
        <p:spPr>
          <a:xfrm>
            <a:off x="6614556" y="2800529"/>
            <a:ext cx="5298109" cy="2898315"/>
          </a:xfrm>
          <a:prstGeom prst="cloud">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00">
              <a:latin typeface="Cambria" panose="02040503050406030204" pitchFamily="18" charset="0"/>
              <a:ea typeface="Cambria" panose="02040503050406030204" pitchFamily="18" charset="0"/>
            </a:endParaRPr>
          </a:p>
        </p:txBody>
      </p:sp>
      <p:sp>
        <p:nvSpPr>
          <p:cNvPr id="19" name="Rectangle 18">
            <a:extLst>
              <a:ext uri="{FF2B5EF4-FFF2-40B4-BE49-F238E27FC236}">
                <a16:creationId xmlns:a16="http://schemas.microsoft.com/office/drawing/2014/main" id="{08B1DFDE-36FF-8300-5952-7CB8357F68FD}"/>
              </a:ext>
            </a:extLst>
          </p:cNvPr>
          <p:cNvSpPr/>
          <p:nvPr/>
        </p:nvSpPr>
        <p:spPr>
          <a:xfrm>
            <a:off x="7198400" y="3250583"/>
            <a:ext cx="4091691" cy="1938992"/>
          </a:xfrm>
          <a:prstGeom prst="rect">
            <a:avLst/>
          </a:prstGeom>
          <a:noFill/>
        </p:spPr>
        <p:txBody>
          <a:bodyPr wrap="square" lIns="91440" tIns="45720" rIns="91440" bIns="45720">
            <a:spAutoFit/>
          </a:bodyPr>
          <a:lstStyle/>
          <a:p>
            <a:pPr algn="ctr"/>
            <a:r>
              <a:rPr lang="en-US" sz="6000">
                <a:ln w="38100">
                  <a:solidFill>
                    <a:srgbClr val="00B050"/>
                  </a:solidFill>
                </a:ln>
                <a:solidFill>
                  <a:srgbClr val="00B050"/>
                </a:solidFill>
                <a:latin typeface="Cambria" panose="02040503050406030204" pitchFamily="18" charset="0"/>
                <a:ea typeface="Cambria" panose="02040503050406030204" pitchFamily="18" charset="0"/>
                <a:cs typeface="Arial" panose="020B0604020202020204" pitchFamily="34" charset="0"/>
              </a:rPr>
              <a:t>Chuẩn bị bài mới</a:t>
            </a:r>
            <a:endParaRPr lang="vi-VN" sz="6000">
              <a:ln w="38100">
                <a:solidFill>
                  <a:srgbClr val="00B050"/>
                </a:solidFill>
              </a:ln>
              <a:solidFill>
                <a:srgbClr val="00B050"/>
              </a:solidFill>
              <a:latin typeface="Cambria" panose="02040503050406030204" pitchFamily="18" charset="0"/>
              <a:ea typeface="Cambria" panose="02040503050406030204" pitchFamily="18" charset="0"/>
              <a:cs typeface="Arial" panose="020B0604020202020204" pitchFamily="34" charset="0"/>
            </a:endParaRPr>
          </a:p>
        </p:txBody>
      </p:sp>
      <p:sp>
        <p:nvSpPr>
          <p:cNvPr id="20" name="Cloud 19">
            <a:extLst>
              <a:ext uri="{FF2B5EF4-FFF2-40B4-BE49-F238E27FC236}">
                <a16:creationId xmlns:a16="http://schemas.microsoft.com/office/drawing/2014/main" id="{A84BBD19-2CE9-0088-A552-660F901C4074}"/>
              </a:ext>
            </a:extLst>
          </p:cNvPr>
          <p:cNvSpPr/>
          <p:nvPr/>
        </p:nvSpPr>
        <p:spPr>
          <a:xfrm>
            <a:off x="4079235" y="346711"/>
            <a:ext cx="5279649" cy="2526674"/>
          </a:xfrm>
          <a:prstGeom prst="cloud">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00">
              <a:latin typeface="Cambria" panose="02040503050406030204" pitchFamily="18" charset="0"/>
              <a:ea typeface="Cambria" panose="02040503050406030204" pitchFamily="18" charset="0"/>
            </a:endParaRPr>
          </a:p>
        </p:txBody>
      </p:sp>
      <p:sp>
        <p:nvSpPr>
          <p:cNvPr id="21" name="Rectangle 20">
            <a:extLst>
              <a:ext uri="{FF2B5EF4-FFF2-40B4-BE49-F238E27FC236}">
                <a16:creationId xmlns:a16="http://schemas.microsoft.com/office/drawing/2014/main" id="{2CD117A2-5530-3CE8-F029-C089D49F762A}"/>
              </a:ext>
            </a:extLst>
          </p:cNvPr>
          <p:cNvSpPr/>
          <p:nvPr/>
        </p:nvSpPr>
        <p:spPr>
          <a:xfrm>
            <a:off x="5285111" y="657485"/>
            <a:ext cx="3470284" cy="1938992"/>
          </a:xfrm>
          <a:prstGeom prst="rect">
            <a:avLst/>
          </a:prstGeom>
          <a:noFill/>
        </p:spPr>
        <p:txBody>
          <a:bodyPr wrap="square" lIns="91440" tIns="45720" rIns="91440" bIns="45720">
            <a:spAutoFit/>
          </a:bodyPr>
          <a:lstStyle/>
          <a:p>
            <a:pPr algn="just"/>
            <a:r>
              <a:rPr lang="en-US" sz="6000">
                <a:ln w="28575">
                  <a:solidFill>
                    <a:srgbClr val="FF3399"/>
                  </a:solidFill>
                </a:ln>
                <a:solidFill>
                  <a:srgbClr val="FF3399"/>
                </a:solidFill>
                <a:latin typeface="Cambria" panose="02040503050406030204" pitchFamily="18" charset="0"/>
                <a:ea typeface="Cambria" panose="02040503050406030204" pitchFamily="18" charset="0"/>
                <a:cs typeface="Arial" panose="020B0604020202020204" pitchFamily="34" charset="0"/>
              </a:rPr>
              <a:t>Xem lại</a:t>
            </a:r>
            <a:endParaRPr lang="vi-VN" sz="6000">
              <a:ln w="28575">
                <a:solidFill>
                  <a:srgbClr val="FF3399"/>
                </a:solidFill>
              </a:ln>
              <a:solidFill>
                <a:srgbClr val="FF3399"/>
              </a:solidFill>
              <a:latin typeface="Cambria" panose="02040503050406030204" pitchFamily="18" charset="0"/>
              <a:ea typeface="Cambria" panose="02040503050406030204" pitchFamily="18" charset="0"/>
              <a:cs typeface="Arial" panose="020B0604020202020204" pitchFamily="34" charset="0"/>
            </a:endParaRPr>
          </a:p>
          <a:p>
            <a:pPr algn="just"/>
            <a:r>
              <a:rPr lang="en-US" sz="6000">
                <a:ln w="28575">
                  <a:solidFill>
                    <a:srgbClr val="FF3399"/>
                  </a:solidFill>
                </a:ln>
                <a:solidFill>
                  <a:srgbClr val="FF3399"/>
                </a:solidFill>
                <a:latin typeface="Cambria" panose="02040503050406030204" pitchFamily="18" charset="0"/>
                <a:ea typeface="Cambria" panose="02040503050406030204" pitchFamily="18" charset="0"/>
                <a:cs typeface="Arial" panose="020B0604020202020204" pitchFamily="34" charset="0"/>
              </a:rPr>
              <a:t>bài học.</a:t>
            </a:r>
          </a:p>
        </p:txBody>
      </p:sp>
    </p:spTree>
    <p:extLst>
      <p:ext uri="{BB962C8B-B14F-4D97-AF65-F5344CB8AC3E}">
        <p14:creationId xmlns:p14="http://schemas.microsoft.com/office/powerpoint/2010/main" val="335685502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1000"/>
                                        <p:tgtEl>
                                          <p:spTgt spid="21"/>
                                        </p:tgtEl>
                                      </p:cBhvr>
                                    </p:animEffect>
                                    <p:anim calcmode="lin" valueType="num">
                                      <p:cBhvr>
                                        <p:cTn id="13" dur="1000" fill="hold"/>
                                        <p:tgtEl>
                                          <p:spTgt spid="21"/>
                                        </p:tgtEl>
                                        <p:attrNameLst>
                                          <p:attrName>ppt_x</p:attrName>
                                        </p:attrNameLst>
                                      </p:cBhvr>
                                      <p:tavLst>
                                        <p:tav tm="0">
                                          <p:val>
                                            <p:strVal val="#ppt_x"/>
                                          </p:val>
                                        </p:tav>
                                        <p:tav tm="100000">
                                          <p:val>
                                            <p:strVal val="#ppt_x"/>
                                          </p:val>
                                        </p:tav>
                                      </p:tavLst>
                                    </p:anim>
                                    <p:anim calcmode="lin" valueType="num">
                                      <p:cBhvr>
                                        <p:cTn id="14"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1000"/>
                                        <p:tgtEl>
                                          <p:spTgt spid="19"/>
                                        </p:tgtEl>
                                      </p:cBhvr>
                                    </p:animEffect>
                                    <p:anim calcmode="lin" valueType="num">
                                      <p:cBhvr>
                                        <p:cTn id="20" dur="1000" fill="hold"/>
                                        <p:tgtEl>
                                          <p:spTgt spid="19"/>
                                        </p:tgtEl>
                                        <p:attrNameLst>
                                          <p:attrName>ppt_x</p:attrName>
                                        </p:attrNameLst>
                                      </p:cBhvr>
                                      <p:tavLst>
                                        <p:tav tm="0">
                                          <p:val>
                                            <p:strVal val="#ppt_x"/>
                                          </p:val>
                                        </p:tav>
                                        <p:tav tm="100000">
                                          <p:val>
                                            <p:strVal val="#ppt_x"/>
                                          </p:val>
                                        </p:tav>
                                      </p:tavLst>
                                    </p:anim>
                                    <p:anim calcmode="lin" valueType="num">
                                      <p:cBhvr>
                                        <p:cTn id="21" dur="1000" fill="hold"/>
                                        <p:tgtEl>
                                          <p:spTgt spid="19"/>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1000"/>
                                        <p:tgtEl>
                                          <p:spTgt spid="11"/>
                                        </p:tgtEl>
                                      </p:cBhvr>
                                    </p:animEffect>
                                    <p:anim calcmode="lin" valueType="num">
                                      <p:cBhvr>
                                        <p:cTn id="25" dur="1000" fill="hold"/>
                                        <p:tgtEl>
                                          <p:spTgt spid="11"/>
                                        </p:tgtEl>
                                        <p:attrNameLst>
                                          <p:attrName>ppt_x</p:attrName>
                                        </p:attrNameLst>
                                      </p:cBhvr>
                                      <p:tavLst>
                                        <p:tav tm="0">
                                          <p:val>
                                            <p:strVal val="#ppt_x"/>
                                          </p:val>
                                        </p:tav>
                                        <p:tav tm="100000">
                                          <p:val>
                                            <p:strVal val="#ppt_x"/>
                                          </p:val>
                                        </p:tav>
                                      </p:tavLst>
                                    </p:anim>
                                    <p:anim calcmode="lin" valueType="num">
                                      <p:cBhvr>
                                        <p:cTn id="2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9" grpId="0"/>
      <p:bldP spid="20" grpId="0" animBg="1"/>
      <p:bldP spid="21"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Rounded Corners 22">
            <a:extLst>
              <a:ext uri="{FF2B5EF4-FFF2-40B4-BE49-F238E27FC236}">
                <a16:creationId xmlns:a16="http://schemas.microsoft.com/office/drawing/2014/main" id="{ECE7DAE2-3808-7B7B-2C05-F7980CBE3502}"/>
              </a:ext>
            </a:extLst>
          </p:cNvPr>
          <p:cNvSpPr/>
          <p:nvPr/>
        </p:nvSpPr>
        <p:spPr>
          <a:xfrm>
            <a:off x="2361116" y="1104900"/>
            <a:ext cx="7938584" cy="5078762"/>
          </a:xfrm>
          <a:prstGeom prst="roundRect">
            <a:avLst>
              <a:gd name="adj" fmla="val 12654"/>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Rounded Corners 17">
            <a:extLst>
              <a:ext uri="{FF2B5EF4-FFF2-40B4-BE49-F238E27FC236}">
                <a16:creationId xmlns:a16="http://schemas.microsoft.com/office/drawing/2014/main" id="{ADEBB8A7-C3FC-5960-8502-6D5A01041B62}"/>
              </a:ext>
            </a:extLst>
          </p:cNvPr>
          <p:cNvSpPr/>
          <p:nvPr/>
        </p:nvSpPr>
        <p:spPr>
          <a:xfrm>
            <a:off x="2208716" y="952500"/>
            <a:ext cx="7938584" cy="5078762"/>
          </a:xfrm>
          <a:prstGeom prst="roundRect">
            <a:avLst>
              <a:gd name="adj" fmla="val 12654"/>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a:extLst>
              <a:ext uri="{FF2B5EF4-FFF2-40B4-BE49-F238E27FC236}">
                <a16:creationId xmlns:a16="http://schemas.microsoft.com/office/drawing/2014/main" id="{BE61BEC5-2CE9-FCBD-69A7-85EC51B065FF}"/>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9823" b="81271" l="6714" r="26104">
                        <a14:foregroundMark x1="13814" y1="25253" x2="20369" y2="32155"/>
                        <a14:foregroundMark x1="19640" y1="21002" x2="19640" y2="21002"/>
                        <a14:foregroundMark x1="14224" y1="20791" x2="14429" y2="26010"/>
                        <a14:foregroundMark x1="19436" y1="20034" x2="20574" y2="24663"/>
                        <a14:foregroundMark x1="6714" y1="33923" x2="8603" y2="36027"/>
                        <a14:foregroundMark x1="12358" y1="37963" x2="21757" y2="39689"/>
                        <a14:foregroundMark x1="21757" y1="39689" x2="11311" y2="39689"/>
                        <a14:foregroundMark x1="26104" y1="34470" x2="26104" y2="34470"/>
                        <a14:foregroundMark x1="15476" y1="43140" x2="16523" y2="44108"/>
                        <a14:foregroundMark x1="14019" y1="80934" x2="14019" y2="80934"/>
                        <a14:foregroundMark x1="19026" y1="81103" x2="18389" y2="80345"/>
                        <a14:foregroundMark x1="14110" y1="80934" x2="14110" y2="80934"/>
                        <a14:foregroundMark x1="13814" y1="81103" x2="13496" y2="81103"/>
                        <a14:foregroundMark x1="19322" y1="81313" x2="18798" y2="80724"/>
                        <a14:foregroundMark x1="18798" y1="80724" x2="18798" y2="80724"/>
                        <a14:foregroundMark x1="14429" y1="79588" x2="14429" y2="79588"/>
                        <a14:foregroundMark x1="19527" y1="80934" x2="18503" y2="78788"/>
                        <a14:foregroundMark x1="13177" y1="65320" x2="13177" y2="65320"/>
                        <a14:foregroundMark x1="14156" y1="79636" x2="14838" y2="78788"/>
                        <a14:foregroundMark x1="14838" y1="78788" x2="14838" y2="78788"/>
                        <a14:foregroundMark x1="13291" y1="81019" x2="13814" y2="80598"/>
                        <a14:foregroundMark x1="13405" y1="80598" x2="13405" y2="80598"/>
                        <a14:foregroundMark x1="14474" y1="79125" x2="13996" y2="80513"/>
                        <a14:foregroundMark x1="13496" y1="81103" x2="13609" y2="80387"/>
                        <a14:foregroundMark x1="20414" y1="61237" x2="20892" y2="60059"/>
                        <a14:foregroundMark x1="13177" y1="20412" x2="13883" y2="20412"/>
                        <a14:foregroundMark x1="13996" y1="19823" x2="13450" y2="20328"/>
                        <a14:foregroundMark x1="18070" y1="77399" x2="17911" y2="78493"/>
                        <a14:foregroundMark x1="14770" y1="77567" x2="14770" y2="78493"/>
                      </a14:backgroundRemoval>
                    </a14:imgEffect>
                  </a14:imgLayer>
                </a14:imgProps>
              </a:ext>
              <a:ext uri="{28A0092B-C50C-407E-A947-70E740481C1C}">
                <a14:useLocalDpi xmlns:a14="http://schemas.microsoft.com/office/drawing/2010/main" val="0"/>
              </a:ext>
            </a:extLst>
          </a:blip>
          <a:srcRect l="5222" t="17524" r="71649" b="16682"/>
          <a:stretch/>
        </p:blipFill>
        <p:spPr>
          <a:xfrm flipH="1">
            <a:off x="9279273" y="1448343"/>
            <a:ext cx="3432327" cy="5277987"/>
          </a:xfrm>
          <a:prstGeom prst="rect">
            <a:avLst/>
          </a:prstGeom>
          <a:effectLst>
            <a:outerShdw blurRad="63500" sx="102000" sy="102000" algn="ctr" rotWithShape="0">
              <a:prstClr val="black">
                <a:alpha val="40000"/>
              </a:prstClr>
            </a:outerShdw>
          </a:effectLst>
        </p:spPr>
      </p:pic>
      <p:pic>
        <p:nvPicPr>
          <p:cNvPr id="26" name="Picture 25">
            <a:extLst>
              <a:ext uri="{FF2B5EF4-FFF2-40B4-BE49-F238E27FC236}">
                <a16:creationId xmlns:a16="http://schemas.microsoft.com/office/drawing/2014/main" id="{E0B31E37-AE3F-D7C5-E87C-4EF6997278B4}"/>
              </a:ext>
            </a:extLst>
          </p:cNvPr>
          <p:cNvPicPr>
            <a:picLocks noChangeAspect="1"/>
          </p:cNvPicPr>
          <p:nvPr/>
        </p:nvPicPr>
        <p:blipFill rotWithShape="1">
          <a:blip r:embed="rId4">
            <a:extLst>
              <a:ext uri="{BEBA8EAE-BF5A-486C-A8C5-ECC9F3942E4B}">
                <a14:imgProps xmlns:a14="http://schemas.microsoft.com/office/drawing/2010/main">
                  <a14:imgLayer r:embed="rId3">
                    <a14:imgEffect>
                      <a14:backgroundRemoval t="21128" b="81818" l="29472" r="50137">
                        <a14:foregroundMark x1="38371" y1="21254" x2="38712" y2="23948"/>
                        <a14:foregroundMark x1="48976" y1="38973" x2="42990" y2="41035"/>
                        <a14:foregroundMark x1="34433" y1="40572" x2="41579" y2="40236"/>
                        <a14:foregroundMark x1="41579" y1="40236" x2="42990" y2="40236"/>
                        <a14:foregroundMark x1="38712" y1="42761" x2="38871" y2="47054"/>
                        <a14:foregroundMark x1="50182" y1="38510" x2="50182" y2="38510"/>
                        <a14:foregroundMark x1="36482" y1="81860" x2="37346" y2="79167"/>
                        <a14:foregroundMark x1="41375" y1="81397" x2="40942" y2="80766"/>
                        <a14:foregroundMark x1="29472" y1="59848" x2="31361" y2="57492"/>
                        <a14:foregroundMark x1="41875" y1="81103" x2="41625" y2="80303"/>
                        <a14:foregroundMark x1="36664" y1="80598" x2="37164" y2="79335"/>
                        <a14:foregroundMark x1="30929" y1="38173" x2="32203" y2="43392"/>
                        <a14:foregroundMark x1="31270" y1="36111" x2="31429" y2="39141"/>
                        <a14:foregroundMark x1="36732" y1="80429" x2="37437" y2="80429"/>
                      </a14:backgroundRemoval>
                    </a14:imgEffect>
                  </a14:imgLayer>
                </a14:imgProps>
              </a:ext>
              <a:ext uri="{28A0092B-C50C-407E-A947-70E740481C1C}">
                <a14:useLocalDpi xmlns:a14="http://schemas.microsoft.com/office/drawing/2010/main" val="0"/>
              </a:ext>
            </a:extLst>
          </a:blip>
          <a:srcRect l="27931" t="18401" r="48940" b="15805"/>
          <a:stretch/>
        </p:blipFill>
        <p:spPr>
          <a:xfrm flipH="1">
            <a:off x="-330326" y="1580013"/>
            <a:ext cx="3432327" cy="5277987"/>
          </a:xfrm>
          <a:prstGeom prst="rect">
            <a:avLst/>
          </a:prstGeom>
          <a:effectLst>
            <a:outerShdw blurRad="63500" sx="102000" sy="102000" algn="ctr" rotWithShape="0">
              <a:prstClr val="black">
                <a:alpha val="40000"/>
              </a:prstClr>
            </a:outerShdw>
          </a:effectLst>
        </p:spPr>
      </p:pic>
      <p:sp>
        <p:nvSpPr>
          <p:cNvPr id="7" name="Freeform 10">
            <a:extLst>
              <a:ext uri="{FF2B5EF4-FFF2-40B4-BE49-F238E27FC236}">
                <a16:creationId xmlns:a16="http://schemas.microsoft.com/office/drawing/2014/main" id="{1DFFF8B5-BC26-E533-B6C6-4F4CFF584FC4}"/>
              </a:ext>
            </a:extLst>
          </p:cNvPr>
          <p:cNvSpPr/>
          <p:nvPr/>
        </p:nvSpPr>
        <p:spPr>
          <a:xfrm rot="-816925">
            <a:off x="2490931" y="6034653"/>
            <a:ext cx="406111" cy="525407"/>
          </a:xfrm>
          <a:custGeom>
            <a:avLst/>
            <a:gdLst/>
            <a:ahLst/>
            <a:cxnLst/>
            <a:rect l="l" t="t" r="r" b="b"/>
            <a:pathLst>
              <a:path w="406111" h="525407">
                <a:moveTo>
                  <a:pt x="0" y="0"/>
                </a:moveTo>
                <a:lnTo>
                  <a:pt x="406111" y="0"/>
                </a:lnTo>
                <a:lnTo>
                  <a:pt x="406111" y="525406"/>
                </a:lnTo>
                <a:lnTo>
                  <a:pt x="0" y="525406"/>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txBody>
          <a:bodyPr/>
          <a:lstStyle/>
          <a:p>
            <a:endParaRPr lang="en-US"/>
          </a:p>
        </p:txBody>
      </p:sp>
      <p:sp>
        <p:nvSpPr>
          <p:cNvPr id="10" name="Freeform 10">
            <a:extLst>
              <a:ext uri="{FF2B5EF4-FFF2-40B4-BE49-F238E27FC236}">
                <a16:creationId xmlns:a16="http://schemas.microsoft.com/office/drawing/2014/main" id="{B37F3A48-0641-D834-91BB-71594CB85A0F}"/>
              </a:ext>
            </a:extLst>
          </p:cNvPr>
          <p:cNvSpPr/>
          <p:nvPr/>
        </p:nvSpPr>
        <p:spPr>
          <a:xfrm rot="21423536">
            <a:off x="3349498" y="5669139"/>
            <a:ext cx="663983" cy="859030"/>
          </a:xfrm>
          <a:custGeom>
            <a:avLst/>
            <a:gdLst/>
            <a:ahLst/>
            <a:cxnLst/>
            <a:rect l="l" t="t" r="r" b="b"/>
            <a:pathLst>
              <a:path w="406111" h="525407">
                <a:moveTo>
                  <a:pt x="0" y="0"/>
                </a:moveTo>
                <a:lnTo>
                  <a:pt x="406111" y="0"/>
                </a:lnTo>
                <a:lnTo>
                  <a:pt x="406111" y="525406"/>
                </a:lnTo>
                <a:lnTo>
                  <a:pt x="0" y="525406"/>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txBody>
          <a:bodyPr/>
          <a:lstStyle/>
          <a:p>
            <a:endParaRPr lang="en-US"/>
          </a:p>
        </p:txBody>
      </p:sp>
      <p:sp>
        <p:nvSpPr>
          <p:cNvPr id="13" name="Freeform 11">
            <a:extLst>
              <a:ext uri="{FF2B5EF4-FFF2-40B4-BE49-F238E27FC236}">
                <a16:creationId xmlns:a16="http://schemas.microsoft.com/office/drawing/2014/main" id="{4A218859-51FB-90E0-B4F6-826814D87FA5}"/>
              </a:ext>
            </a:extLst>
          </p:cNvPr>
          <p:cNvSpPr/>
          <p:nvPr/>
        </p:nvSpPr>
        <p:spPr>
          <a:xfrm rot="421590">
            <a:off x="322693" y="5940910"/>
            <a:ext cx="346139" cy="447817"/>
          </a:xfrm>
          <a:custGeom>
            <a:avLst/>
            <a:gdLst/>
            <a:ahLst/>
            <a:cxnLst/>
            <a:rect l="l" t="t" r="r" b="b"/>
            <a:pathLst>
              <a:path w="346139" h="447817">
                <a:moveTo>
                  <a:pt x="0" y="0"/>
                </a:moveTo>
                <a:lnTo>
                  <a:pt x="346138" y="0"/>
                </a:lnTo>
                <a:lnTo>
                  <a:pt x="346138" y="447817"/>
                </a:lnTo>
                <a:lnTo>
                  <a:pt x="0" y="447817"/>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txBody>
          <a:bodyPr/>
          <a:lstStyle/>
          <a:p>
            <a:endParaRPr lang="en-US"/>
          </a:p>
        </p:txBody>
      </p:sp>
      <p:sp>
        <p:nvSpPr>
          <p:cNvPr id="8" name="Freeform 11">
            <a:extLst>
              <a:ext uri="{FF2B5EF4-FFF2-40B4-BE49-F238E27FC236}">
                <a16:creationId xmlns:a16="http://schemas.microsoft.com/office/drawing/2014/main" id="{D49A6CEA-EB91-7C40-5323-5D7810246A9E}"/>
              </a:ext>
            </a:extLst>
          </p:cNvPr>
          <p:cNvSpPr/>
          <p:nvPr/>
        </p:nvSpPr>
        <p:spPr>
          <a:xfrm rot="421590">
            <a:off x="11149514" y="5179415"/>
            <a:ext cx="603477" cy="780748"/>
          </a:xfrm>
          <a:custGeom>
            <a:avLst/>
            <a:gdLst/>
            <a:ahLst/>
            <a:cxnLst/>
            <a:rect l="l" t="t" r="r" b="b"/>
            <a:pathLst>
              <a:path w="346139" h="447817">
                <a:moveTo>
                  <a:pt x="0" y="0"/>
                </a:moveTo>
                <a:lnTo>
                  <a:pt x="346138" y="0"/>
                </a:lnTo>
                <a:lnTo>
                  <a:pt x="346138" y="447817"/>
                </a:lnTo>
                <a:lnTo>
                  <a:pt x="0" y="447817"/>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txBody>
          <a:bodyPr/>
          <a:lstStyle/>
          <a:p>
            <a:endParaRPr lang="en-US"/>
          </a:p>
        </p:txBody>
      </p:sp>
      <p:sp>
        <p:nvSpPr>
          <p:cNvPr id="11" name="Freeform 11">
            <a:extLst>
              <a:ext uri="{FF2B5EF4-FFF2-40B4-BE49-F238E27FC236}">
                <a16:creationId xmlns:a16="http://schemas.microsoft.com/office/drawing/2014/main" id="{C47DFBB4-AE4A-0CAF-AA50-97AAD56368AC}"/>
              </a:ext>
            </a:extLst>
          </p:cNvPr>
          <p:cNvSpPr/>
          <p:nvPr/>
        </p:nvSpPr>
        <p:spPr>
          <a:xfrm rot="1062051">
            <a:off x="8679058" y="5682441"/>
            <a:ext cx="565930" cy="732172"/>
          </a:xfrm>
          <a:custGeom>
            <a:avLst/>
            <a:gdLst/>
            <a:ahLst/>
            <a:cxnLst/>
            <a:rect l="l" t="t" r="r" b="b"/>
            <a:pathLst>
              <a:path w="346139" h="447817">
                <a:moveTo>
                  <a:pt x="0" y="0"/>
                </a:moveTo>
                <a:lnTo>
                  <a:pt x="346138" y="0"/>
                </a:lnTo>
                <a:lnTo>
                  <a:pt x="346138" y="447817"/>
                </a:lnTo>
                <a:lnTo>
                  <a:pt x="0" y="447817"/>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txBody>
          <a:bodyPr/>
          <a:lstStyle/>
          <a:p>
            <a:endParaRPr lang="en-US"/>
          </a:p>
        </p:txBody>
      </p:sp>
      <p:sp>
        <p:nvSpPr>
          <p:cNvPr id="12" name="Freeform 11">
            <a:extLst>
              <a:ext uri="{FF2B5EF4-FFF2-40B4-BE49-F238E27FC236}">
                <a16:creationId xmlns:a16="http://schemas.microsoft.com/office/drawing/2014/main" id="{3DF269C7-EA86-DEBB-E6D1-EAD09B8EA7D9}"/>
              </a:ext>
            </a:extLst>
          </p:cNvPr>
          <p:cNvSpPr/>
          <p:nvPr/>
        </p:nvSpPr>
        <p:spPr>
          <a:xfrm rot="421590">
            <a:off x="11617648" y="6093022"/>
            <a:ext cx="346139" cy="447817"/>
          </a:xfrm>
          <a:custGeom>
            <a:avLst/>
            <a:gdLst/>
            <a:ahLst/>
            <a:cxnLst/>
            <a:rect l="l" t="t" r="r" b="b"/>
            <a:pathLst>
              <a:path w="346139" h="447817">
                <a:moveTo>
                  <a:pt x="0" y="0"/>
                </a:moveTo>
                <a:lnTo>
                  <a:pt x="346138" y="0"/>
                </a:lnTo>
                <a:lnTo>
                  <a:pt x="346138" y="447817"/>
                </a:lnTo>
                <a:lnTo>
                  <a:pt x="0" y="447817"/>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txBody>
          <a:bodyPr/>
          <a:lstStyle/>
          <a:p>
            <a:endParaRPr lang="en-US"/>
          </a:p>
        </p:txBody>
      </p:sp>
      <p:sp>
        <p:nvSpPr>
          <p:cNvPr id="27" name="Freeform 11">
            <a:extLst>
              <a:ext uri="{FF2B5EF4-FFF2-40B4-BE49-F238E27FC236}">
                <a16:creationId xmlns:a16="http://schemas.microsoft.com/office/drawing/2014/main" id="{3BF1C82E-F3EB-7820-F77A-54F8B003EBBF}"/>
              </a:ext>
            </a:extLst>
          </p:cNvPr>
          <p:cNvSpPr/>
          <p:nvPr/>
        </p:nvSpPr>
        <p:spPr>
          <a:xfrm rot="421590">
            <a:off x="9384975" y="6249977"/>
            <a:ext cx="346139" cy="447817"/>
          </a:xfrm>
          <a:custGeom>
            <a:avLst/>
            <a:gdLst/>
            <a:ahLst/>
            <a:cxnLst/>
            <a:rect l="l" t="t" r="r" b="b"/>
            <a:pathLst>
              <a:path w="346139" h="447817">
                <a:moveTo>
                  <a:pt x="0" y="0"/>
                </a:moveTo>
                <a:lnTo>
                  <a:pt x="346138" y="0"/>
                </a:lnTo>
                <a:lnTo>
                  <a:pt x="346138" y="447817"/>
                </a:lnTo>
                <a:lnTo>
                  <a:pt x="0" y="447817"/>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txBody>
          <a:bodyPr/>
          <a:lstStyle/>
          <a:p>
            <a:endParaRPr lang="en-US"/>
          </a:p>
        </p:txBody>
      </p:sp>
      <p:sp>
        <p:nvSpPr>
          <p:cNvPr id="28" name="Freeform 11">
            <a:extLst>
              <a:ext uri="{FF2B5EF4-FFF2-40B4-BE49-F238E27FC236}">
                <a16:creationId xmlns:a16="http://schemas.microsoft.com/office/drawing/2014/main" id="{C0123DDC-A061-3DB9-5C22-656573C4C4BA}"/>
              </a:ext>
            </a:extLst>
          </p:cNvPr>
          <p:cNvSpPr/>
          <p:nvPr/>
        </p:nvSpPr>
        <p:spPr>
          <a:xfrm rot="421590">
            <a:off x="379222" y="5132692"/>
            <a:ext cx="565463" cy="731567"/>
          </a:xfrm>
          <a:custGeom>
            <a:avLst/>
            <a:gdLst/>
            <a:ahLst/>
            <a:cxnLst/>
            <a:rect l="l" t="t" r="r" b="b"/>
            <a:pathLst>
              <a:path w="346139" h="447817">
                <a:moveTo>
                  <a:pt x="0" y="0"/>
                </a:moveTo>
                <a:lnTo>
                  <a:pt x="346138" y="0"/>
                </a:lnTo>
                <a:lnTo>
                  <a:pt x="346138" y="447817"/>
                </a:lnTo>
                <a:lnTo>
                  <a:pt x="0" y="447817"/>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txBody>
          <a:bodyPr/>
          <a:lstStyle/>
          <a:p>
            <a:endParaRPr lang="en-US"/>
          </a:p>
        </p:txBody>
      </p:sp>
      <p:sp>
        <p:nvSpPr>
          <p:cNvPr id="6" name="Freeform 9">
            <a:extLst>
              <a:ext uri="{FF2B5EF4-FFF2-40B4-BE49-F238E27FC236}">
                <a16:creationId xmlns:a16="http://schemas.microsoft.com/office/drawing/2014/main" id="{AE79AC18-A456-918C-92F7-FCEF8FCCFCCD}"/>
              </a:ext>
            </a:extLst>
          </p:cNvPr>
          <p:cNvSpPr/>
          <p:nvPr/>
        </p:nvSpPr>
        <p:spPr>
          <a:xfrm rot="421590">
            <a:off x="9845384" y="5890754"/>
            <a:ext cx="429904" cy="556189"/>
          </a:xfrm>
          <a:custGeom>
            <a:avLst/>
            <a:gdLst/>
            <a:ahLst/>
            <a:cxnLst/>
            <a:rect l="l" t="t" r="r" b="b"/>
            <a:pathLst>
              <a:path w="429904" h="556189">
                <a:moveTo>
                  <a:pt x="0" y="0"/>
                </a:moveTo>
                <a:lnTo>
                  <a:pt x="429904" y="0"/>
                </a:lnTo>
                <a:lnTo>
                  <a:pt x="429904" y="556188"/>
                </a:lnTo>
                <a:lnTo>
                  <a:pt x="0" y="556188"/>
                </a:lnTo>
                <a:lnTo>
                  <a:pt x="0" y="0"/>
                </a:lnTo>
                <a:close/>
              </a:path>
            </a:pathLst>
          </a:custGeom>
          <a:blipFill>
            <a:blip r:embed="rId5">
              <a:extLst>
                <a:ext uri="{96DAC541-7B7A-43D3-8B79-37D633B846F1}">
                  <asvg:svgBlip xmlns="" xmlns:asvg="http://schemas.microsoft.com/office/drawing/2016/SVG/main" r:embed="rId7"/>
                </a:ext>
              </a:extLst>
            </a:blip>
            <a:stretch>
              <a:fillRect/>
            </a:stretch>
          </a:blipFill>
        </p:spPr>
        <p:txBody>
          <a:bodyPr/>
          <a:lstStyle/>
          <a:p>
            <a:endParaRPr lang="en-US"/>
          </a:p>
        </p:txBody>
      </p:sp>
      <p:pic>
        <p:nvPicPr>
          <p:cNvPr id="5" name="Picture 4" descr="A group of blue and pink letters&#10;&#10;Description automatically generated">
            <a:extLst>
              <a:ext uri="{FF2B5EF4-FFF2-40B4-BE49-F238E27FC236}">
                <a16:creationId xmlns:a16="http://schemas.microsoft.com/office/drawing/2014/main" id="{72E32E3B-3DBB-D0F4-D3F4-EABC7E9BF2B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091690" y="1994301"/>
            <a:ext cx="8085232" cy="2456666"/>
          </a:xfrm>
          <a:prstGeom prst="rect">
            <a:avLst/>
          </a:prstGeom>
        </p:spPr>
      </p:pic>
    </p:spTree>
    <p:extLst>
      <p:ext uri="{BB962C8B-B14F-4D97-AF65-F5344CB8AC3E}">
        <p14:creationId xmlns:p14="http://schemas.microsoft.com/office/powerpoint/2010/main" val="92350823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C69CF1F8-0ECB-4ED2-9654-CF6B20847828}"/>
              </a:ext>
            </a:extLst>
          </p:cNvPr>
          <p:cNvGrpSpPr/>
          <p:nvPr/>
        </p:nvGrpSpPr>
        <p:grpSpPr>
          <a:xfrm>
            <a:off x="3200400" y="1449302"/>
            <a:ext cx="7506184" cy="1456692"/>
            <a:chOff x="7454049" y="2092672"/>
            <a:chExt cx="11370127" cy="520568"/>
          </a:xfrm>
        </p:grpSpPr>
        <p:sp>
          <p:nvSpPr>
            <p:cNvPr id="17" name="Speech Bubble: Rectangle with Corners Rounded 16">
              <a:extLst>
                <a:ext uri="{FF2B5EF4-FFF2-40B4-BE49-F238E27FC236}">
                  <a16:creationId xmlns:a16="http://schemas.microsoft.com/office/drawing/2014/main" id="{98EBE66F-2EEC-4B73-B1AF-C63891630E75}"/>
                </a:ext>
              </a:extLst>
            </p:cNvPr>
            <p:cNvSpPr/>
            <p:nvPr/>
          </p:nvSpPr>
          <p:spPr>
            <a:xfrm>
              <a:off x="7526924" y="2092672"/>
              <a:ext cx="11297252" cy="516489"/>
            </a:xfrm>
            <a:prstGeom prst="wedgeRoundRectCallout">
              <a:avLst>
                <a:gd name="adj1" fmla="val -56534"/>
                <a:gd name="adj2" fmla="val 40935"/>
                <a:gd name="adj3" fmla="val 16667"/>
              </a:avLst>
            </a:prstGeom>
            <a:solidFill>
              <a:schemeClr val="bg1"/>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D608B5AF-B7B8-4F05-AE4A-238907330E05}"/>
                </a:ext>
              </a:extLst>
            </p:cNvPr>
            <p:cNvSpPr txBox="1"/>
            <p:nvPr/>
          </p:nvSpPr>
          <p:spPr>
            <a:xfrm>
              <a:off x="7454049" y="2096296"/>
              <a:ext cx="11338524" cy="51694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w="0"/>
                  <a:solidFill>
                    <a:srgbClr val="002060"/>
                  </a:solidFill>
                  <a:effectLst>
                    <a:outerShdw blurRad="38100" dist="38100" dir="2700000" algn="tl">
                      <a:srgbClr val="000000">
                        <a:alpha val="43137"/>
                      </a:srgbClr>
                    </a:outerShdw>
                  </a:effectLst>
                  <a:uLnTx/>
                  <a:uFillTx/>
                  <a:latin typeface="Calibri "/>
                  <a:ea typeface="Times New Roman" panose="02020603050405020304" pitchFamily="18" charset="0"/>
                  <a:cs typeface="Arial" panose="020B0604020202020204" pitchFamily="34" charset="0"/>
                </a:rPr>
                <a:t>Môi trường mà chúng đang sinh sống là gì?</a:t>
              </a:r>
            </a:p>
          </p:txBody>
        </p:sp>
      </p:grpSp>
      <p:sp>
        <p:nvSpPr>
          <p:cNvPr id="13" name="Rounded Rectangle 14">
            <a:extLst>
              <a:ext uri="{FF2B5EF4-FFF2-40B4-BE49-F238E27FC236}">
                <a16:creationId xmlns:a16="http://schemas.microsoft.com/office/drawing/2014/main" id="{7DD52E86-6746-4B21-BA0B-73F4F17187FD}"/>
              </a:ext>
            </a:extLst>
          </p:cNvPr>
          <p:cNvSpPr/>
          <p:nvPr/>
        </p:nvSpPr>
        <p:spPr>
          <a:xfrm>
            <a:off x="3457321" y="4506991"/>
            <a:ext cx="7760028" cy="1734321"/>
          </a:xfrm>
          <a:prstGeom prst="roundRect">
            <a:avLst/>
          </a:prstGeom>
          <a:solidFill>
            <a:schemeClr val="accent4">
              <a:lumMod val="40000"/>
              <a:lumOff val="60000"/>
            </a:schemeClr>
          </a:solidFill>
          <a:ln w="28575">
            <a:noFill/>
            <a:prstDash val="sysDot"/>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lvl="0" algn="ctr">
              <a:spcBef>
                <a:spcPts val="1200"/>
              </a:spcBef>
            </a:pPr>
            <a:r>
              <a:rPr lang="vi-VN" sz="4800" b="1" dirty="0">
                <a:solidFill>
                  <a:srgbClr val="FF0000"/>
                </a:solidFill>
              </a:rPr>
              <a:t>Môi trường rừng (có thực vật, động vật).</a:t>
            </a:r>
            <a:endParaRPr kumimoji="0" lang="vi-VN" sz="4800" b="1" i="0" u="none" strike="noStrike" kern="1200" cap="none" spc="0" normalizeH="0" baseline="0" noProof="0" dirty="0">
              <a:ln>
                <a:noFill/>
              </a:ln>
              <a:solidFill>
                <a:srgbClr val="FF0000"/>
              </a:solidFill>
              <a:effectLst/>
              <a:uLnTx/>
              <a:uFillTx/>
              <a:latin typeface="Arial" panose="020B0604020202020204" pitchFamily="34" charset="0"/>
            </a:endParaRPr>
          </a:p>
        </p:txBody>
      </p:sp>
      <p:pic>
        <p:nvPicPr>
          <p:cNvPr id="14" name="Picture 13">
            <a:extLst>
              <a:ext uri="{FF2B5EF4-FFF2-40B4-BE49-F238E27FC236}">
                <a16:creationId xmlns:a16="http://schemas.microsoft.com/office/drawing/2014/main" id="{EF09ECE3-B7C1-4B6C-8DEB-9BF23FA07C55}"/>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9694" b="90000" l="2886" r="26758">
                        <a14:foregroundMark x1="11228" y1="38469" x2="12539" y2="42347"/>
                        <a14:foregroundMark x1="14008" y1="42857" x2="16946" y2="47653"/>
                        <a14:foregroundMark x1="18363" y1="38061" x2="18888" y2="41735"/>
                        <a14:foregroundMark x1="26023" y1="39490" x2="26810" y2="49286"/>
                        <a14:foregroundMark x1="26810" y1="49286" x2="25761" y2="62041"/>
                        <a14:foregroundMark x1="9391" y1="81837" x2="9391" y2="81837"/>
                        <a14:foregroundMark x1="10441" y1="77755" x2="13274" y2="72959"/>
                        <a14:foregroundMark x1="18678" y1="87143" x2="17943" y2="81735"/>
                        <a14:foregroundMark x1="10126" y1="79184" x2="10126" y2="80714"/>
                        <a14:foregroundMark x1="10126" y1="9694" x2="10126" y2="9694"/>
                      </a14:backgroundRemoval>
                    </a14:imgEffect>
                  </a14:imgLayer>
                </a14:imgProps>
              </a:ext>
              <a:ext uri="{28A0092B-C50C-407E-A947-70E740481C1C}">
                <a14:useLocalDpi xmlns:a14="http://schemas.microsoft.com/office/drawing/2010/main" val="0"/>
              </a:ext>
            </a:extLst>
          </a:blip>
          <a:srcRect r="71045"/>
          <a:stretch/>
        </p:blipFill>
        <p:spPr>
          <a:xfrm>
            <a:off x="0" y="1355337"/>
            <a:ext cx="3291681" cy="5845218"/>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420544473"/>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p:cTn id="14" dur="1000" fill="hold"/>
                                        <p:tgtEl>
                                          <p:spTgt spid="13"/>
                                        </p:tgtEl>
                                        <p:attrNameLst>
                                          <p:attrName>ppt_w</p:attrName>
                                        </p:attrNameLst>
                                      </p:cBhvr>
                                      <p:tavLst>
                                        <p:tav tm="0">
                                          <p:val>
                                            <p:fltVal val="0"/>
                                          </p:val>
                                        </p:tav>
                                        <p:tav tm="100000">
                                          <p:val>
                                            <p:strVal val="#ppt_w"/>
                                          </p:val>
                                        </p:tav>
                                      </p:tavLst>
                                    </p:anim>
                                    <p:anim calcmode="lin" valueType="num">
                                      <p:cBhvr>
                                        <p:cTn id="15" dur="1000" fill="hold"/>
                                        <p:tgtEl>
                                          <p:spTgt spid="13"/>
                                        </p:tgtEl>
                                        <p:attrNameLst>
                                          <p:attrName>ppt_h</p:attrName>
                                        </p:attrNameLst>
                                      </p:cBhvr>
                                      <p:tavLst>
                                        <p:tav tm="0">
                                          <p:val>
                                            <p:fltVal val="0"/>
                                          </p:val>
                                        </p:tav>
                                        <p:tav tm="100000">
                                          <p:val>
                                            <p:strVal val="#ppt_h"/>
                                          </p:val>
                                        </p:tav>
                                      </p:tavLst>
                                    </p:anim>
                                    <p:anim calcmode="lin" valueType="num">
                                      <p:cBhvr>
                                        <p:cTn id="16" dur="1000" fill="hold"/>
                                        <p:tgtEl>
                                          <p:spTgt spid="13"/>
                                        </p:tgtEl>
                                        <p:attrNameLst>
                                          <p:attrName>style.rotation</p:attrName>
                                        </p:attrNameLst>
                                      </p:cBhvr>
                                      <p:tavLst>
                                        <p:tav tm="0">
                                          <p:val>
                                            <p:fltVal val="90"/>
                                          </p:val>
                                        </p:tav>
                                        <p:tav tm="100000">
                                          <p:val>
                                            <p:fltVal val="0"/>
                                          </p:val>
                                        </p:tav>
                                      </p:tavLst>
                                    </p:anim>
                                    <p:animEffect transition="in" filter="fade">
                                      <p:cBhvr>
                                        <p:cTn id="17"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C69CF1F8-0ECB-4ED2-9654-CF6B20847828}"/>
              </a:ext>
            </a:extLst>
          </p:cNvPr>
          <p:cNvGrpSpPr/>
          <p:nvPr/>
        </p:nvGrpSpPr>
        <p:grpSpPr>
          <a:xfrm>
            <a:off x="2902689" y="747553"/>
            <a:ext cx="7506184" cy="1456692"/>
            <a:chOff x="7454049" y="2092672"/>
            <a:chExt cx="11370127" cy="520568"/>
          </a:xfrm>
        </p:grpSpPr>
        <p:sp>
          <p:nvSpPr>
            <p:cNvPr id="17" name="Speech Bubble: Rectangle with Corners Rounded 16">
              <a:extLst>
                <a:ext uri="{FF2B5EF4-FFF2-40B4-BE49-F238E27FC236}">
                  <a16:creationId xmlns:a16="http://schemas.microsoft.com/office/drawing/2014/main" id="{98EBE66F-2EEC-4B73-B1AF-C63891630E75}"/>
                </a:ext>
              </a:extLst>
            </p:cNvPr>
            <p:cNvSpPr/>
            <p:nvPr/>
          </p:nvSpPr>
          <p:spPr>
            <a:xfrm>
              <a:off x="7526924" y="2092672"/>
              <a:ext cx="11297252" cy="516489"/>
            </a:xfrm>
            <a:prstGeom prst="wedgeRoundRectCallout">
              <a:avLst>
                <a:gd name="adj1" fmla="val -56534"/>
                <a:gd name="adj2" fmla="val 40935"/>
                <a:gd name="adj3" fmla="val 16667"/>
              </a:avLst>
            </a:prstGeom>
            <a:solidFill>
              <a:schemeClr val="bg1"/>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D608B5AF-B7B8-4F05-AE4A-238907330E05}"/>
                </a:ext>
              </a:extLst>
            </p:cNvPr>
            <p:cNvSpPr txBox="1"/>
            <p:nvPr/>
          </p:nvSpPr>
          <p:spPr>
            <a:xfrm>
              <a:off x="7454049" y="2096296"/>
              <a:ext cx="11338524" cy="51694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w="0"/>
                  <a:solidFill>
                    <a:srgbClr val="002060"/>
                  </a:solidFill>
                  <a:effectLst>
                    <a:outerShdw blurRad="38100" dist="38100" dir="2700000" algn="tl">
                      <a:srgbClr val="000000">
                        <a:alpha val="43137"/>
                      </a:srgbClr>
                    </a:outerShdw>
                  </a:effectLst>
                  <a:uLnTx/>
                  <a:uFillTx/>
                  <a:latin typeface="Calibri "/>
                  <a:ea typeface="Times New Roman" panose="02020603050405020304" pitchFamily="18" charset="0"/>
                  <a:cs typeface="Arial" panose="020B0604020202020204" pitchFamily="34" charset="0"/>
                </a:rPr>
                <a:t>Nếu rừng không còn nữa thì điều gì sẽ xảy ra? </a:t>
              </a:r>
            </a:p>
          </p:txBody>
        </p:sp>
      </p:grpSp>
      <p:sp>
        <p:nvSpPr>
          <p:cNvPr id="13" name="Rounded Rectangle 14">
            <a:extLst>
              <a:ext uri="{FF2B5EF4-FFF2-40B4-BE49-F238E27FC236}">
                <a16:creationId xmlns:a16="http://schemas.microsoft.com/office/drawing/2014/main" id="{7DD52E86-6746-4B21-BA0B-73F4F17187FD}"/>
              </a:ext>
            </a:extLst>
          </p:cNvPr>
          <p:cNvSpPr/>
          <p:nvPr/>
        </p:nvSpPr>
        <p:spPr>
          <a:xfrm>
            <a:off x="3381154" y="3221665"/>
            <a:ext cx="8272130" cy="3019647"/>
          </a:xfrm>
          <a:prstGeom prst="roundRect">
            <a:avLst/>
          </a:prstGeom>
          <a:solidFill>
            <a:schemeClr val="accent4">
              <a:lumMod val="40000"/>
              <a:lumOff val="60000"/>
            </a:schemeClr>
          </a:solidFill>
          <a:ln w="28575">
            <a:noFill/>
            <a:prstDash val="sysDot"/>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028700" lvl="0" indent="-571500" algn="just">
              <a:spcBef>
                <a:spcPts val="1200"/>
              </a:spcBef>
              <a:buFont typeface="Arial" panose="020B0604020202020204" pitchFamily="34" charset="0"/>
              <a:buChar char="•"/>
            </a:pPr>
            <a:r>
              <a:rPr lang="vi-VN" sz="3600" b="1" dirty="0">
                <a:solidFill>
                  <a:srgbClr val="FF0000"/>
                </a:solidFill>
              </a:rPr>
              <a:t>Đàn chà vá chân đen sẽ không còn nơi ở, không có thức ăn nên có thể bị tuyệt chủng.</a:t>
            </a:r>
          </a:p>
          <a:p>
            <a:pPr marL="1028700" lvl="0" indent="-571500" algn="just">
              <a:spcBef>
                <a:spcPts val="1200"/>
              </a:spcBef>
              <a:buFont typeface="Arial" panose="020B0604020202020204" pitchFamily="34" charset="0"/>
              <a:buChar char="•"/>
            </a:pPr>
            <a:r>
              <a:rPr lang="vi-VN" sz="3600" b="1" dirty="0">
                <a:solidFill>
                  <a:srgbClr val="FF0000"/>
                </a:solidFill>
              </a:rPr>
              <a:t>Các con vật, cây cối cũng mất theo.</a:t>
            </a:r>
            <a:endParaRPr kumimoji="0" lang="vi-VN" sz="3600" b="1" i="0" u="none" strike="noStrike" kern="1200" cap="none" spc="0" normalizeH="0" baseline="0" noProof="0" dirty="0">
              <a:ln>
                <a:noFill/>
              </a:ln>
              <a:solidFill>
                <a:srgbClr val="FF0000"/>
              </a:solidFill>
              <a:effectLst/>
              <a:uLnTx/>
              <a:uFillTx/>
              <a:latin typeface="Arial" panose="020B0604020202020204" pitchFamily="34" charset="0"/>
            </a:endParaRPr>
          </a:p>
        </p:txBody>
      </p:sp>
      <p:pic>
        <p:nvPicPr>
          <p:cNvPr id="14" name="Picture 13">
            <a:extLst>
              <a:ext uri="{FF2B5EF4-FFF2-40B4-BE49-F238E27FC236}">
                <a16:creationId xmlns:a16="http://schemas.microsoft.com/office/drawing/2014/main" id="{EF09ECE3-B7C1-4B6C-8DEB-9BF23FA07C55}"/>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9694" b="90000" l="2886" r="26758">
                        <a14:foregroundMark x1="11228" y1="38469" x2="12539" y2="42347"/>
                        <a14:foregroundMark x1="14008" y1="42857" x2="16946" y2="47653"/>
                        <a14:foregroundMark x1="18363" y1="38061" x2="18888" y2="41735"/>
                        <a14:foregroundMark x1="26023" y1="39490" x2="26810" y2="49286"/>
                        <a14:foregroundMark x1="26810" y1="49286" x2="25761" y2="62041"/>
                        <a14:foregroundMark x1="9391" y1="81837" x2="9391" y2="81837"/>
                        <a14:foregroundMark x1="10441" y1="77755" x2="13274" y2="72959"/>
                        <a14:foregroundMark x1="18678" y1="87143" x2="17943" y2="81735"/>
                        <a14:foregroundMark x1="10126" y1="79184" x2="10126" y2="80714"/>
                        <a14:foregroundMark x1="10126" y1="9694" x2="10126" y2="9694"/>
                      </a14:backgroundRemoval>
                    </a14:imgEffect>
                  </a14:imgLayer>
                </a14:imgProps>
              </a:ext>
              <a:ext uri="{28A0092B-C50C-407E-A947-70E740481C1C}">
                <a14:useLocalDpi xmlns:a14="http://schemas.microsoft.com/office/drawing/2010/main" val="0"/>
              </a:ext>
            </a:extLst>
          </a:blip>
          <a:srcRect r="71045"/>
          <a:stretch/>
        </p:blipFill>
        <p:spPr>
          <a:xfrm>
            <a:off x="0" y="1355337"/>
            <a:ext cx="3291681" cy="5845218"/>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173036596"/>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p:cTn id="14" dur="1000" fill="hold"/>
                                        <p:tgtEl>
                                          <p:spTgt spid="13"/>
                                        </p:tgtEl>
                                        <p:attrNameLst>
                                          <p:attrName>ppt_w</p:attrName>
                                        </p:attrNameLst>
                                      </p:cBhvr>
                                      <p:tavLst>
                                        <p:tav tm="0">
                                          <p:val>
                                            <p:fltVal val="0"/>
                                          </p:val>
                                        </p:tav>
                                        <p:tav tm="100000">
                                          <p:val>
                                            <p:strVal val="#ppt_w"/>
                                          </p:val>
                                        </p:tav>
                                      </p:tavLst>
                                    </p:anim>
                                    <p:anim calcmode="lin" valueType="num">
                                      <p:cBhvr>
                                        <p:cTn id="15" dur="1000" fill="hold"/>
                                        <p:tgtEl>
                                          <p:spTgt spid="13"/>
                                        </p:tgtEl>
                                        <p:attrNameLst>
                                          <p:attrName>ppt_h</p:attrName>
                                        </p:attrNameLst>
                                      </p:cBhvr>
                                      <p:tavLst>
                                        <p:tav tm="0">
                                          <p:val>
                                            <p:fltVal val="0"/>
                                          </p:val>
                                        </p:tav>
                                        <p:tav tm="100000">
                                          <p:val>
                                            <p:strVal val="#ppt_h"/>
                                          </p:val>
                                        </p:tav>
                                      </p:tavLst>
                                    </p:anim>
                                    <p:anim calcmode="lin" valueType="num">
                                      <p:cBhvr>
                                        <p:cTn id="16" dur="1000" fill="hold"/>
                                        <p:tgtEl>
                                          <p:spTgt spid="13"/>
                                        </p:tgtEl>
                                        <p:attrNameLst>
                                          <p:attrName>style.rotation</p:attrName>
                                        </p:attrNameLst>
                                      </p:cBhvr>
                                      <p:tavLst>
                                        <p:tav tm="0">
                                          <p:val>
                                            <p:fltVal val="90"/>
                                          </p:val>
                                        </p:tav>
                                        <p:tav tm="100000">
                                          <p:val>
                                            <p:fltVal val="0"/>
                                          </p:val>
                                        </p:tav>
                                      </p:tavLst>
                                    </p:anim>
                                    <p:animEffect transition="in" filter="fade">
                                      <p:cBhvr>
                                        <p:cTn id="17"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3F40F8A-130E-42F7-9DBD-039A6F54E944}"/>
              </a:ext>
            </a:extLst>
          </p:cNvPr>
          <p:cNvSpPr/>
          <p:nvPr/>
        </p:nvSpPr>
        <p:spPr>
          <a:xfrm>
            <a:off x="0" y="1712883"/>
            <a:ext cx="12192000" cy="5144981"/>
          </a:xfrm>
          <a:prstGeom prst="rect">
            <a:avLst/>
          </a:prstGeom>
          <a:solidFill>
            <a:srgbClr val="9CE8FF"/>
          </a:solidFill>
          <a:ln>
            <a:solidFill>
              <a:srgbClr val="9CE8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3">
            <a:extLst>
              <a:ext uri="{FF2B5EF4-FFF2-40B4-BE49-F238E27FC236}">
                <a16:creationId xmlns:a16="http://schemas.microsoft.com/office/drawing/2014/main" id="{F9A27998-0912-4E71-B40F-B57C1F630C9F}"/>
              </a:ext>
            </a:extLst>
          </p:cNvPr>
          <p:cNvPicPr>
            <a:picLocks noChangeAspect="1"/>
          </p:cNvPicPr>
          <p:nvPr/>
        </p:nvPicPr>
        <p:blipFill>
          <a:blip r:embed="rId3"/>
          <a:srcRect l="6504" r="1273"/>
          <a:stretch>
            <a:fillRect/>
          </a:stretch>
        </p:blipFill>
        <p:spPr>
          <a:xfrm flipH="1">
            <a:off x="2602114" y="-665425"/>
            <a:ext cx="9731992" cy="5777446"/>
          </a:xfrm>
          <a:prstGeom prst="rect">
            <a:avLst/>
          </a:prstGeom>
        </p:spPr>
      </p:pic>
      <p:sp>
        <p:nvSpPr>
          <p:cNvPr id="6" name="Rectangle 5">
            <a:extLst>
              <a:ext uri="{FF2B5EF4-FFF2-40B4-BE49-F238E27FC236}">
                <a16:creationId xmlns:a16="http://schemas.microsoft.com/office/drawing/2014/main" id="{093981CD-59BA-4C50-8AFA-FE4CF14781BD}"/>
              </a:ext>
            </a:extLst>
          </p:cNvPr>
          <p:cNvSpPr/>
          <p:nvPr/>
        </p:nvSpPr>
        <p:spPr>
          <a:xfrm>
            <a:off x="4586823" y="496960"/>
            <a:ext cx="6642113" cy="646331"/>
          </a:xfrm>
          <a:prstGeom prst="rect">
            <a:avLst/>
          </a:prstGeom>
          <a:noFill/>
        </p:spPr>
        <p:txBody>
          <a:bodyPr wrap="square" lIns="91440" tIns="45720" rIns="91440" bIns="45720">
            <a:spAutoFit/>
          </a:bodyPr>
          <a:lstStyle/>
          <a:p>
            <a:pPr algn="ctr"/>
            <a:r>
              <a:rPr lang="en-US" sz="3600" dirty="0" err="1">
                <a:ln w="0">
                  <a:noFill/>
                </a:ln>
                <a:solidFill>
                  <a:prstClr val="black"/>
                </a:solidFill>
                <a:effectLst>
                  <a:outerShdw blurRad="38100" dist="19050" dir="2700000" algn="tl" rotWithShape="0">
                    <a:prstClr val="black">
                      <a:alpha val="40000"/>
                    </a:prstClr>
                  </a:outerShdw>
                </a:effectLst>
                <a:ea typeface="等线" panose="020F0502020204030204"/>
                <a:cs typeface="iCiel Gotham Ultra" pitchFamily="50" charset="0"/>
              </a:rPr>
              <a:t>Thứ</a:t>
            </a:r>
            <a:r>
              <a:rPr lang="en-US" sz="3600" dirty="0">
                <a:ln w="0">
                  <a:noFill/>
                </a:ln>
                <a:solidFill>
                  <a:prstClr val="black"/>
                </a:solidFill>
                <a:effectLst>
                  <a:outerShdw blurRad="38100" dist="19050" dir="2700000" algn="tl" rotWithShape="0">
                    <a:prstClr val="black">
                      <a:alpha val="40000"/>
                    </a:prstClr>
                  </a:outerShdw>
                </a:effectLst>
                <a:ea typeface="等线" panose="020F0502020204030204"/>
                <a:cs typeface="iCiel Gotham Ultra" pitchFamily="50" charset="0"/>
              </a:rPr>
              <a:t>... </a:t>
            </a:r>
            <a:r>
              <a:rPr lang="en-US" sz="3600" dirty="0" err="1">
                <a:ln w="0">
                  <a:noFill/>
                </a:ln>
                <a:solidFill>
                  <a:prstClr val="black"/>
                </a:solidFill>
                <a:effectLst>
                  <a:outerShdw blurRad="38100" dist="19050" dir="2700000" algn="tl" rotWithShape="0">
                    <a:prstClr val="black">
                      <a:alpha val="40000"/>
                    </a:prstClr>
                  </a:outerShdw>
                </a:effectLst>
                <a:ea typeface="等线" panose="020F0502020204030204"/>
                <a:cs typeface="iCiel Gotham Ultra" pitchFamily="50" charset="0"/>
              </a:rPr>
              <a:t>ngày</a:t>
            </a:r>
            <a:r>
              <a:rPr lang="en-US" sz="3600" dirty="0">
                <a:ln w="0">
                  <a:noFill/>
                </a:ln>
                <a:solidFill>
                  <a:prstClr val="black"/>
                </a:solidFill>
                <a:effectLst>
                  <a:outerShdw blurRad="38100" dist="19050" dir="2700000" algn="tl" rotWithShape="0">
                    <a:prstClr val="black">
                      <a:alpha val="40000"/>
                    </a:prstClr>
                  </a:outerShdw>
                </a:effectLst>
                <a:ea typeface="等线" panose="020F0502020204030204"/>
                <a:cs typeface="iCiel Gotham Ultra" pitchFamily="50" charset="0"/>
              </a:rPr>
              <a:t>... </a:t>
            </a:r>
            <a:r>
              <a:rPr lang="en-US" sz="3600" dirty="0" err="1">
                <a:ln w="0">
                  <a:noFill/>
                </a:ln>
                <a:solidFill>
                  <a:prstClr val="black"/>
                </a:solidFill>
                <a:effectLst>
                  <a:outerShdw blurRad="38100" dist="19050" dir="2700000" algn="tl" rotWithShape="0">
                    <a:prstClr val="black">
                      <a:alpha val="40000"/>
                    </a:prstClr>
                  </a:outerShdw>
                </a:effectLst>
                <a:ea typeface="等线" panose="020F0502020204030204"/>
                <a:cs typeface="iCiel Gotham Ultra" pitchFamily="50" charset="0"/>
              </a:rPr>
              <a:t>tháng</a:t>
            </a:r>
            <a:r>
              <a:rPr lang="en-US" sz="3600" dirty="0">
                <a:ln w="0">
                  <a:noFill/>
                </a:ln>
                <a:solidFill>
                  <a:prstClr val="black"/>
                </a:solidFill>
                <a:effectLst>
                  <a:outerShdw blurRad="38100" dist="19050" dir="2700000" algn="tl" rotWithShape="0">
                    <a:prstClr val="black">
                      <a:alpha val="40000"/>
                    </a:prstClr>
                  </a:outerShdw>
                </a:effectLst>
                <a:ea typeface="等线" panose="020F0502020204030204"/>
                <a:cs typeface="iCiel Gotham Ultra" pitchFamily="50" charset="0"/>
              </a:rPr>
              <a:t>... </a:t>
            </a:r>
            <a:r>
              <a:rPr lang="en-US" sz="3600" dirty="0" err="1">
                <a:ln w="0">
                  <a:noFill/>
                </a:ln>
                <a:solidFill>
                  <a:prstClr val="black"/>
                </a:solidFill>
                <a:effectLst>
                  <a:outerShdw blurRad="38100" dist="19050" dir="2700000" algn="tl" rotWithShape="0">
                    <a:prstClr val="black">
                      <a:alpha val="40000"/>
                    </a:prstClr>
                  </a:outerShdw>
                </a:effectLst>
                <a:ea typeface="等线" panose="020F0502020204030204"/>
                <a:cs typeface="iCiel Gotham Ultra" pitchFamily="50" charset="0"/>
              </a:rPr>
              <a:t>năm</a:t>
            </a:r>
            <a:r>
              <a:rPr lang="en-US" sz="3600" dirty="0">
                <a:ln w="0">
                  <a:noFill/>
                </a:ln>
                <a:solidFill>
                  <a:prstClr val="black"/>
                </a:solidFill>
                <a:effectLst>
                  <a:outerShdw blurRad="38100" dist="19050" dir="2700000" algn="tl" rotWithShape="0">
                    <a:prstClr val="black">
                      <a:alpha val="40000"/>
                    </a:prstClr>
                  </a:outerShdw>
                </a:effectLst>
                <a:ea typeface="等线" panose="020F0502020204030204"/>
                <a:cs typeface="iCiel Gotham Ultra" pitchFamily="50" charset="0"/>
              </a:rPr>
              <a:t> ….</a:t>
            </a:r>
          </a:p>
        </p:txBody>
      </p:sp>
      <p:pic>
        <p:nvPicPr>
          <p:cNvPr id="10" name="Picture 9">
            <a:extLst>
              <a:ext uri="{FF2B5EF4-FFF2-40B4-BE49-F238E27FC236}">
                <a16:creationId xmlns:a16="http://schemas.microsoft.com/office/drawing/2014/main" id="{85FDEF6A-EBF5-4A12-87B4-6F67826CA9EA}"/>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9945858" y="3427635"/>
            <a:ext cx="1903468" cy="3281841"/>
          </a:xfrm>
          <a:prstGeom prst="rect">
            <a:avLst/>
          </a:prstGeom>
        </p:spPr>
      </p:pic>
      <p:pic>
        <p:nvPicPr>
          <p:cNvPr id="4" name="Picture 4">
            <a:extLst>
              <a:ext uri="{FF2B5EF4-FFF2-40B4-BE49-F238E27FC236}">
                <a16:creationId xmlns:a16="http://schemas.microsoft.com/office/drawing/2014/main" id="{E9037717-FA69-438D-8C52-9C03CEB706D8}"/>
              </a:ext>
            </a:extLst>
          </p:cNvPr>
          <p:cNvPicPr>
            <a:picLocks noChangeAspect="1"/>
          </p:cNvPicPr>
          <p:nvPr/>
        </p:nvPicPr>
        <p:blipFill>
          <a:blip r:embed="rId6"/>
          <a:srcRect/>
          <a:stretch>
            <a:fillRect/>
          </a:stretch>
        </p:blipFill>
        <p:spPr>
          <a:xfrm>
            <a:off x="6660" y="2258275"/>
            <a:ext cx="4682542" cy="4319645"/>
          </a:xfrm>
          <a:prstGeom prst="rect">
            <a:avLst/>
          </a:prstGeom>
        </p:spPr>
      </p:pic>
      <p:pic>
        <p:nvPicPr>
          <p:cNvPr id="2" name="Picture 1">
            <a:extLst>
              <a:ext uri="{FF2B5EF4-FFF2-40B4-BE49-F238E27FC236}">
                <a16:creationId xmlns:a16="http://schemas.microsoft.com/office/drawing/2014/main" id="{B30559E4-26C4-E943-0B4C-3848F9DF8DC8}"/>
              </a:ext>
            </a:extLst>
          </p:cNvPr>
          <p:cNvPicPr>
            <a:picLocks noChangeAspect="1"/>
          </p:cNvPicPr>
          <p:nvPr/>
        </p:nvPicPr>
        <p:blipFill>
          <a:blip r:embed="rId7"/>
          <a:stretch>
            <a:fillRect/>
          </a:stretch>
        </p:blipFill>
        <p:spPr>
          <a:xfrm>
            <a:off x="5868710" y="946093"/>
            <a:ext cx="4133446" cy="1457070"/>
          </a:xfrm>
          <a:prstGeom prst="rect">
            <a:avLst/>
          </a:prstGeom>
        </p:spPr>
      </p:pic>
      <p:pic>
        <p:nvPicPr>
          <p:cNvPr id="14" name="Picture 13">
            <a:extLst>
              <a:ext uri="{FF2B5EF4-FFF2-40B4-BE49-F238E27FC236}">
                <a16:creationId xmlns:a16="http://schemas.microsoft.com/office/drawing/2014/main" id="{2EF9B3A8-7ED9-59CA-ABC4-4B22BC51275F}"/>
              </a:ext>
            </a:extLst>
          </p:cNvPr>
          <p:cNvPicPr>
            <a:picLocks noChangeAspect="1"/>
          </p:cNvPicPr>
          <p:nvPr/>
        </p:nvPicPr>
        <p:blipFill>
          <a:blip r:embed="rId8"/>
          <a:stretch>
            <a:fillRect/>
          </a:stretch>
        </p:blipFill>
        <p:spPr>
          <a:xfrm>
            <a:off x="3745121" y="1650229"/>
            <a:ext cx="8657070" cy="3621338"/>
          </a:xfrm>
          <a:prstGeom prst="rect">
            <a:avLst/>
          </a:prstGeom>
        </p:spPr>
      </p:pic>
      <p:pic>
        <p:nvPicPr>
          <p:cNvPr id="15" name="Picture 14" descr="A round pink label with white text and a black background&#10;&#10;Description automatically generated">
            <a:extLst>
              <a:ext uri="{FF2B5EF4-FFF2-40B4-BE49-F238E27FC236}">
                <a16:creationId xmlns:a16="http://schemas.microsoft.com/office/drawing/2014/main" id="{9D215A99-5AA1-3BDB-395E-4DC30E17FAC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757460" y="3767467"/>
            <a:ext cx="1550635" cy="1550635"/>
          </a:xfrm>
          <a:prstGeom prst="rect">
            <a:avLst/>
          </a:prstGeom>
        </p:spPr>
      </p:pic>
    </p:spTree>
    <p:extLst>
      <p:ext uri="{BB962C8B-B14F-4D97-AF65-F5344CB8AC3E}">
        <p14:creationId xmlns:p14="http://schemas.microsoft.com/office/powerpoint/2010/main" val="81488625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repeatCount="indefinite" accel="50000" decel="50000" autoRev="1" fill="hold" nodeType="withEffect">
                                  <p:stCondLst>
                                    <p:cond delay="0"/>
                                  </p:stCondLst>
                                  <p:childTnLst>
                                    <p:animMotion origin="layout" path="M -0.00313 0.05185 L -0.00313 -0.06666 " pathEditMode="relative" rAng="0" ptsTypes="AA">
                                      <p:cBhvr>
                                        <p:cTn id="6" dur="1500" fill="hold"/>
                                        <p:tgtEl>
                                          <p:spTgt spid="4"/>
                                        </p:tgtEl>
                                        <p:attrNameLst>
                                          <p:attrName>ppt_x</p:attrName>
                                          <p:attrName>ppt_y</p:attrName>
                                        </p:attrNameLst>
                                      </p:cBhvr>
                                      <p:rCtr x="0" y="-5926"/>
                                    </p:animMotion>
                                  </p:childTnLst>
                                </p:cTn>
                              </p:par>
                              <p:par>
                                <p:cTn id="7" presetID="64" presetClass="path" presetSubtype="0" repeatCount="indefinite" accel="50000" decel="50000" autoRev="1" fill="hold" nodeType="withEffect">
                                  <p:stCondLst>
                                    <p:cond delay="0"/>
                                  </p:stCondLst>
                                  <p:childTnLst>
                                    <p:animMotion origin="layout" path="M -0.00482 0.03172 L 0 -4.07407E-6 " pathEditMode="relative" rAng="0" ptsTypes="AA">
                                      <p:cBhvr>
                                        <p:cTn id="8" dur="1500" fill="hold"/>
                                        <p:tgtEl>
                                          <p:spTgt spid="11"/>
                                        </p:tgtEl>
                                        <p:attrNameLst>
                                          <p:attrName>ppt_x</p:attrName>
                                          <p:attrName>ppt_y</p:attrName>
                                        </p:attrNameLst>
                                      </p:cBhvr>
                                      <p:rCtr x="234" y="-1597"/>
                                    </p:animMotion>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wipe(down)">
                                      <p:cBhvr>
                                        <p:cTn id="1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2" descr="World Environment Day Plant Earth Green Background, Surroundings, Protect  The Environment, World Environment Day Background Image And Wallpaper for  Free Download">
            <a:extLst>
              <a:ext uri="{FF2B5EF4-FFF2-40B4-BE49-F238E27FC236}">
                <a16:creationId xmlns:a16="http://schemas.microsoft.com/office/drawing/2014/main" id="{5F8019C8-0A7A-466E-B236-A4B8CD4C3A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23" name="Freeform 10">
            <a:extLst>
              <a:ext uri="{FF2B5EF4-FFF2-40B4-BE49-F238E27FC236}">
                <a16:creationId xmlns:a16="http://schemas.microsoft.com/office/drawing/2014/main" id="{0FC9FC6A-2B1B-872B-7B50-3C0AC159522A}"/>
              </a:ext>
            </a:extLst>
          </p:cNvPr>
          <p:cNvSpPr/>
          <p:nvPr/>
        </p:nvSpPr>
        <p:spPr>
          <a:xfrm rot="-816925">
            <a:off x="2490931" y="6034653"/>
            <a:ext cx="406111" cy="525407"/>
          </a:xfrm>
          <a:custGeom>
            <a:avLst/>
            <a:gdLst/>
            <a:ahLst/>
            <a:cxnLst/>
            <a:rect l="l" t="t" r="r" b="b"/>
            <a:pathLst>
              <a:path w="406111" h="525407">
                <a:moveTo>
                  <a:pt x="0" y="0"/>
                </a:moveTo>
                <a:lnTo>
                  <a:pt x="406111" y="0"/>
                </a:lnTo>
                <a:lnTo>
                  <a:pt x="406111" y="525406"/>
                </a:lnTo>
                <a:lnTo>
                  <a:pt x="0" y="525406"/>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10">
            <a:extLst>
              <a:ext uri="{FF2B5EF4-FFF2-40B4-BE49-F238E27FC236}">
                <a16:creationId xmlns:a16="http://schemas.microsoft.com/office/drawing/2014/main" id="{E887997D-DF12-3B4F-8877-CF3206401355}"/>
              </a:ext>
            </a:extLst>
          </p:cNvPr>
          <p:cNvSpPr/>
          <p:nvPr/>
        </p:nvSpPr>
        <p:spPr>
          <a:xfrm rot="21423536">
            <a:off x="2675069" y="5061998"/>
            <a:ext cx="663983" cy="859030"/>
          </a:xfrm>
          <a:custGeom>
            <a:avLst/>
            <a:gdLst/>
            <a:ahLst/>
            <a:cxnLst/>
            <a:rect l="l" t="t" r="r" b="b"/>
            <a:pathLst>
              <a:path w="406111" h="525407">
                <a:moveTo>
                  <a:pt x="0" y="0"/>
                </a:moveTo>
                <a:lnTo>
                  <a:pt x="406111" y="0"/>
                </a:lnTo>
                <a:lnTo>
                  <a:pt x="406111" y="525406"/>
                </a:lnTo>
                <a:lnTo>
                  <a:pt x="0" y="525406"/>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11">
            <a:extLst>
              <a:ext uri="{FF2B5EF4-FFF2-40B4-BE49-F238E27FC236}">
                <a16:creationId xmlns:a16="http://schemas.microsoft.com/office/drawing/2014/main" id="{98004AC5-4A6E-138C-ADB2-333DF211B9CE}"/>
              </a:ext>
            </a:extLst>
          </p:cNvPr>
          <p:cNvSpPr/>
          <p:nvPr/>
        </p:nvSpPr>
        <p:spPr>
          <a:xfrm rot="421590">
            <a:off x="335214" y="5363387"/>
            <a:ext cx="346139" cy="447817"/>
          </a:xfrm>
          <a:custGeom>
            <a:avLst/>
            <a:gdLst/>
            <a:ahLst/>
            <a:cxnLst/>
            <a:rect l="l" t="t" r="r" b="b"/>
            <a:pathLst>
              <a:path w="346139" h="447817">
                <a:moveTo>
                  <a:pt x="0" y="0"/>
                </a:moveTo>
                <a:lnTo>
                  <a:pt x="346138" y="0"/>
                </a:lnTo>
                <a:lnTo>
                  <a:pt x="346138" y="447817"/>
                </a:lnTo>
                <a:lnTo>
                  <a:pt x="0" y="447817"/>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4" name="Picture 3" descr="A red and green text on a black background&#10;&#10;Description automatically generated">
            <a:extLst>
              <a:ext uri="{FF2B5EF4-FFF2-40B4-BE49-F238E27FC236}">
                <a16:creationId xmlns:a16="http://schemas.microsoft.com/office/drawing/2014/main" id="{3F81336F-057B-7865-BAFF-06D49287734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07395" y="2136478"/>
            <a:ext cx="6815012" cy="5104294"/>
          </a:xfrm>
          <a:prstGeom prst="rect">
            <a:avLst/>
          </a:prstGeom>
        </p:spPr>
      </p:pic>
    </p:spTree>
    <p:extLst>
      <p:ext uri="{BB962C8B-B14F-4D97-AF65-F5344CB8AC3E}">
        <p14:creationId xmlns:p14="http://schemas.microsoft.com/office/powerpoint/2010/main" val="416313598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8000" b="-8000"/>
          </a:stretch>
        </a:blipFill>
        <a:effectLst/>
      </p:bgPr>
    </p:bg>
    <p:spTree>
      <p:nvGrpSpPr>
        <p:cNvPr id="1" name=""/>
        <p:cNvGrpSpPr/>
        <p:nvPr/>
      </p:nvGrpSpPr>
      <p:grpSpPr>
        <a:xfrm>
          <a:off x="0" y="0"/>
          <a:ext cx="0" cy="0"/>
          <a:chOff x="0" y="0"/>
          <a:chExt cx="0" cy="0"/>
        </a:xfrm>
      </p:grpSpPr>
      <p:pic>
        <p:nvPicPr>
          <p:cNvPr id="6" name="Hình ảnh 5" descr="Ảnh có chứa đồ chơi, LEGO&#10;&#10;Mô tả được tạo tự động">
            <a:extLst>
              <a:ext uri="{FF2B5EF4-FFF2-40B4-BE49-F238E27FC236}">
                <a16:creationId xmlns:a16="http://schemas.microsoft.com/office/drawing/2014/main" id="{C3B0F710-9F80-BAC3-15E7-EC01F69304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0" y="2490149"/>
            <a:ext cx="6342857" cy="4247619"/>
          </a:xfrm>
          <a:prstGeom prst="rect">
            <a:avLst/>
          </a:prstGeom>
        </p:spPr>
      </p:pic>
      <p:sp>
        <p:nvSpPr>
          <p:cNvPr id="7" name="Google Shape;1015;p32">
            <a:extLst>
              <a:ext uri="{FF2B5EF4-FFF2-40B4-BE49-F238E27FC236}">
                <a16:creationId xmlns:a16="http://schemas.microsoft.com/office/drawing/2014/main" id="{6C19ED1C-5640-4064-ABE7-7F391E3E8285}"/>
              </a:ext>
            </a:extLst>
          </p:cNvPr>
          <p:cNvSpPr txBox="1">
            <a:spLocks noGrp="1"/>
          </p:cNvSpPr>
          <p:nvPr>
            <p:ph type="ctrTitle"/>
          </p:nvPr>
        </p:nvSpPr>
        <p:spPr>
          <a:xfrm>
            <a:off x="5955030" y="2663190"/>
            <a:ext cx="5452110" cy="2135030"/>
          </a:xfrm>
          <a:prstGeom prst="rect">
            <a:avLst/>
          </a:prstGeom>
        </p:spPr>
        <p:txBody>
          <a:bodyPr spcFirstLastPara="1" wrap="square" lIns="121900" tIns="121900" rIns="121900" bIns="121900" anchor="b" anchorCtr="0">
            <a:noAutofit/>
          </a:bodyPr>
          <a:lstStyle/>
          <a:p>
            <a:pPr>
              <a:lnSpc>
                <a:spcPct val="100000"/>
              </a:lnSpc>
            </a:pPr>
            <a:r>
              <a:rPr lang="en-US" sz="5400" b="1" dirty="0">
                <a:ln w="38100">
                  <a:noFill/>
                </a:ln>
                <a:solidFill>
                  <a:srgbClr val="00206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 </a:t>
            </a:r>
            <a:r>
              <a:rPr lang="vi-VN" sz="5400" b="1" dirty="0">
                <a:ln w="38100">
                  <a:noFill/>
                </a:ln>
                <a:solidFill>
                  <a:srgbClr val="00206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Tác động của con người đến môi trường và tài nguyên thiên nhiên</a:t>
            </a:r>
            <a:endParaRPr b="1" dirty="0">
              <a:ln w="38100">
                <a:noFill/>
              </a:ln>
              <a:solidFill>
                <a:srgbClr val="00206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1889606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08CAD36E-1659-4B40-909B-3B7D3D5FA109}"/>
              </a:ext>
            </a:extLst>
          </p:cNvPr>
          <p:cNvGrpSpPr/>
          <p:nvPr/>
        </p:nvGrpSpPr>
        <p:grpSpPr>
          <a:xfrm>
            <a:off x="148590" y="733768"/>
            <a:ext cx="8709660" cy="5005627"/>
            <a:chOff x="403605" y="1221926"/>
            <a:chExt cx="11998013" cy="2417961"/>
          </a:xfrm>
        </p:grpSpPr>
        <p:sp>
          <p:nvSpPr>
            <p:cNvPr id="8" name="Rectangle: Rounded Corners 8">
              <a:extLst>
                <a:ext uri="{FF2B5EF4-FFF2-40B4-BE49-F238E27FC236}">
                  <a16:creationId xmlns:a16="http://schemas.microsoft.com/office/drawing/2014/main" id="{D86628A2-5FAD-424A-B9CA-00D0FBAD8E21}"/>
                </a:ext>
              </a:extLst>
            </p:cNvPr>
            <p:cNvSpPr/>
            <p:nvPr/>
          </p:nvSpPr>
          <p:spPr>
            <a:xfrm>
              <a:off x="403605" y="1226361"/>
              <a:ext cx="11998013" cy="2316331"/>
            </a:xfrm>
            <a:prstGeom prst="roundRect">
              <a:avLst/>
            </a:prstGeom>
            <a:solidFill>
              <a:sysClr val="window" lastClr="FFFFFF">
                <a:alpha val="73000"/>
              </a:sysClr>
            </a:solidFill>
            <a:ln w="38100" cap="flat" cmpd="sng" algn="ctr">
              <a:solidFill>
                <a:srgbClr val="002060"/>
              </a:solidFill>
              <a:prstDash val="solid"/>
              <a:miter lim="800000"/>
              <a:extLst>
                <a:ext uri="{C807C97D-BFC1-408E-A445-0C87EB9F89A2}">
                  <ask:lineSketchStyleProps xmlns="" xmlns:ask="http://schemas.microsoft.com/office/drawing/2018/sketchyshapes" sd="3694780287">
                    <a:custGeom>
                      <a:avLst/>
                      <a:gdLst>
                        <a:gd name="connsiteX0" fmla="*/ 0 w 7943850"/>
                        <a:gd name="connsiteY0" fmla="*/ 480001 h 4795234"/>
                        <a:gd name="connsiteX1" fmla="*/ 340388 w 7943850"/>
                        <a:gd name="connsiteY1" fmla="*/ 0 h 4795234"/>
                        <a:gd name="connsiteX2" fmla="*/ 7603461 w 7943850"/>
                        <a:gd name="connsiteY2" fmla="*/ 0 h 4795234"/>
                        <a:gd name="connsiteX3" fmla="*/ 7943850 w 7943850"/>
                        <a:gd name="connsiteY3" fmla="*/ 480001 h 4795234"/>
                        <a:gd name="connsiteX4" fmla="*/ 7943850 w 7943850"/>
                        <a:gd name="connsiteY4" fmla="*/ 4315231 h 4795234"/>
                        <a:gd name="connsiteX5" fmla="*/ 7603461 w 7943850"/>
                        <a:gd name="connsiteY5" fmla="*/ 4795234 h 4795234"/>
                        <a:gd name="connsiteX6" fmla="*/ 340388 w 7943850"/>
                        <a:gd name="connsiteY6" fmla="*/ 4795234 h 4795234"/>
                        <a:gd name="connsiteX7" fmla="*/ 0 w 7943850"/>
                        <a:gd name="connsiteY7" fmla="*/ 4315231 h 4795234"/>
                        <a:gd name="connsiteX8" fmla="*/ 0 w 7943850"/>
                        <a:gd name="connsiteY8" fmla="*/ 480001 h 4795234"/>
                        <a:gd name="connsiteX0" fmla="*/ 0 w 7943850"/>
                        <a:gd name="connsiteY0" fmla="*/ 480001 h 4795234"/>
                        <a:gd name="connsiteX1" fmla="*/ 340388 w 7943850"/>
                        <a:gd name="connsiteY1" fmla="*/ 0 h 4795234"/>
                        <a:gd name="connsiteX2" fmla="*/ 7603461 w 7943850"/>
                        <a:gd name="connsiteY2" fmla="*/ 0 h 4795234"/>
                        <a:gd name="connsiteX3" fmla="*/ 7943850 w 7943850"/>
                        <a:gd name="connsiteY3" fmla="*/ 480001 h 4795234"/>
                        <a:gd name="connsiteX4" fmla="*/ 7943850 w 7943850"/>
                        <a:gd name="connsiteY4" fmla="*/ 4315231 h 4795234"/>
                        <a:gd name="connsiteX5" fmla="*/ 7603461 w 7943850"/>
                        <a:gd name="connsiteY5" fmla="*/ 4795234 h 4795234"/>
                        <a:gd name="connsiteX6" fmla="*/ 340388 w 7943850"/>
                        <a:gd name="connsiteY6" fmla="*/ 4795234 h 4795234"/>
                        <a:gd name="connsiteX7" fmla="*/ 0 w 7943850"/>
                        <a:gd name="connsiteY7" fmla="*/ 4315231 h 4795234"/>
                        <a:gd name="connsiteX8" fmla="*/ 0 w 7943850"/>
                        <a:gd name="connsiteY8" fmla="*/ 480001 h 4795234"/>
                        <a:gd name="connsiteX0" fmla="*/ 0 w 7943850"/>
                        <a:gd name="connsiteY0" fmla="*/ 480001 h 4795234"/>
                        <a:gd name="connsiteX1" fmla="*/ 340388 w 7943850"/>
                        <a:gd name="connsiteY1" fmla="*/ 0 h 4795234"/>
                        <a:gd name="connsiteX2" fmla="*/ 7603461 w 7943850"/>
                        <a:gd name="connsiteY2" fmla="*/ 0 h 4795234"/>
                        <a:gd name="connsiteX3" fmla="*/ 7943850 w 7943850"/>
                        <a:gd name="connsiteY3" fmla="*/ 480001 h 4795234"/>
                        <a:gd name="connsiteX4" fmla="*/ 7943850 w 7943850"/>
                        <a:gd name="connsiteY4" fmla="*/ 4315231 h 4795234"/>
                        <a:gd name="connsiteX5" fmla="*/ 7603461 w 7943850"/>
                        <a:gd name="connsiteY5" fmla="*/ 4795234 h 4795234"/>
                        <a:gd name="connsiteX6" fmla="*/ 340388 w 7943850"/>
                        <a:gd name="connsiteY6" fmla="*/ 4795234 h 4795234"/>
                        <a:gd name="connsiteX7" fmla="*/ 0 w 7943850"/>
                        <a:gd name="connsiteY7" fmla="*/ 4315231 h 4795234"/>
                        <a:gd name="connsiteX8" fmla="*/ 0 w 7943850"/>
                        <a:gd name="connsiteY8" fmla="*/ 480001 h 4795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43850" h="4795234" fill="none" extrusionOk="0">
                          <a:moveTo>
                            <a:pt x="0" y="480001"/>
                          </a:moveTo>
                          <a:cubicBezTo>
                            <a:pt x="5550" y="277412"/>
                            <a:pt x="197235" y="-43001"/>
                            <a:pt x="340388" y="0"/>
                          </a:cubicBezTo>
                          <a:cubicBezTo>
                            <a:pt x="2965644" y="204007"/>
                            <a:pt x="6042001" y="-464935"/>
                            <a:pt x="7603461" y="0"/>
                          </a:cubicBezTo>
                          <a:cubicBezTo>
                            <a:pt x="7745501" y="-9155"/>
                            <a:pt x="8006612" y="155965"/>
                            <a:pt x="7943850" y="480001"/>
                          </a:cubicBezTo>
                          <a:cubicBezTo>
                            <a:pt x="8024804" y="2080975"/>
                            <a:pt x="8081913" y="2734490"/>
                            <a:pt x="7943850" y="4315231"/>
                          </a:cubicBezTo>
                          <a:cubicBezTo>
                            <a:pt x="7914953" y="4619312"/>
                            <a:pt x="7830180" y="4793514"/>
                            <a:pt x="7603461" y="4795234"/>
                          </a:cubicBezTo>
                          <a:cubicBezTo>
                            <a:pt x="6031198" y="4670291"/>
                            <a:pt x="3572652" y="4718124"/>
                            <a:pt x="340388" y="4795234"/>
                          </a:cubicBezTo>
                          <a:cubicBezTo>
                            <a:pt x="141329" y="4710152"/>
                            <a:pt x="849" y="4628740"/>
                            <a:pt x="0" y="4315231"/>
                          </a:cubicBezTo>
                          <a:cubicBezTo>
                            <a:pt x="-176424" y="2795079"/>
                            <a:pt x="231330" y="1655163"/>
                            <a:pt x="0" y="480001"/>
                          </a:cubicBezTo>
                          <a:close/>
                        </a:path>
                        <a:path w="7943850" h="4795234" stroke="0" extrusionOk="0">
                          <a:moveTo>
                            <a:pt x="0" y="480001"/>
                          </a:moveTo>
                          <a:cubicBezTo>
                            <a:pt x="-29787" y="205351"/>
                            <a:pt x="191153" y="-41488"/>
                            <a:pt x="340388" y="0"/>
                          </a:cubicBezTo>
                          <a:cubicBezTo>
                            <a:pt x="2677087" y="-497320"/>
                            <a:pt x="4033903" y="249151"/>
                            <a:pt x="7603461" y="0"/>
                          </a:cubicBezTo>
                          <a:cubicBezTo>
                            <a:pt x="7736374" y="-4747"/>
                            <a:pt x="7943106" y="303781"/>
                            <a:pt x="7943850" y="480001"/>
                          </a:cubicBezTo>
                          <a:cubicBezTo>
                            <a:pt x="8193794" y="1603468"/>
                            <a:pt x="8191851" y="2935288"/>
                            <a:pt x="7943850" y="4315231"/>
                          </a:cubicBezTo>
                          <a:cubicBezTo>
                            <a:pt x="7966830" y="4622931"/>
                            <a:pt x="7770896" y="4788084"/>
                            <a:pt x="7603461" y="4795234"/>
                          </a:cubicBezTo>
                          <a:cubicBezTo>
                            <a:pt x="4655959" y="4724482"/>
                            <a:pt x="1139501" y="4864362"/>
                            <a:pt x="340388" y="4795234"/>
                          </a:cubicBezTo>
                          <a:cubicBezTo>
                            <a:pt x="155253" y="4718381"/>
                            <a:pt x="-18853" y="4518316"/>
                            <a:pt x="0" y="4315231"/>
                          </a:cubicBezTo>
                          <a:cubicBezTo>
                            <a:pt x="-264328" y="2989342"/>
                            <a:pt x="-265864" y="2015916"/>
                            <a:pt x="0" y="480001"/>
                          </a:cubicBezTo>
                          <a:close/>
                        </a:path>
                        <a:path w="7943850" h="4795234" fill="none" stroke="0" extrusionOk="0">
                          <a:moveTo>
                            <a:pt x="0" y="480001"/>
                          </a:moveTo>
                          <a:cubicBezTo>
                            <a:pt x="-7802" y="197563"/>
                            <a:pt x="173073" y="-11339"/>
                            <a:pt x="340388" y="0"/>
                          </a:cubicBezTo>
                          <a:cubicBezTo>
                            <a:pt x="2530452" y="450153"/>
                            <a:pt x="5959425" y="-63294"/>
                            <a:pt x="7603461" y="0"/>
                          </a:cubicBezTo>
                          <a:cubicBezTo>
                            <a:pt x="7777313" y="9552"/>
                            <a:pt x="8011199" y="207785"/>
                            <a:pt x="7943850" y="480001"/>
                          </a:cubicBezTo>
                          <a:cubicBezTo>
                            <a:pt x="7917155" y="2281227"/>
                            <a:pt x="8127245" y="2744638"/>
                            <a:pt x="7943850" y="4315231"/>
                          </a:cubicBezTo>
                          <a:cubicBezTo>
                            <a:pt x="7921021" y="4629226"/>
                            <a:pt x="7792302" y="4777208"/>
                            <a:pt x="7603461" y="4795234"/>
                          </a:cubicBezTo>
                          <a:cubicBezTo>
                            <a:pt x="5442795" y="4424045"/>
                            <a:pt x="3998593" y="4488009"/>
                            <a:pt x="340388" y="4795234"/>
                          </a:cubicBezTo>
                          <a:cubicBezTo>
                            <a:pt x="153171" y="4757909"/>
                            <a:pt x="37707" y="4606024"/>
                            <a:pt x="0" y="4315231"/>
                          </a:cubicBezTo>
                          <a:cubicBezTo>
                            <a:pt x="-58448" y="2937740"/>
                            <a:pt x="-169678" y="1912186"/>
                            <a:pt x="0" y="480001"/>
                          </a:cubicBezTo>
                          <a:close/>
                        </a:path>
                        <a:path w="7943850" h="4795234" fill="none" stroke="0" extrusionOk="0">
                          <a:moveTo>
                            <a:pt x="0" y="480001"/>
                          </a:moveTo>
                          <a:cubicBezTo>
                            <a:pt x="2008" y="241468"/>
                            <a:pt x="211005" y="-23388"/>
                            <a:pt x="340388" y="0"/>
                          </a:cubicBezTo>
                          <a:cubicBezTo>
                            <a:pt x="2703109" y="361711"/>
                            <a:pt x="5922202" y="-253739"/>
                            <a:pt x="7603461" y="0"/>
                          </a:cubicBezTo>
                          <a:cubicBezTo>
                            <a:pt x="7757885" y="-5977"/>
                            <a:pt x="7991709" y="198045"/>
                            <a:pt x="7943850" y="480001"/>
                          </a:cubicBezTo>
                          <a:cubicBezTo>
                            <a:pt x="7955546" y="2133155"/>
                            <a:pt x="8087215" y="2727909"/>
                            <a:pt x="7943850" y="4315231"/>
                          </a:cubicBezTo>
                          <a:cubicBezTo>
                            <a:pt x="7909574" y="4632150"/>
                            <a:pt x="7809227" y="4776234"/>
                            <a:pt x="7603461" y="4795234"/>
                          </a:cubicBezTo>
                          <a:cubicBezTo>
                            <a:pt x="5718930" y="4488182"/>
                            <a:pt x="3827529" y="4647188"/>
                            <a:pt x="340388" y="4795234"/>
                          </a:cubicBezTo>
                          <a:cubicBezTo>
                            <a:pt x="142941" y="4734946"/>
                            <a:pt x="29396" y="4618845"/>
                            <a:pt x="0" y="4315231"/>
                          </a:cubicBezTo>
                          <a:cubicBezTo>
                            <a:pt x="-198211" y="2832271"/>
                            <a:pt x="125686" y="1738015"/>
                            <a:pt x="0" y="480001"/>
                          </a:cubicBezTo>
                          <a:close/>
                        </a:path>
                      </a:pathLst>
                    </a:custGeom>
                    <ask:type>
                      <ask:lineSketchNon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500" b="0" i="0" u="none" strike="noStrike" kern="0" cap="none" spc="0" normalizeH="0" baseline="0" noProof="0">
                <a:ln>
                  <a:noFill/>
                </a:ln>
                <a:solidFill>
                  <a:srgbClr val="FF0000"/>
                </a:solidFill>
                <a:effectLst/>
                <a:uLnTx/>
                <a:uFillTx/>
                <a:latin typeface="Calibri" panose="020F0502020204030204"/>
                <a:ea typeface="+mn-ea"/>
                <a:cs typeface="+mn-cs"/>
              </a:endParaRPr>
            </a:p>
          </p:txBody>
        </p:sp>
        <p:sp>
          <p:nvSpPr>
            <p:cNvPr id="10" name="Hộp Văn bản 5">
              <a:extLst>
                <a:ext uri="{FF2B5EF4-FFF2-40B4-BE49-F238E27FC236}">
                  <a16:creationId xmlns:a16="http://schemas.microsoft.com/office/drawing/2014/main" id="{29CAB070-F9DB-4BC7-950B-01B69C298483}"/>
                </a:ext>
              </a:extLst>
            </p:cNvPr>
            <p:cNvSpPr txBox="1"/>
            <p:nvPr/>
          </p:nvSpPr>
          <p:spPr>
            <a:xfrm>
              <a:off x="541712" y="1221926"/>
              <a:ext cx="11618220" cy="2417961"/>
            </a:xfrm>
            <a:prstGeom prst="roundRect">
              <a:avLst/>
            </a:prstGeom>
            <a:noFill/>
            <a:ln>
              <a:noFill/>
              <a:extLst>
                <a:ext uri="{C807C97D-BFC1-408E-A445-0C87EB9F89A2}">
                  <ask:lineSketchStyleProps xmlns="" xmlns:ask="http://schemas.microsoft.com/office/drawing/2018/sketchyshapes">
                    <ask:type>
                      <ask:lineSketchNone/>
                    </ask:type>
                  </ask:lineSketchStyleProps>
                </a:ext>
              </a:extLst>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vi-VN" sz="3600" b="1" i="0" u="none" strike="noStrike" kern="1200" cap="none" spc="0" normalizeH="0" baseline="0" noProof="0" dirty="0">
                  <a:ln>
                    <a:noFill/>
                  </a:ln>
                  <a:solidFill>
                    <a:srgbClr val="002060"/>
                  </a:solidFill>
                  <a:effectLst/>
                  <a:uLnTx/>
                  <a:uFillTx/>
                  <a:latin typeface="Calibri" panose="020F0502020204030204"/>
                  <a:ea typeface="+mn-ea"/>
                  <a:cs typeface="+mn-cs"/>
                </a:rPr>
                <a:t>Tài nguyên thiên nhiên có sẵn trong tự nhiên gồm khoáng sản, dầu mỏ, động vật, thực vật, nước, ánh sáng mặt trời, gió,... được con người sử dụng để đáp ứng nhu cầu sống và phát triển. Nếu khai thác, sử dụng quá mức, tài nguyên thiên nhiên sẽ bị cạn kiệt, gây ảnh hưởng đến môi trường.</a:t>
              </a:r>
            </a:p>
          </p:txBody>
        </p:sp>
      </p:grpSp>
      <p:pic>
        <p:nvPicPr>
          <p:cNvPr id="2" name="Picture 7">
            <a:extLst>
              <a:ext uri="{FF2B5EF4-FFF2-40B4-BE49-F238E27FC236}">
                <a16:creationId xmlns:a16="http://schemas.microsoft.com/office/drawing/2014/main" id="{4B942487-B25F-92E7-0D62-B8035DF009C6}"/>
              </a:ext>
            </a:extLst>
          </p:cNvPr>
          <p:cNvPicPr>
            <a:picLocks noChangeAspect="1"/>
          </p:cNvPicPr>
          <p:nvPr/>
        </p:nvPicPr>
        <p:blipFill>
          <a:blip r:embed="rId2"/>
          <a:stretch>
            <a:fillRect/>
          </a:stretch>
        </p:blipFill>
        <p:spPr>
          <a:xfrm>
            <a:off x="8879512" y="2012497"/>
            <a:ext cx="3789875" cy="4845503"/>
          </a:xfrm>
          <a:prstGeom prst="rect">
            <a:avLst/>
          </a:prstGeom>
        </p:spPr>
      </p:pic>
      <p:pic>
        <p:nvPicPr>
          <p:cNvPr id="3" name="Picture 2" descr="A round pink label with white text and a black background&#10;&#10;Description automatically generated">
            <a:extLst>
              <a:ext uri="{FF2B5EF4-FFF2-40B4-BE49-F238E27FC236}">
                <a16:creationId xmlns:a16="http://schemas.microsoft.com/office/drawing/2014/main" id="{6A024885-5323-C989-7BE2-0A8BE006833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7270" y="144157"/>
            <a:ext cx="1550635" cy="1550635"/>
          </a:xfrm>
          <a:prstGeom prst="rect">
            <a:avLst/>
          </a:prstGeom>
        </p:spPr>
      </p:pic>
    </p:spTree>
    <p:extLst>
      <p:ext uri="{BB962C8B-B14F-4D97-AF65-F5344CB8AC3E}">
        <p14:creationId xmlns:p14="http://schemas.microsoft.com/office/powerpoint/2010/main" val="3319285618"/>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1296</TotalTime>
  <Words>1005</Words>
  <Application>Microsoft Office PowerPoint</Application>
  <PresentationFormat>Widescreen</PresentationFormat>
  <Paragraphs>81</Paragraphs>
  <Slides>32</Slides>
  <Notes>15</Notes>
  <HiddenSlides>0</HiddenSlides>
  <MMClips>0</MMClips>
  <ScaleCrop>false</ScaleCrop>
  <HeadingPairs>
    <vt:vector size="6" baseType="variant">
      <vt:variant>
        <vt:lpstr>Fonts Used</vt:lpstr>
      </vt:variant>
      <vt:variant>
        <vt:i4>11</vt:i4>
      </vt:variant>
      <vt:variant>
        <vt:lpstr>Theme</vt:lpstr>
      </vt:variant>
      <vt:variant>
        <vt:i4>5</vt:i4>
      </vt:variant>
      <vt:variant>
        <vt:lpstr>Slide Titles</vt:lpstr>
      </vt:variant>
      <vt:variant>
        <vt:i4>32</vt:i4>
      </vt:variant>
    </vt:vector>
  </HeadingPairs>
  <TitlesOfParts>
    <vt:vector size="48" baseType="lpstr">
      <vt:lpstr>Arial</vt:lpstr>
      <vt:lpstr>Bebas Neue</vt:lpstr>
      <vt:lpstr>Calibri</vt:lpstr>
      <vt:lpstr>Calibri </vt:lpstr>
      <vt:lpstr>Calibri Light</vt:lpstr>
      <vt:lpstr>Cambria</vt:lpstr>
      <vt:lpstr>等线</vt:lpstr>
      <vt:lpstr>Handlee</vt:lpstr>
      <vt:lpstr>iCiel Gotham Ultra</vt:lpstr>
      <vt:lpstr>Times New Roman</vt:lpstr>
      <vt:lpstr>字魂59号-创粗黑</vt:lpstr>
      <vt:lpstr>Office Theme</vt:lpstr>
      <vt:lpstr>1_Office Theme</vt:lpstr>
      <vt:lpstr>Chủ đề Office</vt:lpstr>
      <vt:lpstr>3_Office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1. Tác động của con người đến môi trường và tài nguyên thiên nhiên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Admin</cp:lastModifiedBy>
  <cp:revision>26</cp:revision>
  <dcterms:created xsi:type="dcterms:W3CDTF">2024-01-31T17:25:34Z</dcterms:created>
  <dcterms:modified xsi:type="dcterms:W3CDTF">2025-04-12T13:51:04Z</dcterms:modified>
</cp:coreProperties>
</file>