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5"/>
  </p:notesMasterIdLst>
  <p:sldIdLst>
    <p:sldId id="4411" r:id="rId4"/>
    <p:sldId id="258" r:id="rId5"/>
    <p:sldId id="397" r:id="rId6"/>
    <p:sldId id="259" r:id="rId7"/>
    <p:sldId id="260" r:id="rId8"/>
    <p:sldId id="398" r:id="rId9"/>
    <p:sldId id="399" r:id="rId10"/>
    <p:sldId id="257" r:id="rId11"/>
    <p:sldId id="387" r:id="rId12"/>
    <p:sldId id="370" r:id="rId13"/>
    <p:sldId id="389" r:id="rId14"/>
    <p:sldId id="400" r:id="rId15"/>
    <p:sldId id="401" r:id="rId16"/>
    <p:sldId id="402" r:id="rId17"/>
    <p:sldId id="403" r:id="rId18"/>
    <p:sldId id="390" r:id="rId19"/>
    <p:sldId id="376" r:id="rId20"/>
    <p:sldId id="375" r:id="rId21"/>
    <p:sldId id="373" r:id="rId22"/>
    <p:sldId id="395" r:id="rId23"/>
    <p:sldId id="4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224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985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4526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56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3422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209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03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898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9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736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92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11/04/2025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97184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11.png"/><Relationship Id="rId10" Type="http://schemas.openxmlformats.org/officeDocument/2006/relationships/image" Target="../media/image34.emf"/><Relationship Id="rId4" Type="http://schemas.openxmlformats.org/officeDocument/2006/relationships/image" Target="../media/image32.sv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image" Target="../media/image23.wmf"/><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20.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image" Target="../media/image23.wmf"/><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20.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5" Type="http://schemas.openxmlformats.org/officeDocument/2006/relationships/image" Target="../media/image23.wmf"/><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20.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1929210" y="1038796"/>
            <a:ext cx="8341205" cy="4725394"/>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8142655" y="2030784"/>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10645690" y="438261"/>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122" y="369607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0"/>
          <a:stretch>
            <a:fillRect/>
          </a:stretch>
        </p:blipFill>
        <p:spPr>
          <a:xfrm>
            <a:off x="3068997" y="2381448"/>
            <a:ext cx="6754953" cy="2411008"/>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1"/>
          <a:stretch>
            <a:fillRect/>
          </a:stretch>
        </p:blipFill>
        <p:spPr>
          <a:xfrm>
            <a:off x="4393662" y="1423826"/>
            <a:ext cx="3682303" cy="1030313"/>
          </a:xfrm>
          <a:prstGeom prst="rect">
            <a:avLst/>
          </a:prstGeom>
        </p:spPr>
      </p:pic>
    </p:spTree>
    <p:extLst>
      <p:ext uri="{BB962C8B-B14F-4D97-AF65-F5344CB8AC3E}">
        <p14:creationId xmlns:p14="http://schemas.microsoft.com/office/powerpoint/2010/main" val="32168915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382814" y="1956163"/>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a:solidFill>
                  <a:srgbClr val="FF0000"/>
                </a:solidFill>
                <a:latin typeface="Cambria" panose="02040503050406030204" pitchFamily="18" charset="0"/>
                <a:ea typeface="Cambria" panose="02040503050406030204" pitchFamily="18" charset="0"/>
              </a:rPr>
              <a:t>“</a:t>
            </a: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1120094" y="2491498"/>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a:t>
            </a:r>
            <a:r>
              <a:rPr lang="en-US" sz="3200" b="0" i="1"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en-US"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Mặt trời xanh</a:t>
            </a:r>
            <a:r>
              <a:rPr lang="en-US" sz="3200" b="0" i="1"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en-US"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Đi học</a:t>
            </a:r>
            <a:r>
              <a:rPr lang="en-US" sz="3200" b="0" i="1"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1000"/>
                                        <p:tgtEl>
                                          <p:spTgt spid="21">
                                            <p:txEl>
                                              <p:pRg st="0" end="0"/>
                                            </p:txEl>
                                          </p:spTgt>
                                        </p:tgtEl>
                                      </p:cBhvr>
                                    </p:animEffect>
                                    <p:anim calcmode="lin" valueType="num">
                                      <p:cBhvr>
                                        <p:cTn id="2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0" nodeType="clickEffect">
                                  <p:stCondLst>
                                    <p:cond delay="0"/>
                                  </p:stCondLst>
                                  <p:childTnLst>
                                    <p:animEffect transition="out" filter="blinds(horizont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099063" y="1083443"/>
            <a:ext cx="8682042"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02166" y="2615370"/>
            <a:ext cx="5418667" cy="4926268"/>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0"/>
          <a:stretch>
            <a:fillRect/>
          </a:stretch>
        </p:blipFill>
        <p:spPr>
          <a:xfrm>
            <a:off x="2572167" y="2652556"/>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1"/>
          <a:stretch>
            <a:fillRect/>
          </a:stretch>
        </p:blipFill>
        <p:spPr>
          <a:xfrm>
            <a:off x="292626" y="2090674"/>
            <a:ext cx="2561622" cy="804098"/>
          </a:xfrm>
          <a:prstGeom prst="rect">
            <a:avLst/>
          </a:prstGeom>
        </p:spPr>
      </p:pic>
      <p:sp>
        <p:nvSpPr>
          <p:cNvPr id="2" name="TextBox 1"/>
          <p:cNvSpPr txBox="1"/>
          <p:nvPr/>
        </p:nvSpPr>
        <p:spPr>
          <a:xfrm>
            <a:off x="1573437" y="177842"/>
            <a:ext cx="8520546" cy="1200329"/>
          </a:xfrm>
          <a:prstGeom prst="rect">
            <a:avLst/>
          </a:prstGeom>
          <a:noFill/>
        </p:spPr>
        <p:txBody>
          <a:bodyPr wrap="square" rtlCol="0">
            <a:spAutoFit/>
          </a:bodyPr>
          <a:lstStyle/>
          <a:p>
            <a:r>
              <a:rPr lang="en-US" sz="3600" dirty="0" err="1">
                <a:solidFill>
                  <a:srgbClr val="0070C0"/>
                </a:solidFill>
                <a:latin typeface="HP001 5 hàng 1 ô ly" panose="020B0603050302020204" pitchFamily="34" charset="0"/>
              </a:rPr>
              <a:t>Thứ</a:t>
            </a:r>
            <a:r>
              <a:rPr lang="en-US" sz="3600" dirty="0">
                <a:solidFill>
                  <a:srgbClr val="0070C0"/>
                </a:solidFill>
                <a:latin typeface="HP001 5 hàng 1 ô ly" panose="020B0603050302020204" pitchFamily="34" charset="0"/>
              </a:rPr>
              <a:t> </a:t>
            </a:r>
            <a:r>
              <a:rPr lang="en-US" sz="3600">
                <a:solidFill>
                  <a:srgbClr val="0070C0"/>
                </a:solidFill>
                <a:latin typeface="HP001 5 hàng 1 ô ly" panose="020B0603050302020204" pitchFamily="34" charset="0"/>
              </a:rPr>
              <a:t>ba </a:t>
            </a:r>
            <a:r>
              <a:rPr lang="en-US" sz="3600" dirty="0" err="1">
                <a:solidFill>
                  <a:srgbClr val="0070C0"/>
                </a:solidFill>
                <a:latin typeface="HP001 5 hàng 1 ô ly" panose="020B0603050302020204" pitchFamily="34" charset="0"/>
              </a:rPr>
              <a:t>ngày</a:t>
            </a:r>
            <a:r>
              <a:rPr lang="en-US" sz="3600" dirty="0">
                <a:solidFill>
                  <a:srgbClr val="0070C0"/>
                </a:solidFill>
                <a:latin typeface="HP001 5 hàng 1 ô ly" panose="020B0603050302020204" pitchFamily="34" charset="0"/>
              </a:rPr>
              <a:t> 08 </a:t>
            </a:r>
            <a:r>
              <a:rPr lang="en-US" sz="3600" dirty="0" err="1">
                <a:solidFill>
                  <a:srgbClr val="0070C0"/>
                </a:solidFill>
                <a:latin typeface="HP001 5 hàng 1 ô ly" panose="020B0603050302020204" pitchFamily="34" charset="0"/>
              </a:rPr>
              <a:t>tháng</a:t>
            </a:r>
            <a:r>
              <a:rPr lang="en-US" sz="3600" dirty="0">
                <a:solidFill>
                  <a:srgbClr val="0070C0"/>
                </a:solidFill>
                <a:latin typeface="HP001 5 hàng 1 ô ly" panose="020B0603050302020204" pitchFamily="34" charset="0"/>
              </a:rPr>
              <a:t> 04 </a:t>
            </a:r>
            <a:r>
              <a:rPr lang="en-US" sz="3600" dirty="0" err="1">
                <a:solidFill>
                  <a:srgbClr val="0070C0"/>
                </a:solidFill>
                <a:latin typeface="HP001 5 hàng 1 ô ly" panose="020B0603050302020204" pitchFamily="34" charset="0"/>
              </a:rPr>
              <a:t>năm</a:t>
            </a:r>
            <a:r>
              <a:rPr lang="en-US" sz="3600" dirty="0">
                <a:solidFill>
                  <a:srgbClr val="0070C0"/>
                </a:solidFill>
                <a:latin typeface="HP001 5 hàng 1 ô ly" panose="020B0603050302020204" pitchFamily="34" charset="0"/>
              </a:rPr>
              <a:t> 2025</a:t>
            </a:r>
          </a:p>
          <a:p>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Tiếng</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việt</a:t>
            </a:r>
            <a:endParaRPr lang="en-US" sz="3600" dirty="0">
              <a:solidFill>
                <a:srgbClr val="0070C0"/>
              </a:solidFill>
              <a:latin typeface="HP001 5 hàng 1 ô ly" panose="020B0603050302020204" pitchFamily="34" charset="0"/>
            </a:endParaRPr>
          </a:p>
        </p:txBody>
      </p:sp>
      <p:sp>
        <p:nvSpPr>
          <p:cNvPr id="3" name="TextBox 2"/>
          <p:cNvSpPr txBox="1"/>
          <p:nvPr/>
        </p:nvSpPr>
        <p:spPr>
          <a:xfrm>
            <a:off x="1868437" y="1342840"/>
            <a:ext cx="7168425"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19 </a:t>
            </a:r>
            <a:r>
              <a:rPr lang="en-US" sz="3600" dirty="0" err="1">
                <a:solidFill>
                  <a:srgbClr val="FF0000"/>
                </a:solidFill>
                <a:latin typeface="HP001 5 hàng 1 ô ly" panose="020B0603050302020204" pitchFamily="34" charset="0"/>
              </a:rPr>
              <a:t>Đi</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hội</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chùa</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hương</a:t>
            </a:r>
            <a:r>
              <a:rPr lang="en-US" sz="3600" dirty="0">
                <a:solidFill>
                  <a:srgbClr val="FF0000"/>
                </a:solidFill>
                <a:latin typeface="HP001 5 hàng 1 ô ly" panose="020B0603050302020204" pitchFamily="34" charset="0"/>
              </a:rPr>
              <a:t> (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1383</Words>
  <Application>Microsoft Office PowerPoint</Application>
  <PresentationFormat>Widescreen</PresentationFormat>
  <Paragraphs>146</Paragraphs>
  <Slides>21</Slides>
  <Notes>8</Notes>
  <HiddenSlides>0</HiddenSlides>
  <MMClips>7</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等线</vt:lpstr>
      <vt:lpstr>等线 Light</vt:lpstr>
      <vt:lpstr>.VnBlack</vt:lpstr>
      <vt:lpstr>Arial</vt:lpstr>
      <vt:lpstr>Calibri</vt:lpstr>
      <vt:lpstr>Cambria</vt:lpstr>
      <vt:lpstr>DFPOP1-W9</vt:lpstr>
      <vt:lpstr>HP001 5 hàng 1 ô ly</vt:lpstr>
      <vt:lpstr>Tahoma</vt:lpstr>
      <vt:lpstr>Times New Roman</vt:lpstr>
      <vt:lpstr>Wingdings</vt:lpstr>
      <vt:lpstr>1_Office Theme</vt:lpstr>
      <vt:lpstr>1_Tema de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Win7</cp:lastModifiedBy>
  <cp:revision>36</cp:revision>
  <dcterms:created xsi:type="dcterms:W3CDTF">2023-12-18T11:53:25Z</dcterms:created>
  <dcterms:modified xsi:type="dcterms:W3CDTF">2025-04-10T23:40:54Z</dcterms:modified>
</cp:coreProperties>
</file>