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</p:sldMasterIdLst>
  <p:notesMasterIdLst>
    <p:notesMasterId r:id="rId31"/>
  </p:notesMasterIdLst>
  <p:sldIdLst>
    <p:sldId id="3252" r:id="rId8"/>
    <p:sldId id="539" r:id="rId9"/>
    <p:sldId id="3235" r:id="rId10"/>
    <p:sldId id="3236" r:id="rId11"/>
    <p:sldId id="3253" r:id="rId12"/>
    <p:sldId id="303" r:id="rId13"/>
    <p:sldId id="304" r:id="rId14"/>
    <p:sldId id="3237" r:id="rId15"/>
    <p:sldId id="3238" r:id="rId16"/>
    <p:sldId id="3245" r:id="rId17"/>
    <p:sldId id="3246" r:id="rId18"/>
    <p:sldId id="3247" r:id="rId19"/>
    <p:sldId id="3248" r:id="rId20"/>
    <p:sldId id="3249" r:id="rId21"/>
    <p:sldId id="3250" r:id="rId22"/>
    <p:sldId id="344" r:id="rId23"/>
    <p:sldId id="3251" r:id="rId24"/>
    <p:sldId id="345" r:id="rId25"/>
    <p:sldId id="312" r:id="rId26"/>
    <p:sldId id="891" r:id="rId27"/>
    <p:sldId id="258" r:id="rId28"/>
    <p:sldId id="295" r:id="rId29"/>
    <p:sldId id="2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3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34BCF4-A8E2-71CC-A2BD-2F37D81241C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  <p:sldLayoutId id="2147483741" r:id="rId10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42" r:id="rId13"/>
  </p:sldLayoutIdLst>
  <p:transition>
    <p:fade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57.gif"/><Relationship Id="rId4" Type="http://schemas.openxmlformats.org/officeDocument/2006/relationships/audio" Target="../media/media2.mp3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61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243" y="4063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1136332" y="484866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91" y="980038"/>
            <a:ext cx="4587463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94" y="2816853"/>
            <a:ext cx="11943099" cy="28959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06" y="1999023"/>
            <a:ext cx="4434089" cy="11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3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0" y="0"/>
            <a:ext cx="12192000" cy="4373840"/>
            <a:chOff x="-241023" y="4408789"/>
            <a:chExt cx="12192000" cy="4373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1047450" y="4923742"/>
              <a:ext cx="10210799" cy="3858887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40878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41023" y="4408789"/>
              <a:ext cx="1323739" cy="218498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87982" y="899042"/>
            <a:ext cx="901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03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04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		  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Địa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lí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472" y="2099371"/>
            <a:ext cx="942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24.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Thiên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nhiên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Nam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2 )</a:t>
            </a:r>
          </a:p>
        </p:txBody>
      </p:sp>
    </p:spTree>
    <p:extLst>
      <p:ext uri="{BB962C8B-B14F-4D97-AF65-F5344CB8AC3E}">
        <p14:creationId xmlns:p14="http://schemas.microsoft.com/office/powerpoint/2010/main" val="356190954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539</Words>
  <Application>Microsoft Office PowerPoint</Application>
  <PresentationFormat>Widescreen</PresentationFormat>
  <Paragraphs>57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Arial</vt:lpstr>
      <vt:lpstr>Calibri</vt:lpstr>
      <vt:lpstr>Calibri (Headings)</vt:lpstr>
      <vt:lpstr>Calibri Light</vt:lpstr>
      <vt:lpstr>Cambria</vt:lpstr>
      <vt:lpstr>HP001 5 hàng 1 ô ly</vt:lpstr>
      <vt:lpstr>Times New Roman</vt:lpstr>
      <vt:lpstr>UTM Mabella</vt:lpstr>
      <vt:lpstr>UTM Showcard</vt:lpstr>
      <vt:lpstr>印品黑体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Win7</cp:lastModifiedBy>
  <cp:revision>26</cp:revision>
  <dcterms:created xsi:type="dcterms:W3CDTF">2024-01-22T09:55:42Z</dcterms:created>
  <dcterms:modified xsi:type="dcterms:W3CDTF">2025-04-11T00:02:52Z</dcterms:modified>
</cp:coreProperties>
</file>