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4.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42"/>
  </p:notesMasterIdLst>
  <p:sldIdLst>
    <p:sldId id="2007577205" r:id="rId8"/>
    <p:sldId id="2007577206" r:id="rId9"/>
    <p:sldId id="313" r:id="rId10"/>
    <p:sldId id="309" r:id="rId11"/>
    <p:sldId id="2007577190" r:id="rId12"/>
    <p:sldId id="2007577188" r:id="rId13"/>
    <p:sldId id="2007577189" r:id="rId14"/>
    <p:sldId id="2007577196" r:id="rId15"/>
    <p:sldId id="329" r:id="rId16"/>
    <p:sldId id="2007577192" r:id="rId17"/>
    <p:sldId id="2007577191" r:id="rId18"/>
    <p:sldId id="2007577194" r:id="rId19"/>
    <p:sldId id="2007577193" r:id="rId20"/>
    <p:sldId id="2007577195" r:id="rId21"/>
    <p:sldId id="327" r:id="rId22"/>
    <p:sldId id="328" r:id="rId23"/>
    <p:sldId id="2007577197" r:id="rId24"/>
    <p:sldId id="331" r:id="rId25"/>
    <p:sldId id="332" r:id="rId26"/>
    <p:sldId id="333" r:id="rId27"/>
    <p:sldId id="2007577198" r:id="rId28"/>
    <p:sldId id="335" r:id="rId29"/>
    <p:sldId id="336" r:id="rId30"/>
    <p:sldId id="2007577199" r:id="rId31"/>
    <p:sldId id="337" r:id="rId32"/>
    <p:sldId id="341" r:id="rId33"/>
    <p:sldId id="2007577207" r:id="rId34"/>
    <p:sldId id="348" r:id="rId35"/>
    <p:sldId id="2007577200" r:id="rId36"/>
    <p:sldId id="346" r:id="rId37"/>
    <p:sldId id="2007577201" r:id="rId38"/>
    <p:sldId id="2007577202" r:id="rId39"/>
    <p:sldId id="200757720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2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1</a:t>
            </a:fld>
            <a:endParaRPr lang="en-US"/>
          </a:p>
        </p:txBody>
      </p:sp>
    </p:spTree>
    <p:extLst>
      <p:ext uri="{BB962C8B-B14F-4D97-AF65-F5344CB8AC3E}">
        <p14:creationId xmlns:p14="http://schemas.microsoft.com/office/powerpoint/2010/main" val="2031262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797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31</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44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13</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4/11/2025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774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4/11/2025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7.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B4FE60F-0684-414F-6100-A27AA5D3253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386AB8E-F460-9264-1266-899E04215A3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 id="214748369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4/11/2025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4/11/2025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7A3BE50-98D2-1BA4-E9D0-E2B9DF0B742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19.jp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0.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19.jp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1.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9.png"/><Relationship Id="rId5" Type="http://schemas.openxmlformats.org/officeDocument/2006/relationships/image" Target="../media/image19.jp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slideLayout" Target="../slideLayouts/slideLayout6.xml"/><Relationship Id="rId7" Type="http://schemas.openxmlformats.org/officeDocument/2006/relationships/image" Target="../media/image57.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6.png"/><Relationship Id="rId5" Type="http://schemas.openxmlformats.org/officeDocument/2006/relationships/image" Target="../media/image19.jpg"/><Relationship Id="rId4"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32.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684519"/>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4"/>
          <a:stretch>
            <a:fillRect/>
          </a:stretch>
        </p:blipFill>
        <p:spPr>
          <a:xfrm>
            <a:off x="5827072" y="1775222"/>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5"/>
          <a:stretch>
            <a:fillRect/>
          </a:stretch>
        </p:blipFill>
        <p:spPr>
          <a:xfrm>
            <a:off x="3240164" y="2019011"/>
            <a:ext cx="2377646" cy="1310754"/>
          </a:xfrm>
          <a:prstGeom prst="rect">
            <a:avLst/>
          </a:prstGeom>
        </p:spPr>
      </p:pic>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6"/>
          <a:stretch>
            <a:fillRect/>
          </a:stretch>
        </p:blipFill>
        <p:spPr>
          <a:xfrm>
            <a:off x="2638972" y="2923546"/>
            <a:ext cx="8090093" cy="1926503"/>
          </a:xfrm>
          <a:prstGeom prst="rect">
            <a:avLst/>
          </a:prstGeom>
        </p:spPr>
      </p:pic>
      <p:pic>
        <p:nvPicPr>
          <p:cNvPr id="10"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9054401" y="1164085"/>
            <a:ext cx="4263194" cy="602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72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33" name="TextBox1" r:id="rId2" imgW="5286240" imgH="1790640"/>
        </mc:Choice>
        <mc:Fallback>
          <p:control name="TextBox1" r:id="rId2"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7" name="TextBox1" r:id="rId2" imgW="5286240" imgH="1790640"/>
        </mc:Choice>
        <mc:Fallback>
          <p:control name="TextBox1" r:id="rId2"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81" name="TextBox1" r:id="rId2" imgW="5286240" imgH="1790640"/>
        </mc:Choice>
        <mc:Fallback>
          <p:control name="TextBox1" r:id="rId2"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288759" y="116971"/>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1902775" y="381838"/>
            <a:ext cx="10127226" cy="1241237"/>
          </a:xfrm>
          <a:prstGeom prst="rect">
            <a:avLst/>
          </a:prstGeom>
          <a:noFill/>
        </p:spPr>
        <p:txBody>
          <a:bodyPr wrap="square">
            <a:spAutoFit/>
          </a:bodyPr>
          <a:lstStyle/>
          <a:p>
            <a:pPr defTabSz="1219170">
              <a:buClr>
                <a:srgbClr val="000000"/>
              </a:buClr>
              <a:defRPr/>
            </a:pP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Thứ</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tư</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ngày</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09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tháng</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04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năm</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2025</a:t>
            </a:r>
          </a:p>
          <a:p>
            <a:pPr defTabSz="1219170">
              <a:buClr>
                <a:srgbClr val="000000"/>
              </a:buClr>
              <a:defRPr/>
            </a:pP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Tiếng</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việt</a:t>
            </a:r>
            <a:endParaRPr lang="vi-VN"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56564" y="3603469"/>
            <a:ext cx="2457171" cy="3254532"/>
          </a:xfrm>
          <a:prstGeom prst="rect">
            <a:avLst/>
          </a:prstGeom>
        </p:spPr>
      </p:pic>
      <p:sp>
        <p:nvSpPr>
          <p:cNvPr id="3" name="TextBox 2"/>
          <p:cNvSpPr txBox="1"/>
          <p:nvPr/>
        </p:nvSpPr>
        <p:spPr>
          <a:xfrm>
            <a:off x="2888343" y="1537055"/>
            <a:ext cx="7547429" cy="646331"/>
          </a:xfrm>
          <a:prstGeom prst="rect">
            <a:avLst/>
          </a:prstGeom>
          <a:noFill/>
        </p:spPr>
        <p:txBody>
          <a:bodyPr wrap="square" rtlCol="0">
            <a:spAutoFit/>
          </a:bodyPr>
          <a:lstStyle/>
          <a:p>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20. </a:t>
            </a:r>
            <a:r>
              <a:rPr lang="en-US" sz="3600" dirty="0" err="1">
                <a:solidFill>
                  <a:srgbClr val="FF0000"/>
                </a:solidFill>
                <a:latin typeface="HP001 5 hàng 1 ô ly" panose="020B0603050302020204" pitchFamily="34" charset="0"/>
              </a:rPr>
              <a:t>Chiều</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ngoại</a:t>
            </a:r>
            <a:r>
              <a:rPr lang="en-US" sz="3600" dirty="0">
                <a:solidFill>
                  <a:srgbClr val="FF0000"/>
                </a:solidFill>
                <a:latin typeface="HP001 5 hàng 1 ô ly" panose="020B0603050302020204" pitchFamily="34" charset="0"/>
              </a:rPr>
              <a:t> ô (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1)  </a:t>
            </a:r>
          </a:p>
        </p:txBody>
      </p:sp>
    </p:spTree>
    <p:extLst>
      <p:ext uri="{BB962C8B-B14F-4D97-AF65-F5344CB8AC3E}">
        <p14:creationId xmlns:p14="http://schemas.microsoft.com/office/powerpoint/2010/main" val="10724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8083941"/>
              <a:gd name="connsiteY0" fmla="*/ 272419 h 2731837"/>
              <a:gd name="connsiteX1" fmla="*/ 272419 w 8083941"/>
              <a:gd name="connsiteY1" fmla="*/ 0 h 2731837"/>
              <a:gd name="connsiteX2" fmla="*/ 7811522 w 8083941"/>
              <a:gd name="connsiteY2" fmla="*/ 0 h 2731837"/>
              <a:gd name="connsiteX3" fmla="*/ 8083941 w 8083941"/>
              <a:gd name="connsiteY3" fmla="*/ 272419 h 2731837"/>
              <a:gd name="connsiteX4" fmla="*/ 8083941 w 8083941"/>
              <a:gd name="connsiteY4" fmla="*/ 2459418 h 2731837"/>
              <a:gd name="connsiteX5" fmla="*/ 7811522 w 8083941"/>
              <a:gd name="connsiteY5" fmla="*/ 2731837 h 2731837"/>
              <a:gd name="connsiteX6" fmla="*/ 272419 w 8083941"/>
              <a:gd name="connsiteY6" fmla="*/ 2731837 h 2731837"/>
              <a:gd name="connsiteX7" fmla="*/ 0 w 8083941"/>
              <a:gd name="connsiteY7" fmla="*/ 2459418 h 2731837"/>
              <a:gd name="connsiteX8" fmla="*/ 0 w 8083941"/>
              <a:gd name="connsiteY8" fmla="*/ 272419 h 27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941" h="2731837" fill="none" extrusionOk="0">
                <a:moveTo>
                  <a:pt x="0" y="272419"/>
                </a:moveTo>
                <a:cubicBezTo>
                  <a:pt x="902" y="146389"/>
                  <a:pt x="132513" y="17701"/>
                  <a:pt x="272419" y="0"/>
                </a:cubicBezTo>
                <a:cubicBezTo>
                  <a:pt x="1808967" y="72427"/>
                  <a:pt x="4860898" y="61419"/>
                  <a:pt x="7811522" y="0"/>
                </a:cubicBezTo>
                <a:cubicBezTo>
                  <a:pt x="7959774" y="-15152"/>
                  <a:pt x="8055442" y="113346"/>
                  <a:pt x="8083941" y="272419"/>
                </a:cubicBezTo>
                <a:cubicBezTo>
                  <a:pt x="8184817" y="1135174"/>
                  <a:pt x="7976628" y="1780267"/>
                  <a:pt x="8083941" y="2459418"/>
                </a:cubicBezTo>
                <a:cubicBezTo>
                  <a:pt x="8086166" y="2598577"/>
                  <a:pt x="7942037" y="2709486"/>
                  <a:pt x="7811522" y="2731837"/>
                </a:cubicBezTo>
                <a:cubicBezTo>
                  <a:pt x="6128115" y="2761664"/>
                  <a:pt x="2872400" y="2652531"/>
                  <a:pt x="272419" y="2731837"/>
                </a:cubicBezTo>
                <a:cubicBezTo>
                  <a:pt x="139564" y="2729848"/>
                  <a:pt x="-21587" y="2614140"/>
                  <a:pt x="0" y="2459418"/>
                </a:cubicBezTo>
                <a:cubicBezTo>
                  <a:pt x="50037" y="2152712"/>
                  <a:pt x="770" y="712749"/>
                  <a:pt x="0" y="272419"/>
                </a:cubicBezTo>
                <a:close/>
              </a:path>
              <a:path w="8083941" h="2731837" stroke="0" extrusionOk="0">
                <a:moveTo>
                  <a:pt x="0" y="272419"/>
                </a:moveTo>
                <a:cubicBezTo>
                  <a:pt x="24346" y="128602"/>
                  <a:pt x="132379" y="21695"/>
                  <a:pt x="272419" y="0"/>
                </a:cubicBezTo>
                <a:cubicBezTo>
                  <a:pt x="3585980" y="123000"/>
                  <a:pt x="5159691" y="-96860"/>
                  <a:pt x="7811522" y="0"/>
                </a:cubicBezTo>
                <a:cubicBezTo>
                  <a:pt x="7954798" y="-5470"/>
                  <a:pt x="8091887" y="105946"/>
                  <a:pt x="8083941" y="272419"/>
                </a:cubicBezTo>
                <a:cubicBezTo>
                  <a:pt x="8087114" y="548167"/>
                  <a:pt x="8178208" y="1904226"/>
                  <a:pt x="8083941" y="2459418"/>
                </a:cubicBezTo>
                <a:cubicBezTo>
                  <a:pt x="8070281" y="2614820"/>
                  <a:pt x="7951800" y="2730172"/>
                  <a:pt x="7811522" y="2731837"/>
                </a:cubicBezTo>
                <a:cubicBezTo>
                  <a:pt x="4953678" y="2571130"/>
                  <a:pt x="1069580" y="2771504"/>
                  <a:pt x="272419" y="2731837"/>
                </a:cubicBezTo>
                <a:cubicBezTo>
                  <a:pt x="93914" y="2726171"/>
                  <a:pt x="-16308" y="2602483"/>
                  <a:pt x="0" y="2459418"/>
                </a:cubicBezTo>
                <a:cubicBezTo>
                  <a:pt x="32216" y="2208204"/>
                  <a:pt x="57206" y="659566"/>
                  <a:pt x="0" y="272419"/>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790414" y="629920"/>
            <a:ext cx="10755823"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1363852" y="2557454"/>
            <a:ext cx="9517116" cy="3416320"/>
          </a:xfrm>
          <a:prstGeom prst="rect">
            <a:avLst/>
          </a:prstGeom>
        </p:spPr>
        <p:txBody>
          <a:bodyPr wrap="square">
            <a:spAutoFit/>
          </a:bodyPr>
          <a:lstStyle/>
          <a:p>
            <a:pPr lvl="0" algn="just"/>
            <a:r>
              <a:rPr lang="en-US" sz="3600" b="1" dirty="0">
                <a:solidFill>
                  <a:prstClr val="black"/>
                </a:solidFill>
                <a:latin typeface="HP001 5 hàng 1 ô ly" panose="020B0603050302020204" pitchFamily="34" charset="0"/>
                <a:ea typeface="Cambria" panose="02040503050406030204" pitchFamily="18" charset="0"/>
              </a:rPr>
              <a:t>   </a:t>
            </a:r>
            <a:r>
              <a:rPr lang="en-US" sz="3600" b="1" dirty="0" err="1">
                <a:solidFill>
                  <a:prstClr val="black"/>
                </a:solidFill>
                <a:latin typeface="HP001 5 hàng 1 ô ly" panose="020B0603050302020204" pitchFamily="34" charset="0"/>
                <a:ea typeface="Cambria" panose="02040503050406030204" pitchFamily="18" charset="0"/>
              </a:rPr>
              <a:t>Bài</a:t>
            </a:r>
            <a:r>
              <a:rPr lang="en-US" sz="3600" b="1" dirty="0">
                <a:solidFill>
                  <a:prstClr val="black"/>
                </a:solidFill>
                <a:latin typeface="HP001 5 hàng 1 ô ly" panose="020B0603050302020204" pitchFamily="34" charset="0"/>
                <a:ea typeface="Cambria" panose="02040503050406030204" pitchFamily="18" charset="0"/>
              </a:rPr>
              <a:t> </a:t>
            </a:r>
            <a:r>
              <a:rPr lang="en-US" sz="3600" b="1" dirty="0" err="1">
                <a:solidFill>
                  <a:prstClr val="black"/>
                </a:solidFill>
                <a:latin typeface="HP001 5 hàng 1 ô ly" panose="020B0603050302020204" pitchFamily="34" charset="0"/>
                <a:ea typeface="Cambria" panose="02040503050406030204" pitchFamily="18" charset="0"/>
              </a:rPr>
              <a:t>đọc</a:t>
            </a:r>
            <a:r>
              <a:rPr lang="vi-VN" sz="3600" b="1" dirty="0">
                <a:solidFill>
                  <a:prstClr val="black"/>
                </a:solidFill>
                <a:latin typeface="HP001 5 hàng 1 ô ly" panose="020B0603050302020204" pitchFamily="34" charset="0"/>
                <a:ea typeface="Cambria" panose="02040503050406030204" pitchFamily="18" charset="0"/>
              </a:rPr>
              <a:t> miêu tả vẻ đẹp thơ mộng, bình dị</a:t>
            </a:r>
            <a:r>
              <a:rPr lang="en-US" sz="3600" b="1" dirty="0">
                <a:solidFill>
                  <a:prstClr val="black"/>
                </a:solidFill>
                <a:latin typeface="HP001 5 hàng 1 ô ly" panose="020B0603050302020204" pitchFamily="34" charset="0"/>
                <a:ea typeface="Cambria" panose="02040503050406030204" pitchFamily="18" charset="0"/>
              </a:rPr>
              <a:t> </a:t>
            </a:r>
            <a:r>
              <a:rPr lang="vi-VN" sz="3600" b="1" dirty="0">
                <a:solidFill>
                  <a:prstClr val="black"/>
                </a:solidFill>
                <a:latin typeface="HP001 5 hàng 1 ô ly" panose="020B0603050302020204" pitchFamily="34"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266547" y="362189"/>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288759" y="116971"/>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1902775" y="381838"/>
            <a:ext cx="10127226" cy="1241237"/>
          </a:xfrm>
          <a:prstGeom prst="rect">
            <a:avLst/>
          </a:prstGeom>
          <a:noFill/>
        </p:spPr>
        <p:txBody>
          <a:bodyPr wrap="square">
            <a:spAutoFit/>
          </a:bodyPr>
          <a:lstStyle/>
          <a:p>
            <a:pPr defTabSz="1219170">
              <a:buClr>
                <a:srgbClr val="000000"/>
              </a:buClr>
              <a:defRPr/>
            </a:pP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Thứ</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năm</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ngày</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10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tháng</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04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năm</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2025</a:t>
            </a:r>
          </a:p>
          <a:p>
            <a:pPr defTabSz="1219170">
              <a:buClr>
                <a:srgbClr val="000000"/>
              </a:buClr>
              <a:defRPr/>
            </a:pP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Tiếng</a:t>
            </a:r>
            <a:r>
              <a:rPr lang="en-US"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rPr>
              <a:t> </a:t>
            </a:r>
            <a:r>
              <a:rPr lang="en-US" sz="3600" kern="0" dirty="0" err="1">
                <a:solidFill>
                  <a:srgbClr val="002060"/>
                </a:solidFill>
                <a:latin typeface="HP001 5 hàng 1 ô ly" panose="020B0603050302020204" pitchFamily="34" charset="0"/>
                <a:cs typeface="Calibri" panose="020F0502020204030204" pitchFamily="34" charset="0"/>
                <a:sym typeface="Wingdings" panose="05000000000000000000" pitchFamily="2" charset="2"/>
              </a:rPr>
              <a:t>việt</a:t>
            </a:r>
            <a:endParaRPr lang="vi-VN" sz="3600" kern="0" dirty="0">
              <a:solidFill>
                <a:srgbClr val="002060"/>
              </a:solidFill>
              <a:latin typeface="HP001 5 hàng 1 ô ly" panose="020B0603050302020204" pitchFamily="34" charset="0"/>
              <a:cs typeface="Calibri" panose="020F0502020204030204" pitchFamily="34" charset="0"/>
              <a:sym typeface="Wingdings" panose="05000000000000000000" pitchFamily="2" charset="2"/>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56564" y="3603469"/>
            <a:ext cx="2457171" cy="3254532"/>
          </a:xfrm>
          <a:prstGeom prst="rect">
            <a:avLst/>
          </a:prstGeom>
        </p:spPr>
      </p:pic>
      <p:sp>
        <p:nvSpPr>
          <p:cNvPr id="3" name="TextBox 2"/>
          <p:cNvSpPr txBox="1"/>
          <p:nvPr/>
        </p:nvSpPr>
        <p:spPr>
          <a:xfrm>
            <a:off x="2888343" y="1537055"/>
            <a:ext cx="7547429" cy="646331"/>
          </a:xfrm>
          <a:prstGeom prst="rect">
            <a:avLst/>
          </a:prstGeom>
          <a:noFill/>
        </p:spPr>
        <p:txBody>
          <a:bodyPr wrap="square" rtlCol="0">
            <a:spAutoFit/>
          </a:bodyPr>
          <a:lstStyle/>
          <a:p>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20. </a:t>
            </a:r>
            <a:r>
              <a:rPr lang="en-US" sz="3600" dirty="0" err="1">
                <a:solidFill>
                  <a:srgbClr val="FF0000"/>
                </a:solidFill>
                <a:latin typeface="HP001 5 hàng 1 ô ly" panose="020B0603050302020204" pitchFamily="34" charset="0"/>
              </a:rPr>
              <a:t>Chiều</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ngoại</a:t>
            </a:r>
            <a:r>
              <a:rPr lang="en-US" sz="3600" dirty="0">
                <a:solidFill>
                  <a:srgbClr val="FF0000"/>
                </a:solidFill>
                <a:latin typeface="HP001 5 hàng 1 ô ly" panose="020B0603050302020204" pitchFamily="34" charset="0"/>
              </a:rPr>
              <a:t> ô (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2)  </a:t>
            </a:r>
          </a:p>
        </p:txBody>
      </p:sp>
    </p:spTree>
    <p:extLst>
      <p:ext uri="{BB962C8B-B14F-4D97-AF65-F5344CB8AC3E}">
        <p14:creationId xmlns:p14="http://schemas.microsoft.com/office/powerpoint/2010/main" val="335475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7"/>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spid="4105"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480574" y="1746619"/>
            <a:ext cx="1136904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443946"/>
              <a:gd name="connsiteY0" fmla="*/ 369545 h 3705826"/>
              <a:gd name="connsiteX1" fmla="*/ 369545 w 7443946"/>
              <a:gd name="connsiteY1" fmla="*/ 0 h 3705826"/>
              <a:gd name="connsiteX2" fmla="*/ 7074401 w 7443946"/>
              <a:gd name="connsiteY2" fmla="*/ 0 h 3705826"/>
              <a:gd name="connsiteX3" fmla="*/ 7443946 w 7443946"/>
              <a:gd name="connsiteY3" fmla="*/ 369545 h 3705826"/>
              <a:gd name="connsiteX4" fmla="*/ 7443946 w 7443946"/>
              <a:gd name="connsiteY4" fmla="*/ 3336281 h 3705826"/>
              <a:gd name="connsiteX5" fmla="*/ 7074401 w 7443946"/>
              <a:gd name="connsiteY5" fmla="*/ 3705826 h 3705826"/>
              <a:gd name="connsiteX6" fmla="*/ 369545 w 7443946"/>
              <a:gd name="connsiteY6" fmla="*/ 3705826 h 3705826"/>
              <a:gd name="connsiteX7" fmla="*/ 0 w 7443946"/>
              <a:gd name="connsiteY7" fmla="*/ 3336281 h 3705826"/>
              <a:gd name="connsiteX8" fmla="*/ 0 w 7443946"/>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3946" h="3705826" fill="none" extrusionOk="0">
                <a:moveTo>
                  <a:pt x="0" y="369545"/>
                </a:moveTo>
                <a:cubicBezTo>
                  <a:pt x="150" y="169507"/>
                  <a:pt x="184047" y="31210"/>
                  <a:pt x="369545" y="0"/>
                </a:cubicBezTo>
                <a:cubicBezTo>
                  <a:pt x="2947463" y="72427"/>
                  <a:pt x="4739052" y="61419"/>
                  <a:pt x="7074401" y="0"/>
                </a:cubicBezTo>
                <a:cubicBezTo>
                  <a:pt x="7275005" y="-24023"/>
                  <a:pt x="7412069" y="155809"/>
                  <a:pt x="7443946" y="369545"/>
                </a:cubicBezTo>
                <a:cubicBezTo>
                  <a:pt x="7544822" y="1301522"/>
                  <a:pt x="7336633" y="2868558"/>
                  <a:pt x="7443946" y="3336281"/>
                </a:cubicBezTo>
                <a:cubicBezTo>
                  <a:pt x="7450121" y="3509034"/>
                  <a:pt x="7256514" y="3681185"/>
                  <a:pt x="7074401" y="3705826"/>
                </a:cubicBezTo>
                <a:cubicBezTo>
                  <a:pt x="4435256" y="3735653"/>
                  <a:pt x="3652155" y="3626520"/>
                  <a:pt x="369545" y="3705826"/>
                </a:cubicBezTo>
                <a:cubicBezTo>
                  <a:pt x="193136" y="3702696"/>
                  <a:pt x="-8103" y="3541977"/>
                  <a:pt x="0" y="3336281"/>
                </a:cubicBezTo>
                <a:cubicBezTo>
                  <a:pt x="50037" y="2172095"/>
                  <a:pt x="770" y="1767091"/>
                  <a:pt x="0" y="369545"/>
                </a:cubicBezTo>
                <a:close/>
              </a:path>
              <a:path w="7443946" h="3705826" stroke="0" extrusionOk="0">
                <a:moveTo>
                  <a:pt x="0" y="369545"/>
                </a:moveTo>
                <a:cubicBezTo>
                  <a:pt x="30815" y="173850"/>
                  <a:pt x="168720" y="6811"/>
                  <a:pt x="369545" y="0"/>
                </a:cubicBezTo>
                <a:cubicBezTo>
                  <a:pt x="1906481" y="123000"/>
                  <a:pt x="6113562" y="-96860"/>
                  <a:pt x="7074401" y="0"/>
                </a:cubicBezTo>
                <a:cubicBezTo>
                  <a:pt x="7263593" y="-11358"/>
                  <a:pt x="7458582" y="135944"/>
                  <a:pt x="7443946" y="369545"/>
                </a:cubicBezTo>
                <a:cubicBezTo>
                  <a:pt x="7447119" y="1670473"/>
                  <a:pt x="7538213" y="2961536"/>
                  <a:pt x="7443946" y="3336281"/>
                </a:cubicBezTo>
                <a:cubicBezTo>
                  <a:pt x="7439459" y="3542001"/>
                  <a:pt x="7243926" y="3700168"/>
                  <a:pt x="7074401" y="3705826"/>
                </a:cubicBezTo>
                <a:cubicBezTo>
                  <a:pt x="4460235" y="3545119"/>
                  <a:pt x="1454039"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1972</Words>
  <Application>Microsoft Office PowerPoint</Application>
  <PresentationFormat>Widescreen</PresentationFormat>
  <Paragraphs>104</Paragraphs>
  <Slides>34</Slides>
  <Notes>19</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34</vt:i4>
      </vt:variant>
    </vt:vector>
  </HeadingPairs>
  <TitlesOfParts>
    <vt:vector size="53" baseType="lpstr">
      <vt:lpstr>等线</vt:lpstr>
      <vt:lpstr>等线 Light</vt:lpstr>
      <vt:lpstr>微软雅黑</vt:lpstr>
      <vt:lpstr>Arial</vt:lpstr>
      <vt:lpstr>Calibri</vt:lpstr>
      <vt:lpstr>Calibri Light</vt:lpstr>
      <vt:lpstr>Cambay</vt:lpstr>
      <vt:lpstr>Cambria</vt:lpstr>
      <vt:lpstr>HP001 5 hàng 1 ô ly</vt:lpstr>
      <vt:lpstr>Paprika</vt:lpstr>
      <vt:lpstr>Segoe UI Historic</vt:lpstr>
      <vt:lpstr>SVN-Poky's</vt: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Win7</cp:lastModifiedBy>
  <cp:revision>85</cp:revision>
  <dcterms:created xsi:type="dcterms:W3CDTF">2023-12-19T04:17:44Z</dcterms:created>
  <dcterms:modified xsi:type="dcterms:W3CDTF">2025-04-10T23:32:28Z</dcterms:modified>
</cp:coreProperties>
</file>