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2"/>
  </p:notesMasterIdLst>
  <p:sldIdLst>
    <p:sldId id="626" r:id="rId2"/>
    <p:sldId id="627" r:id="rId3"/>
    <p:sldId id="542" r:id="rId4"/>
    <p:sldId id="496" r:id="rId5"/>
    <p:sldId id="628" r:id="rId6"/>
    <p:sldId id="609" r:id="rId7"/>
    <p:sldId id="618" r:id="rId8"/>
    <p:sldId id="629" r:id="rId9"/>
    <p:sldId id="630" r:id="rId10"/>
    <p:sldId id="631" r:id="rId11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13CB"/>
    <a:srgbClr val="66FF66"/>
    <a:srgbClr val="FF0000"/>
    <a:srgbClr val="CCFFFF"/>
    <a:srgbClr val="FFFFCC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660"/>
  </p:normalViewPr>
  <p:slideViewPr>
    <p:cSldViewPr>
      <p:cViewPr varScale="1">
        <p:scale>
          <a:sx n="62" d="100"/>
          <a:sy n="62" d="100"/>
        </p:scale>
        <p:origin x="108" y="5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D723B26E-D55F-4B50-B7A1-C5E80E76BA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9778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23D28A-D2FA-4145-AA81-B5334A4E6D6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029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0EFC94-1DAE-48B1-A99A-EDA72639E39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986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8D8E6A-4F95-4FB5-B2DE-37AF3DF6983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105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BF5A8-C66B-4C82-B64F-202214B1E11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42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5F20CF-37DD-4756-B0CE-7E9F35229BF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987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F3020E-0408-4278-8DE1-10D8C6327F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495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DA7699-CF97-4E51-9FF3-E2768FD4708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50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4AE72E-F5B3-461E-9529-3F334D0F994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345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4C9FA9-93BD-4046-B289-B70DC4A5A6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932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70B9D-8ADF-4B4B-83C4-E176DEDECBD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079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118CA4-1BF8-4E12-842C-F5563AB749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253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4FD90F9-5570-4A05-A2CF-9A22C5C428E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711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openxmlformats.org/officeDocument/2006/relationships/hyperlink" Target="https://www.youtube.com/channel/UCO2d8nr48-iTs8byOJTX9PQ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microsoft.com/office/2007/relationships/hdphoto" Target="../media/hdphoto1.wdp"/><Relationship Id="rId3" Type="http://schemas.microsoft.com/office/2007/relationships/hdphoto" Target="../media/hdphoto3.wdp"/><Relationship Id="rId7" Type="http://schemas.microsoft.com/office/2007/relationships/hdphoto" Target="../media/hdphoto5.wdp"/><Relationship Id="rId12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microsoft.com/office/2007/relationships/hdphoto" Target="../media/hdphoto6.wdp"/><Relationship Id="rId5" Type="http://schemas.microsoft.com/office/2007/relationships/hdphoto" Target="../media/hdphoto4.wdp"/><Relationship Id="rId15" Type="http://schemas.microsoft.com/office/2007/relationships/hdphoto" Target="../media/hdphoto7.wdp"/><Relationship Id="rId10" Type="http://schemas.openxmlformats.org/officeDocument/2006/relationships/image" Target="../media/image6.png"/><Relationship Id="rId4" Type="http://schemas.openxmlformats.org/officeDocument/2006/relationships/image" Target="../media/image4.png"/><Relationship Id="rId9" Type="http://schemas.microsoft.com/office/2007/relationships/hdphoto" Target="../media/hdphoto2.wdp"/><Relationship Id="rId1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microsoft.com/office/2007/relationships/hdphoto" Target="../media/hdphoto1.wdp"/><Relationship Id="rId3" Type="http://schemas.microsoft.com/office/2007/relationships/hdphoto" Target="../media/hdphoto3.wdp"/><Relationship Id="rId7" Type="http://schemas.microsoft.com/office/2007/relationships/hdphoto" Target="../media/hdphoto5.wdp"/><Relationship Id="rId12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microsoft.com/office/2007/relationships/hdphoto" Target="../media/hdphoto6.wdp"/><Relationship Id="rId5" Type="http://schemas.microsoft.com/office/2007/relationships/hdphoto" Target="../media/hdphoto4.wdp"/><Relationship Id="rId15" Type="http://schemas.microsoft.com/office/2007/relationships/hdphoto" Target="../media/hdphoto7.wdp"/><Relationship Id="rId10" Type="http://schemas.openxmlformats.org/officeDocument/2006/relationships/image" Target="../media/image6.png"/><Relationship Id="rId4" Type="http://schemas.openxmlformats.org/officeDocument/2006/relationships/image" Target="../media/image4.png"/><Relationship Id="rId9" Type="http://schemas.microsoft.com/office/2007/relationships/hdphoto" Target="../media/hdphoto2.wdp"/><Relationship Id="rId1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8.wdp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9.wdp"/><Relationship Id="rId4" Type="http://schemas.openxmlformats.org/officeDocument/2006/relationships/image" Target="../media/image9.png"/><Relationship Id="rId9" Type="http://schemas.microsoft.com/office/2007/relationships/hdphoto" Target="../media/hdphoto10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microsoft.com/office/2007/relationships/hdphoto" Target="../media/hdphoto8.wdp"/><Relationship Id="rId7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microsoft.com/office/2007/relationships/hdphoto" Target="../media/hdphoto11.wdp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5.wdp"/><Relationship Id="rId13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12" Type="http://schemas.microsoft.com/office/2007/relationships/hdphoto" Target="../media/hdphoto16.wdp"/><Relationship Id="rId17" Type="http://schemas.openxmlformats.org/officeDocument/2006/relationships/image" Target="../media/image21.png"/><Relationship Id="rId2" Type="http://schemas.openxmlformats.org/officeDocument/2006/relationships/image" Target="../media/image8.png"/><Relationship Id="rId16" Type="http://schemas.microsoft.com/office/2007/relationships/hdphoto" Target="../media/hdphoto7.wdp"/><Relationship Id="rId1" Type="http://schemas.openxmlformats.org/officeDocument/2006/relationships/slideLayout" Target="../slideLayouts/slideLayout7.xml"/><Relationship Id="rId6" Type="http://schemas.microsoft.com/office/2007/relationships/hdphoto" Target="../media/hdphoto14.wdp"/><Relationship Id="rId11" Type="http://schemas.openxmlformats.org/officeDocument/2006/relationships/image" Target="../media/image19.png"/><Relationship Id="rId5" Type="http://schemas.openxmlformats.org/officeDocument/2006/relationships/image" Target="../media/image17.png"/><Relationship Id="rId15" Type="http://schemas.openxmlformats.org/officeDocument/2006/relationships/image" Target="../media/image7.png"/><Relationship Id="rId10" Type="http://schemas.microsoft.com/office/2007/relationships/hdphoto" Target="../media/hdphoto6.wdp"/><Relationship Id="rId4" Type="http://schemas.microsoft.com/office/2007/relationships/hdphoto" Target="../media/hdphoto13.wdp"/><Relationship Id="rId9" Type="http://schemas.openxmlformats.org/officeDocument/2006/relationships/image" Target="../media/image6.png"/><Relationship Id="rId14" Type="http://schemas.microsoft.com/office/2007/relationships/hdphoto" Target="../media/hdphoto17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microsoft.com/office/2007/relationships/hdphoto" Target="../media/hdphoto8.wdp"/><Relationship Id="rId7" Type="http://schemas.microsoft.com/office/2007/relationships/hdphoto" Target="../media/hdphoto1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microsoft.com/office/2007/relationships/hdphoto" Target="../media/hdphoto11.wdp"/><Relationship Id="rId10" Type="http://schemas.microsoft.com/office/2007/relationships/hdphoto" Target="../media/hdphoto18.wdp"/><Relationship Id="rId4" Type="http://schemas.openxmlformats.org/officeDocument/2006/relationships/image" Target="../media/image13.pn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hdphoto" Target="../media/hdphoto8.wdp"/><Relationship Id="rId7" Type="http://schemas.microsoft.com/office/2007/relationships/hdphoto" Target="../media/hdphoto19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microsoft.com/office/2007/relationships/hdphoto" Target="../media/hdphoto11.wdp"/><Relationship Id="rId10" Type="http://schemas.openxmlformats.org/officeDocument/2006/relationships/image" Target="../media/image25.png"/><Relationship Id="rId4" Type="http://schemas.openxmlformats.org/officeDocument/2006/relationships/image" Target="../media/image13.png"/><Relationship Id="rId9" Type="http://schemas.microsoft.com/office/2007/relationships/hdphoto" Target="../media/hdphoto14.wdp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1.wdp"/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0.wdp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microsoft.com/office/2007/relationships/hdphoto" Target="../media/hdphoto8.wdp"/><Relationship Id="rId7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11.png"/><Relationship Id="rId5" Type="http://schemas.microsoft.com/office/2007/relationships/hdphoto" Target="../media/hdphoto5.wdp"/><Relationship Id="rId10" Type="http://schemas.microsoft.com/office/2007/relationships/hdphoto" Target="../media/hdphoto15.wdp"/><Relationship Id="rId4" Type="http://schemas.openxmlformats.org/officeDocument/2006/relationships/image" Target="../media/image5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3CE8B49-EF59-7025-D047-9173D5C42E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40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120" y="476672"/>
            <a:ext cx="3580316" cy="33958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097DFF-0D78-1FEF-57B8-0D7750D25B68}"/>
              </a:ext>
            </a:extLst>
          </p:cNvPr>
          <p:cNvSpPr txBox="1"/>
          <p:nvPr/>
        </p:nvSpPr>
        <p:spPr>
          <a:xfrm>
            <a:off x="5671287" y="4005064"/>
            <a:ext cx="6237981" cy="11589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vi-VN" sz="2000" b="1" spc="2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THẦY CÔ </a:t>
            </a:r>
            <a:r>
              <a:rPr lang="en-US" sz="2000" b="1" spc="2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VUI LÒNG </a:t>
            </a:r>
            <a:r>
              <a:rPr lang="vi-VN" sz="2000" b="1" spc="2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 CHIA SẺ TÀI LIỆU CỦA CHƯƠNG TRÌNH NHÉ Ạ!</a:t>
            </a:r>
            <a:endParaRPr lang="en-US" sz="2000" b="1" spc="2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vi-VN" sz="2000" b="1" spc="2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XIN CHÂN THÀNH CẢM ƠN THẦY C</a:t>
            </a:r>
            <a:r>
              <a:rPr lang="en-US" sz="2000" b="1" spc="2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</a:t>
            </a:r>
            <a:r>
              <a:rPr lang="vi-VN" sz="2000" b="1" spc="2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!</a:t>
            </a:r>
            <a:endParaRPr lang="vi-VN" sz="20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A7120A-D32B-91CB-F894-5BAA68DF8CAF}"/>
              </a:ext>
            </a:extLst>
          </p:cNvPr>
          <p:cNvSpPr txBox="1"/>
          <p:nvPr/>
        </p:nvSpPr>
        <p:spPr>
          <a:xfrm>
            <a:off x="6023992" y="5517232"/>
            <a:ext cx="5782433" cy="1062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b="1" spc="2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ĐỊA CHỈ KÊNH HỌC LIỆU ÂM NHẠC KẾT NỐI: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b="1" spc="2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hlinkClick r:id="rId4"/>
              </a:rPr>
              <a:t>https://www.youtube.com/channel/UCO2d8nr48-iTs8byOJTX9PQ</a:t>
            </a:r>
            <a:r>
              <a:rPr lang="en-US" b="1" spc="2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</a:t>
            </a:r>
            <a:endParaRPr lang="vi-VN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28E7445-5201-CF3E-0F5B-0DE594F9BF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3991"/>
            <a:ext cx="5447928" cy="686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606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09"/>
    </mc:Choice>
    <mc:Fallback xmlns="">
      <p:transition spd="slow" advTm="11009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0" descr="Tre Tải tập tin Máy tính - Xanh lá tre png tải về - Miễn phí trong suốt Tre  png Tải về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" r="10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28312" y="-19007"/>
            <a:ext cx="2457351" cy="3385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8" descr="Tre Lá Máy Tính Biểu Tượng Mực - Xanh lá tre png tải về - Miễn phí trong  suốt Tre png Tải về.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87375" l="36333" r="94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628" r="5877" b="17866"/>
          <a:stretch/>
        </p:blipFill>
        <p:spPr bwMode="auto">
          <a:xfrm>
            <a:off x="10266959" y="-3936"/>
            <a:ext cx="1925039" cy="2419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4795" l="0" r="96604">
                        <a14:backgroundMark x1="52994" y1="26301" x2="52994" y2="26301"/>
                        <a14:backgroundMark x1="52368" y1="25205" x2="52368" y2="25205"/>
                        <a14:backgroundMark x1="50492" y1="26575" x2="50492" y2="26575"/>
                        <a14:backgroundMark x1="62288" y1="81918" x2="62288" y2="81918"/>
                        <a14:backgroundMark x1="58088" y1="73699" x2="58088" y2="73699"/>
                        <a14:backgroundMark x1="80161" y1="78082" x2="80161" y2="78082"/>
                        <a14:backgroundMark x1="85255" y1="89863" x2="85255" y2="89863"/>
                        <a14:backgroundMark x1="89991" y1="87945" x2="89991" y2="87945"/>
                        <a14:backgroundMark x1="93387" y1="60000" x2="93387" y2="60000"/>
                        <a14:backgroundMark x1="93476" y1="41370" x2="93476" y2="41370"/>
                        <a14:backgroundMark x1="63271" y1="22192" x2="63271" y2="221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004"/>
          <a:stretch/>
        </p:blipFill>
        <p:spPr bwMode="auto">
          <a:xfrm>
            <a:off x="5428312" y="-19007"/>
            <a:ext cx="6763687" cy="2274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9537092" y="1596412"/>
            <a:ext cx="1692387" cy="527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/>
          <a:p>
            <a:pPr eaLnBrk="1" hangingPunct="1"/>
            <a:r>
              <a:rPr lang="en-US" sz="2800" b="1" dirty="0">
                <a:solidFill>
                  <a:srgbClr val="1713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4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28E7445-5201-CF3E-0F5B-0DE594F9BF6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3991"/>
            <a:ext cx="5447928" cy="6861991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01" b="100000" l="0" r="100000">
                        <a14:foregroundMark x1="29519" y1="90842" x2="29519" y2="90842"/>
                        <a14:foregroundMark x1="76201" y1="91337" x2="76201" y2="91337"/>
                        <a14:foregroundMark x1="30664" y1="26980" x2="30664" y2="26980"/>
                        <a14:foregroundMark x1="41991" y1="23762" x2="41991" y2="23762"/>
                        <a14:foregroundMark x1="36156" y1="18564" x2="36156" y2="18564"/>
                        <a14:foregroundMark x1="26888" y1="16584" x2="25629" y2="21040"/>
                        <a14:foregroundMark x1="21968" y1="32178" x2="21968" y2="32178"/>
                        <a14:foregroundMark x1="37300" y1="36139" x2="37300" y2="36139"/>
                        <a14:foregroundMark x1="42105" y1="33663" x2="42105" y2="33663"/>
                        <a14:foregroundMark x1="48398" y1="25000" x2="47254" y2="23020"/>
                        <a14:foregroundMark x1="35584" y1="18812" x2="30892" y2="22030"/>
                        <a14:foregroundMark x1="21510" y1="28465" x2="21510" y2="28465"/>
                        <a14:foregroundMark x1="19222" y1="29703" x2="24828" y2="32921"/>
                        <a14:foregroundMark x1="30320" y1="32921" x2="30320" y2="32921"/>
                        <a14:foregroundMark x1="23341" y1="32178" x2="23341" y2="32178"/>
                        <a14:foregroundMark x1="19336" y1="28960" x2="16705" y2="32178"/>
                        <a14:foregroundMark x1="13158" y1="34901" x2="13158" y2="34901"/>
                        <a14:foregroundMark x1="17162" y1="25000" x2="17162" y2="25000"/>
                        <a14:foregroundMark x1="25172" y1="21782" x2="25172" y2="21782"/>
                        <a14:foregroundMark x1="18993" y1="21782" x2="18993" y2="21782"/>
                        <a14:foregroundMark x1="19222" y1="21287" x2="19222" y2="21287"/>
                        <a14:foregroundMark x1="21625" y1="18564" x2="21625" y2="18564"/>
                        <a14:foregroundMark x1="21968" y1="18564" x2="21968" y2="18564"/>
                        <a14:foregroundMark x1="23913" y1="18069" x2="26316" y2="16832"/>
                        <a14:foregroundMark x1="26316" y1="16832" x2="26316" y2="16832"/>
                        <a14:foregroundMark x1="27803" y1="16832" x2="28375" y2="16832"/>
                        <a14:foregroundMark x1="31236" y1="16584" x2="31236" y2="16584"/>
                        <a14:foregroundMark x1="32723" y1="17327" x2="34211" y2="19802"/>
                        <a14:foregroundMark x1="35355" y1="21040" x2="36842" y2="25248"/>
                        <a14:foregroundMark x1="36842" y1="25743" x2="37643" y2="27723"/>
                        <a14:foregroundMark x1="37872" y1="28465" x2="38444" y2="29703"/>
                        <a14:foregroundMark x1="38787" y1="30198" x2="38902" y2="31436"/>
                        <a14:foregroundMark x1="38902" y1="31436" x2="39703" y2="33663"/>
                        <a14:foregroundMark x1="39703" y1="33663" x2="39703" y2="33663"/>
                        <a14:foregroundMark x1="40046" y1="34901" x2="40275" y2="36139"/>
                        <a14:foregroundMark x1="16018" y1="37376" x2="16018" y2="37376"/>
                        <a14:foregroundMark x1="16018" y1="37376" x2="16018" y2="37376"/>
                        <a14:foregroundMark x1="15217" y1="37376" x2="15217" y2="37376"/>
                        <a14:foregroundMark x1="14531" y1="37376" x2="14531" y2="37376"/>
                        <a14:foregroundMark x1="13730" y1="35396" x2="13730" y2="35396"/>
                        <a14:foregroundMark x1="14874" y1="32921" x2="14874" y2="32921"/>
                        <a14:foregroundMark x1="26545" y1="16089" x2="26545" y2="16089"/>
                        <a14:foregroundMark x1="25973" y1="15347" x2="25973" y2="15347"/>
                        <a14:foregroundMark x1="54005" y1="30198" x2="54005" y2="30198"/>
                        <a14:foregroundMark x1="56407" y1="30198" x2="57208" y2="30198"/>
                        <a14:foregroundMark x1="58352" y1="30198" x2="58352" y2="30198"/>
                        <a14:foregroundMark x1="51030" y1="27228" x2="51030" y2="27228"/>
                        <a14:foregroundMark x1="65332" y1="21287" x2="65332" y2="21287"/>
                        <a14:foregroundMark x1="68307" y1="17327" x2="68307" y2="17327"/>
                        <a14:foregroundMark x1="62815" y1="22525" x2="62815" y2="22525"/>
                      </a14:backgroundRemoval>
                    </a14:imgEffect>
                    <a14:imgEffect>
                      <a14:saturation sat="2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928" y="3427004"/>
            <a:ext cx="6749628" cy="3465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7C193DC-D2C9-C89A-9F3C-B8F28CC48C3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25000"/>
                    </a14:imgEffect>
                    <a14:imgEffect>
                      <a14:saturation sat="40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470" y="1861794"/>
            <a:ext cx="2138916" cy="2138916"/>
          </a:xfrm>
          <a:prstGeom prst="rect">
            <a:avLst/>
          </a:prstGeom>
        </p:spPr>
      </p:pic>
      <p:pic>
        <p:nvPicPr>
          <p:cNvPr id="9" name="Picture 6" descr="Trang trí cây dừa png | PNGEgg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88793" y1="91985" x2="88793" y2="91985"/>
                        <a14:foregroundMark x1="95977" y1="93893" x2="95977" y2="93893"/>
                        <a14:foregroundMark x1="45402" y1="51527" x2="45402" y2="51527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28312" y="2780928"/>
            <a:ext cx="2466762" cy="202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Trang trí cây dừa png | PNGEgg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88793" y1="91985" x2="88793" y2="91985"/>
                        <a14:foregroundMark x1="95977" y1="93893" x2="95977" y2="93893"/>
                        <a14:foregroundMark x1="45402" y1="51527" x2="45402" y2="51527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18899" y="3830221"/>
            <a:ext cx="1541195" cy="1517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8870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09"/>
    </mc:Choice>
    <mc:Fallback xmlns="">
      <p:transition spd="slow" advTm="11009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0" descr="Tre Tải tập tin Máy tính - Xanh lá tre png tải về - Miễn phí trong suốt Tre  png Tải về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" r="10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28312" y="27454"/>
            <a:ext cx="2457351" cy="3385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8" descr="Tre Lá Máy Tính Biểu Tượng Mực - Xanh lá tre png tải về - Miễn phí trong  suốt Tre png Tải về.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87375" l="36333" r="94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628" r="5877" b="17866"/>
          <a:stretch/>
        </p:blipFill>
        <p:spPr bwMode="auto">
          <a:xfrm>
            <a:off x="10266959" y="-3936"/>
            <a:ext cx="1925039" cy="2419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4795" l="0" r="96604">
                        <a14:backgroundMark x1="52994" y1="26301" x2="52994" y2="26301"/>
                        <a14:backgroundMark x1="52368" y1="25205" x2="52368" y2="25205"/>
                        <a14:backgroundMark x1="50492" y1="26575" x2="50492" y2="26575"/>
                        <a14:backgroundMark x1="62288" y1="81918" x2="62288" y2="81918"/>
                        <a14:backgroundMark x1="58088" y1="73699" x2="58088" y2="73699"/>
                        <a14:backgroundMark x1="80161" y1="78082" x2="80161" y2="78082"/>
                        <a14:backgroundMark x1="85255" y1="89863" x2="85255" y2="89863"/>
                        <a14:backgroundMark x1="89991" y1="87945" x2="89991" y2="87945"/>
                        <a14:backgroundMark x1="93387" y1="60000" x2="93387" y2="60000"/>
                        <a14:backgroundMark x1="93476" y1="41370" x2="93476" y2="41370"/>
                        <a14:backgroundMark x1="63271" y1="22192" x2="63271" y2="221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004"/>
          <a:stretch/>
        </p:blipFill>
        <p:spPr bwMode="auto">
          <a:xfrm>
            <a:off x="5428312" y="-3991"/>
            <a:ext cx="6763687" cy="2259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9537092" y="1596412"/>
            <a:ext cx="1692387" cy="527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/>
          <a:p>
            <a:pPr eaLnBrk="1" hangingPunct="1"/>
            <a:r>
              <a:rPr lang="en-US" sz="2800" b="1" dirty="0">
                <a:solidFill>
                  <a:srgbClr val="1713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4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28E7445-5201-CF3E-0F5B-0DE594F9BF6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3991"/>
            <a:ext cx="5447928" cy="6861991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01" b="100000" l="0" r="100000">
                        <a14:foregroundMark x1="29519" y1="90842" x2="29519" y2="90842"/>
                        <a14:foregroundMark x1="76201" y1="91337" x2="76201" y2="91337"/>
                        <a14:foregroundMark x1="30664" y1="26980" x2="30664" y2="26980"/>
                        <a14:foregroundMark x1="41991" y1="23762" x2="41991" y2="23762"/>
                        <a14:foregroundMark x1="36156" y1="18564" x2="36156" y2="18564"/>
                        <a14:foregroundMark x1="26888" y1="16584" x2="25629" y2="21040"/>
                        <a14:foregroundMark x1="21968" y1="32178" x2="21968" y2="32178"/>
                        <a14:foregroundMark x1="37300" y1="36139" x2="37300" y2="36139"/>
                        <a14:foregroundMark x1="42105" y1="33663" x2="42105" y2="33663"/>
                        <a14:foregroundMark x1="48398" y1="25000" x2="47254" y2="23020"/>
                        <a14:foregroundMark x1="35584" y1="18812" x2="30892" y2="22030"/>
                        <a14:foregroundMark x1="21510" y1="28465" x2="21510" y2="28465"/>
                        <a14:foregroundMark x1="19222" y1="29703" x2="24828" y2="32921"/>
                        <a14:foregroundMark x1="30320" y1="32921" x2="30320" y2="32921"/>
                        <a14:foregroundMark x1="23341" y1="32178" x2="23341" y2="32178"/>
                        <a14:foregroundMark x1="19336" y1="28960" x2="16705" y2="32178"/>
                        <a14:foregroundMark x1="13158" y1="34901" x2="13158" y2="34901"/>
                        <a14:foregroundMark x1="17162" y1="25000" x2="17162" y2="25000"/>
                        <a14:foregroundMark x1="25172" y1="21782" x2="25172" y2="21782"/>
                        <a14:foregroundMark x1="18993" y1="21782" x2="18993" y2="21782"/>
                        <a14:foregroundMark x1="19222" y1="21287" x2="19222" y2="21287"/>
                        <a14:foregroundMark x1="21625" y1="18564" x2="21625" y2="18564"/>
                        <a14:foregroundMark x1="21968" y1="18564" x2="21968" y2="18564"/>
                        <a14:foregroundMark x1="23913" y1="18069" x2="26316" y2="16832"/>
                        <a14:foregroundMark x1="26316" y1="16832" x2="26316" y2="16832"/>
                        <a14:foregroundMark x1="27803" y1="16832" x2="28375" y2="16832"/>
                        <a14:foregroundMark x1="31236" y1="16584" x2="31236" y2="16584"/>
                        <a14:foregroundMark x1="32723" y1="17327" x2="34211" y2="19802"/>
                        <a14:foregroundMark x1="35355" y1="21040" x2="36842" y2="25248"/>
                        <a14:foregroundMark x1="36842" y1="25743" x2="37643" y2="27723"/>
                        <a14:foregroundMark x1="37872" y1="28465" x2="38444" y2="29703"/>
                        <a14:foregroundMark x1="38787" y1="30198" x2="38902" y2="31436"/>
                        <a14:foregroundMark x1="38902" y1="31436" x2="39703" y2="33663"/>
                        <a14:foregroundMark x1="39703" y1="33663" x2="39703" y2="33663"/>
                        <a14:foregroundMark x1="40046" y1="34901" x2="40275" y2="36139"/>
                        <a14:foregroundMark x1="16018" y1="37376" x2="16018" y2="37376"/>
                        <a14:foregroundMark x1="16018" y1="37376" x2="16018" y2="37376"/>
                        <a14:foregroundMark x1="15217" y1="37376" x2="15217" y2="37376"/>
                        <a14:foregroundMark x1="14531" y1="37376" x2="14531" y2="37376"/>
                        <a14:foregroundMark x1="13730" y1="35396" x2="13730" y2="35396"/>
                        <a14:foregroundMark x1="14874" y1="32921" x2="14874" y2="32921"/>
                        <a14:foregroundMark x1="26545" y1="16089" x2="26545" y2="16089"/>
                        <a14:foregroundMark x1="25973" y1="15347" x2="25973" y2="15347"/>
                        <a14:foregroundMark x1="54005" y1="30198" x2="54005" y2="30198"/>
                        <a14:foregroundMark x1="56407" y1="30198" x2="57208" y2="30198"/>
                        <a14:foregroundMark x1="58352" y1="30198" x2="58352" y2="30198"/>
                        <a14:foregroundMark x1="51030" y1="27228" x2="51030" y2="27228"/>
                        <a14:foregroundMark x1="65332" y1="21287" x2="65332" y2="21287"/>
                        <a14:foregroundMark x1="68307" y1="17327" x2="68307" y2="17327"/>
                        <a14:foregroundMark x1="62815" y1="22525" x2="62815" y2="22525"/>
                      </a14:backgroundRemoval>
                    </a14:imgEffect>
                    <a14:imgEffect>
                      <a14:saturation sat="2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928" y="3427004"/>
            <a:ext cx="6749628" cy="3465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7C193DC-D2C9-C89A-9F3C-B8F28CC48C3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25000"/>
                    </a14:imgEffect>
                    <a14:imgEffect>
                      <a14:saturation sat="40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470" y="1861794"/>
            <a:ext cx="2138916" cy="2138916"/>
          </a:xfrm>
          <a:prstGeom prst="rect">
            <a:avLst/>
          </a:prstGeom>
        </p:spPr>
      </p:pic>
      <p:pic>
        <p:nvPicPr>
          <p:cNvPr id="9" name="Picture 6" descr="Trang trí cây dừa png | PNGEgg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88793" y1="91985" x2="88793" y2="91985"/>
                        <a14:foregroundMark x1="95977" y1="93893" x2="95977" y2="93893"/>
                        <a14:foregroundMark x1="45402" y1="51527" x2="45402" y2="51527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28312" y="2852936"/>
            <a:ext cx="2466762" cy="202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Trang trí cây dừa png | PNGEgg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88793" y1="91985" x2="88793" y2="91985"/>
                        <a14:foregroundMark x1="95977" y1="93893" x2="95977" y2="93893"/>
                        <a14:foregroundMark x1="45402" y1="51527" x2="45402" y2="51527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18899" y="3902229"/>
            <a:ext cx="1541195" cy="1517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9059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09"/>
    </mc:Choice>
    <mc:Fallback xmlns="">
      <p:transition spd="slow" advTm="11009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3CD42F8-011C-5D74-1710-F7C7DF5B05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4" name="Picture 6" descr="Kids holding wooden frame. Download a Free Preview or High Quality Adobe  Illustrator Ai, EPS, P… | School wall art, Transportation for kids, Kids  cartoon characters">
            <a:extLst>
              <a:ext uri="{FF2B5EF4-FFF2-40B4-BE49-F238E27FC236}">
                <a16:creationId xmlns:a16="http://schemas.microsoft.com/office/drawing/2014/main" id="{A2B3EC3E-1A0A-4B3B-B294-C90EA62B0B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301" b="24801"/>
          <a:stretch/>
        </p:blipFill>
        <p:spPr bwMode="auto">
          <a:xfrm>
            <a:off x="479376" y="1268760"/>
            <a:ext cx="11233248" cy="4985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3">
            <a:extLst>
              <a:ext uri="{FF2B5EF4-FFF2-40B4-BE49-F238E27FC236}">
                <a16:creationId xmlns:a16="http://schemas.microsoft.com/office/drawing/2014/main" id="{F2ABE2B6-D11B-99AB-9ECA-8097EC1A56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56" r="40505"/>
          <a:stretch/>
        </p:blipFill>
        <p:spPr bwMode="auto">
          <a:xfrm>
            <a:off x="445086" y="351595"/>
            <a:ext cx="3096344" cy="951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C18E78A-3F1B-67B5-D0B1-35413E4C03D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3140968"/>
            <a:ext cx="3600400" cy="108191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678D4D2-8FF0-7562-E055-5F82EA7F901E}"/>
              </a:ext>
            </a:extLst>
          </p:cNvPr>
          <p:cNvSpPr/>
          <p:nvPr/>
        </p:nvSpPr>
        <p:spPr>
          <a:xfrm>
            <a:off x="695400" y="4509120"/>
            <a:ext cx="10729192" cy="5284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ZapfChancery-Medium" panose="00000400000000000000" pitchFamily="2" charset="0"/>
              </a:rPr>
              <a:t>TỔ CHỨC CÁC HOẠT ĐỘNG VẬN DỤNG SÁNG TẠO</a:t>
            </a:r>
          </a:p>
        </p:txBody>
      </p:sp>
      <p:pic>
        <p:nvPicPr>
          <p:cNvPr id="7" name="Picture 18" descr="Tre Lá Máy Tính Biểu Tượng Mực - Xanh lá tre png tải về - Miễn phí trong  suốt Tre png Tải về.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87375" l="36333" r="94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628" r="5877" b="17866"/>
          <a:stretch/>
        </p:blipFill>
        <p:spPr bwMode="auto">
          <a:xfrm>
            <a:off x="10245964" y="3079234"/>
            <a:ext cx="1312369" cy="1649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C05FC09-0601-4D9A-4B9E-6459293AC8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F42276B-75C8-BAD4-6040-C216AE23398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297"/>
          <a:stretch/>
        </p:blipFill>
        <p:spPr>
          <a:xfrm>
            <a:off x="463230" y="1772816"/>
            <a:ext cx="11249394" cy="42591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30" y="404664"/>
            <a:ext cx="10831512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image-removebg-preview - 2023-02-18T21324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602" b="12253"/>
          <a:stretch/>
        </p:blipFill>
        <p:spPr bwMode="auto">
          <a:xfrm>
            <a:off x="2207568" y="1484784"/>
            <a:ext cx="7704856" cy="4424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C05FC09-0601-4D9A-4B9E-6459293AC8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47"/>
            <a:ext cx="12192000" cy="6858000"/>
          </a:xfrm>
          <a:prstGeom prst="rect">
            <a:avLst/>
          </a:prstGeom>
        </p:spPr>
      </p:pic>
      <p:pic>
        <p:nvPicPr>
          <p:cNvPr id="27" name="Picture 20" descr="Tre Tải tập tin Máy tính - Xanh lá tre png tải về - Miễn phí trong suốt Tre  png Tải về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000" r="10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3857" y="332655"/>
            <a:ext cx="2019733" cy="2520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A3D162D-AD33-14AD-55D1-9618CDE13BA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784" t="8649" r="2687" b="74474"/>
          <a:stretch/>
        </p:blipFill>
        <p:spPr>
          <a:xfrm>
            <a:off x="397696" y="308467"/>
            <a:ext cx="3268489" cy="103230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EEFEAB9-381F-EC99-933A-8BF8554EECB6}"/>
              </a:ext>
            </a:extLst>
          </p:cNvPr>
          <p:cNvSpPr/>
          <p:nvPr/>
        </p:nvSpPr>
        <p:spPr>
          <a:xfrm>
            <a:off x="1002066" y="560394"/>
            <a:ext cx="2059747" cy="5284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ZapfChancery-Medium" panose="00000400000000000000" pitchFamily="2" charset="0"/>
              </a:rPr>
              <a:t>NHẠC ĐỆM</a:t>
            </a:r>
            <a:endParaRPr lang="vi-VN" sz="24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ZapfChancery-Medium" panose="00000400000000000000" pitchFamily="2" charset="0"/>
            </a:endParaRPr>
          </a:p>
        </p:txBody>
      </p:sp>
      <p:pic>
        <p:nvPicPr>
          <p:cNvPr id="12" name="Picture 18" descr="Tre Lá Máy Tính Biểu Tượng Mực - Xanh lá tre png tải về - Miễn phí trong  suốt Tre png Tải về.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87375" l="36333" r="94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628" r="5877" b="17866"/>
          <a:stretch/>
        </p:blipFill>
        <p:spPr bwMode="auto">
          <a:xfrm>
            <a:off x="3863752" y="335635"/>
            <a:ext cx="1656184" cy="2081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901" b="100000" l="0" r="100000">
                        <a14:foregroundMark x1="29519" y1="90842" x2="29519" y2="90842"/>
                        <a14:foregroundMark x1="76201" y1="91337" x2="76201" y2="91337"/>
                        <a14:foregroundMark x1="30664" y1="26980" x2="30664" y2="26980"/>
                        <a14:foregroundMark x1="41991" y1="23762" x2="41991" y2="23762"/>
                        <a14:foregroundMark x1="36156" y1="18564" x2="36156" y2="18564"/>
                        <a14:foregroundMark x1="26888" y1="16584" x2="25629" y2="21040"/>
                        <a14:foregroundMark x1="21968" y1="32178" x2="21968" y2="32178"/>
                        <a14:foregroundMark x1="37300" y1="36139" x2="37300" y2="36139"/>
                        <a14:foregroundMark x1="42105" y1="33663" x2="42105" y2="33663"/>
                        <a14:foregroundMark x1="48398" y1="25000" x2="47254" y2="23020"/>
                        <a14:foregroundMark x1="35584" y1="18812" x2="30892" y2="22030"/>
                        <a14:foregroundMark x1="21510" y1="28465" x2="21510" y2="28465"/>
                        <a14:foregroundMark x1="19222" y1="29703" x2="24828" y2="32921"/>
                        <a14:foregroundMark x1="30320" y1="32921" x2="30320" y2="32921"/>
                        <a14:foregroundMark x1="23341" y1="32178" x2="23341" y2="32178"/>
                        <a14:foregroundMark x1="19336" y1="28960" x2="16705" y2="32178"/>
                        <a14:foregroundMark x1="13158" y1="34901" x2="13158" y2="34901"/>
                        <a14:foregroundMark x1="17162" y1="25000" x2="17162" y2="25000"/>
                        <a14:foregroundMark x1="25172" y1="21782" x2="25172" y2="21782"/>
                        <a14:foregroundMark x1="18993" y1="21782" x2="18993" y2="21782"/>
                        <a14:foregroundMark x1="19222" y1="21287" x2="19222" y2="21287"/>
                        <a14:foregroundMark x1="21625" y1="18564" x2="21625" y2="18564"/>
                        <a14:foregroundMark x1="21968" y1="18564" x2="21968" y2="18564"/>
                        <a14:foregroundMark x1="23913" y1="18069" x2="26316" y2="16832"/>
                        <a14:foregroundMark x1="26316" y1="16832" x2="26316" y2="16832"/>
                        <a14:foregroundMark x1="27803" y1="16832" x2="28375" y2="16832"/>
                        <a14:foregroundMark x1="31236" y1="16584" x2="31236" y2="16584"/>
                        <a14:foregroundMark x1="32723" y1="17327" x2="34211" y2="19802"/>
                        <a14:foregroundMark x1="35355" y1="21040" x2="36842" y2="25248"/>
                        <a14:foregroundMark x1="36842" y1="25743" x2="37643" y2="27723"/>
                        <a14:foregroundMark x1="37872" y1="28465" x2="38444" y2="29703"/>
                        <a14:foregroundMark x1="38787" y1="30198" x2="38902" y2="31436"/>
                        <a14:foregroundMark x1="38902" y1="31436" x2="39703" y2="33663"/>
                        <a14:foregroundMark x1="39703" y1="33663" x2="39703" y2="33663"/>
                        <a14:foregroundMark x1="40046" y1="34901" x2="40275" y2="36139"/>
                        <a14:foregroundMark x1="16018" y1="37376" x2="16018" y2="37376"/>
                        <a14:foregroundMark x1="16018" y1="37376" x2="16018" y2="37376"/>
                        <a14:foregroundMark x1="15217" y1="37376" x2="15217" y2="37376"/>
                        <a14:foregroundMark x1="14531" y1="37376" x2="14531" y2="37376"/>
                        <a14:foregroundMark x1="13730" y1="35396" x2="13730" y2="35396"/>
                        <a14:foregroundMark x1="14874" y1="32921" x2="14874" y2="32921"/>
                        <a14:foregroundMark x1="26545" y1="16089" x2="26545" y2="16089"/>
                        <a14:foregroundMark x1="25973" y1="15347" x2="25973" y2="15347"/>
                        <a14:foregroundMark x1="54005" y1="30198" x2="54005" y2="30198"/>
                        <a14:foregroundMark x1="56407" y1="30198" x2="57208" y2="30198"/>
                        <a14:foregroundMark x1="58352" y1="30198" x2="58352" y2="30198"/>
                        <a14:foregroundMark x1="51030" y1="27228" x2="51030" y2="27228"/>
                        <a14:foregroundMark x1="65332" y1="21287" x2="65332" y2="21287"/>
                        <a14:foregroundMark x1="68307" y1="17327" x2="68307" y2="17327"/>
                        <a14:foregroundMark x1="62815" y1="22525" x2="62815" y2="22525"/>
                      </a14:backgroundRemoval>
                    </a14:imgEffect>
                    <a14:imgEffect>
                      <a14:saturation sat="2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96" y="3305531"/>
            <a:ext cx="5122240" cy="2971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5611155" y="368436"/>
            <a:ext cx="6038747" cy="5834166"/>
            <a:chOff x="5611155" y="368436"/>
            <a:chExt cx="6038747" cy="5834166"/>
          </a:xfrm>
        </p:grpSpPr>
        <p:pic>
          <p:nvPicPr>
            <p:cNvPr id="23" name="Picture 3"/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570" r="36567" b="59503"/>
            <a:stretch/>
          </p:blipFill>
          <p:spPr bwMode="auto">
            <a:xfrm>
              <a:off x="7103510" y="368436"/>
              <a:ext cx="3572789" cy="5260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13">
              <a:grayscl/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colorTemperature colorTemp="11200"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1155" y="894454"/>
              <a:ext cx="6038747" cy="53081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5" name="Picture 6" descr="Trang trí cây dừa png | PNGEgg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>
                        <a14:foregroundMark x1="88793" y1="91985" x2="88793" y2="91985"/>
                        <a14:foregroundMark x1="95977" y1="93893" x2="95977" y2="93893"/>
                        <a14:foregroundMark x1="45402" y1="51527" x2="45402" y2="51527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2" y="2542870"/>
            <a:ext cx="3101697" cy="2542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3D82598-3E55-3EAA-0885-2B9C3627698F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944" y="294491"/>
            <a:ext cx="1127834" cy="673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524642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C05FC09-0601-4D9A-4B9E-6459293AC8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0274" y="0"/>
            <a:ext cx="12202274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F42276B-75C8-BAD4-6040-C216AE23398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297"/>
          <a:stretch/>
        </p:blipFill>
        <p:spPr>
          <a:xfrm>
            <a:off x="479376" y="1700808"/>
            <a:ext cx="11233248" cy="43311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A3D162D-AD33-14AD-55D1-9618CDE13BA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784" t="8649" r="2687" b="74474"/>
          <a:stretch/>
        </p:blipFill>
        <p:spPr>
          <a:xfrm flipH="1">
            <a:off x="8976320" y="589767"/>
            <a:ext cx="2836441" cy="89584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EEFEAB9-381F-EC99-933A-8BF8554EECB6}"/>
              </a:ext>
            </a:extLst>
          </p:cNvPr>
          <p:cNvSpPr/>
          <p:nvPr/>
        </p:nvSpPr>
        <p:spPr>
          <a:xfrm>
            <a:off x="9192344" y="764704"/>
            <a:ext cx="2347958" cy="5284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ZapfChancery-Medium" panose="00000400000000000000" pitchFamily="2" charset="0"/>
              </a:rPr>
              <a:t>NHẠC ĐỆM</a:t>
            </a:r>
            <a:endParaRPr lang="vi-VN" sz="24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ZapfChancery-Medium" panose="00000400000000000000" pitchFamily="2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" t="2982" r="52526" b="82149"/>
          <a:stretch/>
        </p:blipFill>
        <p:spPr bwMode="auto">
          <a:xfrm>
            <a:off x="479376" y="390417"/>
            <a:ext cx="5638712" cy="806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00" t="19491" r="2777"/>
          <a:stretch/>
        </p:blipFill>
        <p:spPr bwMode="auto">
          <a:xfrm>
            <a:off x="1133619" y="1906647"/>
            <a:ext cx="10002941" cy="3917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854590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C05FC09-0601-4D9A-4B9E-6459293AC8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F42276B-75C8-BAD4-6040-C216AE23398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297"/>
          <a:stretch/>
        </p:blipFill>
        <p:spPr>
          <a:xfrm>
            <a:off x="479376" y="1340768"/>
            <a:ext cx="11233248" cy="4691153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0" t="1559" r="967" b="86094"/>
          <a:stretch/>
        </p:blipFill>
        <p:spPr bwMode="auto">
          <a:xfrm>
            <a:off x="551384" y="476672"/>
            <a:ext cx="10657184" cy="821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A3D162D-AD33-14AD-55D1-9618CDE13BA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784" t="8649" r="2687" b="74474"/>
          <a:stretch/>
        </p:blipFill>
        <p:spPr>
          <a:xfrm>
            <a:off x="551384" y="1608644"/>
            <a:ext cx="2836441" cy="89584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EEFEAB9-381F-EC99-933A-8BF8554EECB6}"/>
              </a:ext>
            </a:extLst>
          </p:cNvPr>
          <p:cNvSpPr/>
          <p:nvPr/>
        </p:nvSpPr>
        <p:spPr>
          <a:xfrm>
            <a:off x="767408" y="1783581"/>
            <a:ext cx="2347958" cy="5284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ZapfChancery-Medium" panose="00000400000000000000" pitchFamily="2" charset="0"/>
              </a:rPr>
              <a:t>NHẠC NGHE</a:t>
            </a:r>
            <a:endParaRPr lang="vi-VN" sz="24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ZapfChancery-Medium" panose="00000400000000000000" pitchFamily="2" charset="0"/>
            </a:endParaRPr>
          </a:p>
        </p:txBody>
      </p:sp>
      <p:pic>
        <p:nvPicPr>
          <p:cNvPr id="2050" name="Picture 2" descr="C:\Users\Nguyen\Downloads\image-removebg-preview (3)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569" y="1608644"/>
            <a:ext cx="8224857" cy="4345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5718029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091D9A5-B4E6-FF93-17A8-8EB1BD9225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FE48B11-135F-7EA8-8E0C-F3B15E0336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283" y="2348880"/>
            <a:ext cx="5961757" cy="371246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223792" y="548679"/>
            <a:ext cx="2376264" cy="1440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823" y="315196"/>
            <a:ext cx="2471564" cy="1025572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183" t="39471" r="28684" b="18037"/>
          <a:stretch/>
        </p:blipFill>
        <p:spPr bwMode="auto">
          <a:xfrm>
            <a:off x="4652244" y="457962"/>
            <a:ext cx="3204356" cy="879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368" b="69954"/>
          <a:stretch/>
        </p:blipFill>
        <p:spPr bwMode="auto">
          <a:xfrm>
            <a:off x="430466" y="1484784"/>
            <a:ext cx="7681758" cy="70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8EEFEAB9-381F-EC99-933A-8BF8554EECB6}"/>
              </a:ext>
            </a:extLst>
          </p:cNvPr>
          <p:cNvSpPr/>
          <p:nvPr/>
        </p:nvSpPr>
        <p:spPr>
          <a:xfrm>
            <a:off x="9120513" y="2072562"/>
            <a:ext cx="2059747" cy="5284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ZapfChancery-Medium" panose="00000400000000000000" pitchFamily="2" charset="0"/>
              </a:rPr>
              <a:t>NHẠC NGHE</a:t>
            </a:r>
            <a:endParaRPr lang="vi-VN" sz="24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ZapfChancery-Medium" panose="00000400000000000000" pitchFamily="2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865" t="80223"/>
          <a:stretch/>
        </p:blipFill>
        <p:spPr bwMode="auto">
          <a:xfrm>
            <a:off x="7716357" y="1096824"/>
            <a:ext cx="2808312" cy="567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 descr="C:\Users\Nguyen\Downloads\image-removebg-preview (5).pn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91" y="2416123"/>
            <a:ext cx="5760139" cy="3756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64041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EF94326-9E48-D222-618F-F95CC02253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4795" l="0" r="96604">
                        <a14:backgroundMark x1="52994" y1="26301" x2="52994" y2="26301"/>
                        <a14:backgroundMark x1="52368" y1="25205" x2="52368" y2="25205"/>
                        <a14:backgroundMark x1="50492" y1="26575" x2="50492" y2="26575"/>
                        <a14:backgroundMark x1="62288" y1="81918" x2="62288" y2="81918"/>
                        <a14:backgroundMark x1="58088" y1="73699" x2="58088" y2="73699"/>
                        <a14:backgroundMark x1="80161" y1="78082" x2="80161" y2="78082"/>
                        <a14:backgroundMark x1="85255" y1="89863" x2="85255" y2="89863"/>
                        <a14:backgroundMark x1="89991" y1="87945" x2="89991" y2="87945"/>
                        <a14:backgroundMark x1="93387" y1="60000" x2="93387" y2="60000"/>
                        <a14:backgroundMark x1="93476" y1="41370" x2="93476" y2="41370"/>
                        <a14:backgroundMark x1="63271" y1="22192" x2="63271" y2="221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004"/>
          <a:stretch/>
        </p:blipFill>
        <p:spPr bwMode="auto">
          <a:xfrm>
            <a:off x="375855" y="332656"/>
            <a:ext cx="8088991" cy="2719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4068292-F4A7-98E3-6D63-C78AAAF331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9376" y="3187520"/>
            <a:ext cx="11233248" cy="3014674"/>
          </a:xfrm>
          <a:prstGeom prst="rect">
            <a:avLst/>
          </a:prstGeom>
        </p:spPr>
      </p:pic>
      <p:sp>
        <p:nvSpPr>
          <p:cNvPr id="10" name="Rectangle 5">
            <a:extLst>
              <a:ext uri="{FF2B5EF4-FFF2-40B4-BE49-F238E27FC236}">
                <a16:creationId xmlns:a16="http://schemas.microsoft.com/office/drawing/2014/main" id="{35A65749-76E2-E0C5-A57E-F634FBD21B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1368" y="2169875"/>
            <a:ext cx="1835418" cy="588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/>
          <a:p>
            <a:pPr algn="ctr" eaLnBrk="1" hangingPunct="1"/>
            <a:r>
              <a:rPr lang="en-US" sz="3200" b="1" dirty="0">
                <a:solidFill>
                  <a:srgbClr val="1713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4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28E7445-5201-CF3E-0F5B-0DE594F9BF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786437">
            <a:off x="8858958" y="321350"/>
            <a:ext cx="2063552" cy="2893877"/>
          </a:xfrm>
          <a:prstGeom prst="rect">
            <a:avLst/>
          </a:prstGeom>
        </p:spPr>
      </p:pic>
      <p:pic>
        <p:nvPicPr>
          <p:cNvPr id="26" name="Picture 18" descr="Tre Lá Máy Tính Biểu Tượng Mực - Xanh lá tre png tải về - Miễn phí trong  suốt Tre png Tải về.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87375" l="36333" r="94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628" r="5877" b="17866"/>
          <a:stretch/>
        </p:blipFill>
        <p:spPr bwMode="auto">
          <a:xfrm>
            <a:off x="9902150" y="3315806"/>
            <a:ext cx="1656184" cy="2081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C18E78A-3F1B-67B5-D0B1-35413E4C03D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3283190"/>
            <a:ext cx="3600400" cy="1081914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B678D4D2-8FF0-7562-E055-5F82EA7F901E}"/>
              </a:ext>
            </a:extLst>
          </p:cNvPr>
          <p:cNvSpPr/>
          <p:nvPr/>
        </p:nvSpPr>
        <p:spPr>
          <a:xfrm>
            <a:off x="695400" y="4628744"/>
            <a:ext cx="10729192" cy="5284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ZapfChancery-Medium" panose="00000400000000000000" pitchFamily="2" charset="0"/>
              </a:rPr>
              <a:t>TỔ CHỨC CÁC HOẠT ĐỘNG VẬN DỤNG SÁNG TẠO</a:t>
            </a:r>
          </a:p>
        </p:txBody>
      </p:sp>
    </p:spTree>
    <p:extLst>
      <p:ext uri="{BB962C8B-B14F-4D97-AF65-F5344CB8AC3E}">
        <p14:creationId xmlns:p14="http://schemas.microsoft.com/office/powerpoint/2010/main" val="6088809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997521371"/>
</p:tagLst>
</file>

<file path=ppt/theme/theme1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8669</TotalTime>
  <Words>77</Words>
  <Application>Microsoft Office PowerPoint</Application>
  <PresentationFormat>Widescreen</PresentationFormat>
  <Paragraphs>13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Cambria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Administrator</cp:lastModifiedBy>
  <cp:revision>693</cp:revision>
  <dcterms:created xsi:type="dcterms:W3CDTF">2010-04-30T18:19:48Z</dcterms:created>
  <dcterms:modified xsi:type="dcterms:W3CDTF">2025-05-26T01:49:40Z</dcterms:modified>
</cp:coreProperties>
</file>