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85" r:id="rId3"/>
    <p:sldMasterId id="2147483697" r:id="rId4"/>
    <p:sldMasterId id="2147483709" r:id="rId5"/>
  </p:sldMasterIdLst>
  <p:notesMasterIdLst>
    <p:notesMasterId r:id="rId22"/>
  </p:notesMasterIdLst>
  <p:sldIdLst>
    <p:sldId id="302" r:id="rId6"/>
    <p:sldId id="393" r:id="rId7"/>
    <p:sldId id="359" r:id="rId8"/>
    <p:sldId id="282" r:id="rId9"/>
    <p:sldId id="398" r:id="rId10"/>
    <p:sldId id="399" r:id="rId11"/>
    <p:sldId id="400" r:id="rId12"/>
    <p:sldId id="407" r:id="rId13"/>
    <p:sldId id="406" r:id="rId14"/>
    <p:sldId id="411" r:id="rId15"/>
    <p:sldId id="419" r:id="rId16"/>
    <p:sldId id="405" r:id="rId17"/>
    <p:sldId id="404" r:id="rId18"/>
    <p:sldId id="416" r:id="rId19"/>
    <p:sldId id="418" r:id="rId20"/>
    <p:sldId id="2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92" d="100"/>
          <a:sy n="92" d="100"/>
        </p:scale>
        <p:origin x="51" y="30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FADB70-5285-4D0D-B2F3-495D26CD7A88}" type="datetimeFigureOut">
              <a:rPr lang="en-US" smtClean="0"/>
              <a:t>5/26/2025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A8DAD-17B9-4CC6-BB8C-FB6E621A80A6}" type="slidenum">
              <a:rPr lang="en-US" smtClean="0"/>
              <a:t>‹#›</a:t>
            </a:fld>
            <a:endParaRPr lang="en-US"/>
          </a:p>
        </p:txBody>
      </p:sp>
    </p:spTree>
    <p:extLst>
      <p:ext uri="{BB962C8B-B14F-4D97-AF65-F5344CB8AC3E}">
        <p14:creationId xmlns:p14="http://schemas.microsoft.com/office/powerpoint/2010/main" val="1129697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282"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09000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28372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51" indent="0" algn="ctr">
              <a:buNone/>
              <a:defRPr>
                <a:solidFill>
                  <a:schemeClr val="tx1">
                    <a:tint val="75000"/>
                  </a:schemeClr>
                </a:solidFill>
              </a:defRPr>
            </a:lvl2pPr>
            <a:lvl3pPr marL="914104" indent="0" algn="ctr">
              <a:buNone/>
              <a:defRPr>
                <a:solidFill>
                  <a:schemeClr val="tx1">
                    <a:tint val="75000"/>
                  </a:schemeClr>
                </a:solidFill>
              </a:defRPr>
            </a:lvl3pPr>
            <a:lvl4pPr marL="1371155" indent="0" algn="ctr">
              <a:buNone/>
              <a:defRPr>
                <a:solidFill>
                  <a:schemeClr val="tx1">
                    <a:tint val="75000"/>
                  </a:schemeClr>
                </a:solidFill>
              </a:defRPr>
            </a:lvl4pPr>
            <a:lvl5pPr marL="1828205" indent="0" algn="ctr">
              <a:buNone/>
              <a:defRPr>
                <a:solidFill>
                  <a:schemeClr val="tx1">
                    <a:tint val="75000"/>
                  </a:schemeClr>
                </a:solidFill>
              </a:defRPr>
            </a:lvl5pPr>
            <a:lvl6pPr marL="2285258" indent="0" algn="ctr">
              <a:buNone/>
              <a:defRPr>
                <a:solidFill>
                  <a:schemeClr val="tx1">
                    <a:tint val="75000"/>
                  </a:schemeClr>
                </a:solidFill>
              </a:defRPr>
            </a:lvl6pPr>
            <a:lvl7pPr marL="2742309" indent="0" algn="ctr">
              <a:buNone/>
              <a:defRPr>
                <a:solidFill>
                  <a:schemeClr val="tx1">
                    <a:tint val="75000"/>
                  </a:schemeClr>
                </a:solidFill>
              </a:defRPr>
            </a:lvl7pPr>
            <a:lvl8pPr marL="3199360" indent="0" algn="ctr">
              <a:buNone/>
              <a:defRPr>
                <a:solidFill>
                  <a:schemeClr val="tx1">
                    <a:tint val="75000"/>
                  </a:schemeClr>
                </a:solidFill>
              </a:defRPr>
            </a:lvl8pPr>
            <a:lvl9pPr marL="3656411"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1093210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3336257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7" y="6225655"/>
            <a:ext cx="412599" cy="1820483"/>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8" y="6225655"/>
            <a:ext cx="412599" cy="1502707"/>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6" y="6225655"/>
            <a:ext cx="407215" cy="1502707"/>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9" y="6225655"/>
            <a:ext cx="403847" cy="2588667"/>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3"/>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6" y="6225655"/>
            <a:ext cx="412599" cy="1820483"/>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9" y="6225655"/>
            <a:ext cx="412599" cy="1502707"/>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5" y="6225655"/>
            <a:ext cx="407215" cy="1502707"/>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50" y="6225656"/>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9" y="6225655"/>
            <a:ext cx="409232" cy="3142083"/>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7" y="6225656"/>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7" y="6225656"/>
            <a:ext cx="412599" cy="1820483"/>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8"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6"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8" y="6225657"/>
            <a:ext cx="412599" cy="1299095"/>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7"/>
            <a:ext cx="407215"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90" y="6225658"/>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3" y="6225658"/>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10" y="6225656"/>
            <a:ext cx="412599" cy="1502707"/>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8" y="6225658"/>
            <a:ext cx="407215"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3"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4" y="231785"/>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2" y="921963"/>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4043486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3"/>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3"/>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2" y="6093298"/>
            <a:ext cx="774935" cy="296876"/>
          </a:xfrm>
          <a:prstGeom prst="rect">
            <a:avLst/>
          </a:prstGeom>
        </p:spPr>
        <p:txBody>
          <a:bodyPr wrap="square">
            <a:spAutoFit/>
          </a:bodyPr>
          <a:lstStyle/>
          <a:p>
            <a:pPr marL="0" marR="0" lvl="0" indent="0" defTabSz="914104" eaLnBrk="1" fontAlgn="auto" latinLnBrk="0" hangingPunct="1">
              <a:lnSpc>
                <a:spcPct val="100000"/>
              </a:lnSpc>
              <a:spcBef>
                <a:spcPts val="0"/>
              </a:spcBef>
              <a:spcAft>
                <a:spcPts val="0"/>
              </a:spcAft>
              <a:buClrTx/>
              <a:buSzTx/>
              <a:buFontTx/>
              <a:buNone/>
              <a:defRPr/>
            </a:pP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模板下载：</a:t>
            </a:r>
            <a:r>
              <a:rPr kumimoji="0" lang="en-US" altLang="zh-CN" sz="133" b="0" i="0" u="none" strike="noStrike" kern="0" cap="none" spc="0" normalizeH="0" baseline="0" noProof="0" dirty="0">
                <a:ln>
                  <a:noFill/>
                </a:ln>
                <a:solidFill>
                  <a:prstClr val="white"/>
                </a:solidFill>
                <a:effectLst/>
                <a:uLnTx/>
                <a:uFillTx/>
              </a:rPr>
              <a:t>www.1ppt.com/moban/     </a:t>
            </a:r>
            <a:r>
              <a:rPr kumimoji="0" lang="zh-CN" altLang="en-US" sz="133" b="0" i="0" u="none" strike="noStrike" kern="0" cap="none" spc="0" normalizeH="0" baseline="0" noProof="0" dirty="0">
                <a:ln>
                  <a:noFill/>
                </a:ln>
                <a:solidFill>
                  <a:prstClr val="white"/>
                </a:solidFill>
                <a:effectLst/>
                <a:uLnTx/>
                <a:uFillTx/>
              </a:rPr>
              <a:t>行业</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a:t>
            </a:r>
            <a:r>
              <a:rPr kumimoji="0" lang="en-US" altLang="zh-CN" sz="133" b="0" i="0" u="none" strike="noStrike" kern="0" cap="none" spc="0" normalizeH="0" baseline="0" noProof="0" dirty="0">
                <a:ln>
                  <a:noFill/>
                </a:ln>
                <a:solidFill>
                  <a:prstClr val="white"/>
                </a:solidFill>
                <a:effectLst/>
                <a:uLnTx/>
                <a:uFillTx/>
              </a:rPr>
              <a:t>www.1ppt.com/hangye/ </a:t>
            </a:r>
          </a:p>
          <a:p>
            <a:pPr marL="0" marR="0" lvl="0" indent="0" defTabSz="914104" eaLnBrk="1" fontAlgn="auto" latinLnBrk="0" hangingPunct="1">
              <a:lnSpc>
                <a:spcPct val="100000"/>
              </a:lnSpc>
              <a:spcBef>
                <a:spcPts val="0"/>
              </a:spcBef>
              <a:spcAft>
                <a:spcPts val="0"/>
              </a:spcAft>
              <a:buClrTx/>
              <a:buSzTx/>
              <a:buFontTx/>
              <a:buNone/>
              <a:defRPr/>
            </a:pPr>
            <a:r>
              <a:rPr kumimoji="0" lang="zh-CN" altLang="en-US" sz="133" b="0" i="0" u="none" strike="noStrike" kern="0" cap="none" spc="0" normalizeH="0" baseline="0" noProof="0" dirty="0">
                <a:ln>
                  <a:noFill/>
                </a:ln>
                <a:solidFill>
                  <a:prstClr val="white"/>
                </a:solidFill>
                <a:effectLst/>
                <a:uLnTx/>
                <a:uFillTx/>
              </a:rPr>
              <a:t>节日</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模板：</a:t>
            </a:r>
            <a:r>
              <a:rPr kumimoji="0" lang="en-US" altLang="zh-CN" sz="133" b="0" i="0" u="none" strike="noStrike" kern="0" cap="none" spc="0" normalizeH="0" baseline="0" noProof="0" dirty="0">
                <a:ln>
                  <a:noFill/>
                </a:ln>
                <a:solidFill>
                  <a:prstClr val="white"/>
                </a:solidFill>
                <a:effectLst/>
                <a:uLnTx/>
                <a:uFillTx/>
              </a:rPr>
              <a:t>www.1ppt.com/jieri/           PPT</a:t>
            </a:r>
            <a:r>
              <a:rPr kumimoji="0" lang="zh-CN" altLang="en-US" sz="133" b="0" i="0" u="none" strike="noStrike" kern="0" cap="none" spc="0" normalizeH="0" baseline="0" noProof="0" dirty="0">
                <a:ln>
                  <a:noFill/>
                </a:ln>
                <a:solidFill>
                  <a:prstClr val="white"/>
                </a:solidFill>
                <a:effectLst/>
                <a:uLnTx/>
                <a:uFillTx/>
              </a:rPr>
              <a:t>素材下载：</a:t>
            </a:r>
            <a:r>
              <a:rPr kumimoji="0" lang="en-US" altLang="zh-CN" sz="133" b="0" i="0" u="none" strike="noStrike" kern="0" cap="none" spc="0" normalizeH="0" baseline="0" noProof="0" dirty="0">
                <a:ln>
                  <a:noFill/>
                </a:ln>
                <a:solidFill>
                  <a:prstClr val="white"/>
                </a:solidFill>
                <a:effectLst/>
                <a:uLnTx/>
                <a:uFillTx/>
              </a:rPr>
              <a:t>www.1ppt.com/sucai/</a:t>
            </a:r>
          </a:p>
          <a:p>
            <a:pPr marL="0" marR="0" lvl="0" indent="0" defTabSz="914104" eaLnBrk="1" fontAlgn="auto" latinLnBrk="0" hangingPunct="1">
              <a:lnSpc>
                <a:spcPct val="100000"/>
              </a:lnSpc>
              <a:spcBef>
                <a:spcPts val="0"/>
              </a:spcBef>
              <a:spcAft>
                <a:spcPts val="0"/>
              </a:spcAft>
              <a:buClrTx/>
              <a:buSzTx/>
              <a:buFontTx/>
              <a:buNone/>
              <a:defRPr/>
            </a:pP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背景图片：</a:t>
            </a:r>
            <a:r>
              <a:rPr kumimoji="0" lang="en-US" altLang="zh-CN" sz="133" b="0" i="0" u="none" strike="noStrike" kern="0" cap="none" spc="0" normalizeH="0" baseline="0" noProof="0" dirty="0">
                <a:ln>
                  <a:noFill/>
                </a:ln>
                <a:solidFill>
                  <a:prstClr val="white"/>
                </a:solidFill>
                <a:effectLst/>
                <a:uLnTx/>
                <a:uFillTx/>
              </a:rPr>
              <a:t>www.1ppt.com/beijing/      PPT</a:t>
            </a:r>
            <a:r>
              <a:rPr kumimoji="0" lang="zh-CN" altLang="en-US" sz="133" b="0" i="0" u="none" strike="noStrike" kern="0" cap="none" spc="0" normalizeH="0" baseline="0" noProof="0" dirty="0">
                <a:ln>
                  <a:noFill/>
                </a:ln>
                <a:solidFill>
                  <a:prstClr val="white"/>
                </a:solidFill>
                <a:effectLst/>
                <a:uLnTx/>
                <a:uFillTx/>
              </a:rPr>
              <a:t>图表下载：</a:t>
            </a:r>
            <a:r>
              <a:rPr kumimoji="0" lang="en-US" altLang="zh-CN" sz="133" b="0" i="0" u="none" strike="noStrike" kern="0" cap="none" spc="0" normalizeH="0" baseline="0" noProof="0" dirty="0">
                <a:ln>
                  <a:noFill/>
                </a:ln>
                <a:solidFill>
                  <a:prstClr val="white"/>
                </a:solidFill>
                <a:effectLst/>
                <a:uLnTx/>
                <a:uFillTx/>
              </a:rPr>
              <a:t>www.1ppt.com/tubiao/      </a:t>
            </a:r>
          </a:p>
          <a:p>
            <a:pPr marL="0" marR="0" lvl="0" indent="0" defTabSz="914104" eaLnBrk="1" fontAlgn="auto" latinLnBrk="0" hangingPunct="1">
              <a:lnSpc>
                <a:spcPct val="100000"/>
              </a:lnSpc>
              <a:spcBef>
                <a:spcPts val="0"/>
              </a:spcBef>
              <a:spcAft>
                <a:spcPts val="0"/>
              </a:spcAft>
              <a:buClrTx/>
              <a:buSzTx/>
              <a:buFontTx/>
              <a:buNone/>
              <a:defRPr/>
            </a:pPr>
            <a:r>
              <a:rPr kumimoji="0" lang="zh-CN" altLang="en-US" sz="133" b="0" i="0" u="none" strike="noStrike" kern="0" cap="none" spc="0" normalizeH="0" baseline="0" noProof="0" dirty="0">
                <a:ln>
                  <a:noFill/>
                </a:ln>
                <a:solidFill>
                  <a:prstClr val="white"/>
                </a:solidFill>
                <a:effectLst/>
                <a:uLnTx/>
                <a:uFillTx/>
              </a:rPr>
              <a:t>优秀</a:t>
            </a:r>
            <a:r>
              <a:rPr kumimoji="0" lang="en-US" altLang="zh-CN" sz="133" b="0" i="0" u="none" strike="noStrike" kern="0" cap="none" spc="0" normalizeH="0" baseline="0" noProof="0" dirty="0">
                <a:ln>
                  <a:noFill/>
                </a:ln>
                <a:solidFill>
                  <a:prstClr val="white"/>
                </a:solidFill>
                <a:effectLst/>
                <a:uLnTx/>
                <a:uFillTx/>
              </a:rPr>
              <a:t>PPT</a:t>
            </a:r>
            <a:r>
              <a:rPr kumimoji="0" lang="zh-CN" altLang="en-US" sz="133" b="0" i="0" u="none" strike="noStrike" kern="0" cap="none" spc="0" normalizeH="0" baseline="0" noProof="0" dirty="0">
                <a:ln>
                  <a:noFill/>
                </a:ln>
                <a:solidFill>
                  <a:prstClr val="white"/>
                </a:solidFill>
                <a:effectLst/>
                <a:uLnTx/>
                <a:uFillTx/>
              </a:rPr>
              <a:t>下载：</a:t>
            </a:r>
            <a:r>
              <a:rPr kumimoji="0" lang="en-US" altLang="zh-CN" sz="133" b="0" i="0" u="none" strike="noStrike" kern="0" cap="none" spc="0" normalizeH="0" baseline="0" noProof="0" dirty="0">
                <a:ln>
                  <a:noFill/>
                </a:ln>
                <a:solidFill>
                  <a:prstClr val="white"/>
                </a:solidFill>
                <a:effectLst/>
                <a:uLnTx/>
                <a:uFillTx/>
              </a:rPr>
              <a:t>www.1ppt.com/xiazai/        PPT</a:t>
            </a:r>
            <a:r>
              <a:rPr kumimoji="0" lang="zh-CN" altLang="en-US" sz="133" b="0" i="0" u="none" strike="noStrike" kern="0" cap="none" spc="0" normalizeH="0" baseline="0" noProof="0" dirty="0">
                <a:ln>
                  <a:noFill/>
                </a:ln>
                <a:solidFill>
                  <a:prstClr val="white"/>
                </a:solidFill>
                <a:effectLst/>
                <a:uLnTx/>
                <a:uFillTx/>
              </a:rPr>
              <a:t>教程： </a:t>
            </a:r>
            <a:r>
              <a:rPr kumimoji="0" lang="en-US" altLang="zh-CN" sz="133" b="0" i="0" u="none" strike="noStrike" kern="0" cap="none" spc="0" normalizeH="0" baseline="0" noProof="0" dirty="0">
                <a:ln>
                  <a:noFill/>
                </a:ln>
                <a:solidFill>
                  <a:prstClr val="white"/>
                </a:solidFill>
                <a:effectLst/>
                <a:uLnTx/>
                <a:uFillTx/>
              </a:rPr>
              <a:t>www.1ppt.com/powerpoint/      </a:t>
            </a:r>
          </a:p>
          <a:p>
            <a:pPr marL="0" marR="0" lvl="0" indent="0" defTabSz="914104" eaLnBrk="1" fontAlgn="auto" latinLnBrk="0" hangingPunct="1">
              <a:lnSpc>
                <a:spcPct val="100000"/>
              </a:lnSpc>
              <a:spcBef>
                <a:spcPts val="0"/>
              </a:spcBef>
              <a:spcAft>
                <a:spcPts val="0"/>
              </a:spcAft>
              <a:buClrTx/>
              <a:buSzTx/>
              <a:buFontTx/>
              <a:buNone/>
              <a:defRPr/>
            </a:pPr>
            <a:r>
              <a:rPr kumimoji="0" lang="en-US" altLang="zh-CN" sz="133" b="0" i="0" u="none" strike="noStrike" kern="0" cap="none" spc="0" normalizeH="0" baseline="0" noProof="0" dirty="0">
                <a:ln>
                  <a:noFill/>
                </a:ln>
                <a:solidFill>
                  <a:prstClr val="white"/>
                </a:solidFill>
                <a:effectLst/>
                <a:uLnTx/>
                <a:uFillTx/>
              </a:rPr>
              <a:t>Word</a:t>
            </a:r>
            <a:r>
              <a:rPr kumimoji="0" lang="zh-CN" altLang="en-US" sz="133" b="0" i="0" u="none" strike="noStrike" kern="0" cap="none" spc="0" normalizeH="0" baseline="0" noProof="0" dirty="0">
                <a:ln>
                  <a:noFill/>
                </a:ln>
                <a:solidFill>
                  <a:prstClr val="white"/>
                </a:solidFill>
                <a:effectLst/>
                <a:uLnTx/>
                <a:uFillTx/>
              </a:rPr>
              <a:t>教程： </a:t>
            </a:r>
            <a:r>
              <a:rPr kumimoji="0" lang="en-US" altLang="zh-CN" sz="133" b="0" i="0" u="none" strike="noStrike" kern="0" cap="none" spc="0" normalizeH="0" baseline="0" noProof="0" dirty="0">
                <a:ln>
                  <a:noFill/>
                </a:ln>
                <a:solidFill>
                  <a:prstClr val="white"/>
                </a:solidFill>
                <a:effectLst/>
                <a:uLnTx/>
                <a:uFillTx/>
              </a:rPr>
              <a:t>www.1ppt.com/word/              Excel</a:t>
            </a:r>
            <a:r>
              <a:rPr kumimoji="0" lang="zh-CN" altLang="en-US" sz="133" b="0" i="0" u="none" strike="noStrike" kern="0" cap="none" spc="0" normalizeH="0" baseline="0" noProof="0" dirty="0">
                <a:ln>
                  <a:noFill/>
                </a:ln>
                <a:solidFill>
                  <a:prstClr val="white"/>
                </a:solidFill>
                <a:effectLst/>
                <a:uLnTx/>
                <a:uFillTx/>
              </a:rPr>
              <a:t>教程：</a:t>
            </a:r>
            <a:r>
              <a:rPr kumimoji="0" lang="en-US" altLang="zh-CN" sz="133" b="0" i="0" u="none" strike="noStrike" kern="0" cap="none" spc="0" normalizeH="0" baseline="0" noProof="0" dirty="0">
                <a:ln>
                  <a:noFill/>
                </a:ln>
                <a:solidFill>
                  <a:prstClr val="white"/>
                </a:solidFill>
                <a:effectLst/>
                <a:uLnTx/>
                <a:uFillTx/>
              </a:rPr>
              <a:t>www.1ppt.com/excel/  </a:t>
            </a:r>
          </a:p>
          <a:p>
            <a:pPr marL="0" marR="0" lvl="0" indent="0" defTabSz="914104" eaLnBrk="1" fontAlgn="auto" latinLnBrk="0" hangingPunct="1">
              <a:lnSpc>
                <a:spcPct val="100000"/>
              </a:lnSpc>
              <a:spcBef>
                <a:spcPts val="0"/>
              </a:spcBef>
              <a:spcAft>
                <a:spcPts val="0"/>
              </a:spcAft>
              <a:buClrTx/>
              <a:buSzTx/>
              <a:buFontTx/>
              <a:buNone/>
              <a:defRPr/>
            </a:pPr>
            <a:r>
              <a:rPr kumimoji="0" lang="zh-CN" altLang="en-US" sz="133" b="0" i="0" u="none" strike="noStrike" kern="0" cap="none" spc="0" normalizeH="0" baseline="0" noProof="0" dirty="0">
                <a:ln>
                  <a:noFill/>
                </a:ln>
                <a:solidFill>
                  <a:prstClr val="white"/>
                </a:solidFill>
                <a:effectLst/>
                <a:uLnTx/>
                <a:uFillTx/>
              </a:rPr>
              <a:t>资料下载：</a:t>
            </a:r>
            <a:r>
              <a:rPr kumimoji="0" lang="en-US" altLang="zh-CN" sz="133" b="0" i="0" u="none" strike="noStrike" kern="0" cap="none" spc="0" normalizeH="0" baseline="0" noProof="0" dirty="0">
                <a:ln>
                  <a:noFill/>
                </a:ln>
                <a:solidFill>
                  <a:prstClr val="white"/>
                </a:solidFill>
                <a:effectLst/>
                <a:uLnTx/>
                <a:uFillTx/>
              </a:rPr>
              <a:t>www.1ppt.com/ziliao/                PPT</a:t>
            </a:r>
            <a:r>
              <a:rPr kumimoji="0" lang="zh-CN" altLang="en-US" sz="133" b="0" i="0" u="none" strike="noStrike" kern="0" cap="none" spc="0" normalizeH="0" baseline="0" noProof="0" dirty="0">
                <a:ln>
                  <a:noFill/>
                </a:ln>
                <a:solidFill>
                  <a:prstClr val="white"/>
                </a:solidFill>
                <a:effectLst/>
                <a:uLnTx/>
                <a:uFillTx/>
              </a:rPr>
              <a:t>课件下载：</a:t>
            </a:r>
            <a:r>
              <a:rPr kumimoji="0" lang="en-US" altLang="zh-CN" sz="133" b="0" i="0" u="none" strike="noStrike" kern="0" cap="none" spc="0" normalizeH="0" baseline="0" noProof="0" dirty="0">
                <a:ln>
                  <a:noFill/>
                </a:ln>
                <a:solidFill>
                  <a:prstClr val="white"/>
                </a:solidFill>
                <a:effectLst/>
                <a:uLnTx/>
                <a:uFillTx/>
              </a:rPr>
              <a:t>www.1ppt.com/kejian/ </a:t>
            </a:r>
          </a:p>
          <a:p>
            <a:pPr marL="0" marR="0" lvl="0" indent="0" defTabSz="914104" eaLnBrk="1" fontAlgn="auto" latinLnBrk="0" hangingPunct="1">
              <a:lnSpc>
                <a:spcPct val="100000"/>
              </a:lnSpc>
              <a:spcBef>
                <a:spcPts val="0"/>
              </a:spcBef>
              <a:spcAft>
                <a:spcPts val="0"/>
              </a:spcAft>
              <a:buClrTx/>
              <a:buSzTx/>
              <a:buFontTx/>
              <a:buNone/>
              <a:defRPr/>
            </a:pPr>
            <a:r>
              <a:rPr kumimoji="0" lang="zh-CN" altLang="en-US" sz="133" b="0" i="0" u="none" strike="noStrike" kern="0" cap="none" spc="0" normalizeH="0" baseline="0" noProof="0" dirty="0">
                <a:ln>
                  <a:noFill/>
                </a:ln>
                <a:solidFill>
                  <a:prstClr val="white"/>
                </a:solidFill>
                <a:effectLst/>
                <a:uLnTx/>
                <a:uFillTx/>
              </a:rPr>
              <a:t>范文下载：</a:t>
            </a:r>
            <a:r>
              <a:rPr kumimoji="0" lang="en-US" altLang="zh-CN" sz="133" b="0" i="0" u="none" strike="noStrike" kern="0" cap="none" spc="0" normalizeH="0" baseline="0" noProof="0" dirty="0">
                <a:ln>
                  <a:noFill/>
                </a:ln>
                <a:solidFill>
                  <a:prstClr val="white"/>
                </a:solidFill>
                <a:effectLst/>
                <a:uLnTx/>
                <a:uFillTx/>
              </a:rPr>
              <a:t>www.1ppt.com/fanwen/             </a:t>
            </a:r>
            <a:r>
              <a:rPr kumimoji="0" lang="zh-CN" altLang="en-US" sz="133" b="0" i="0" u="none" strike="noStrike" kern="0" cap="none" spc="0" normalizeH="0" baseline="0" noProof="0" dirty="0">
                <a:ln>
                  <a:noFill/>
                </a:ln>
                <a:solidFill>
                  <a:prstClr val="white"/>
                </a:solidFill>
                <a:effectLst/>
                <a:uLnTx/>
                <a:uFillTx/>
              </a:rPr>
              <a:t>试卷下载：</a:t>
            </a:r>
            <a:r>
              <a:rPr kumimoji="0" lang="en-US" altLang="zh-CN" sz="133" b="0" i="0" u="none" strike="noStrike" kern="0" cap="none" spc="0" normalizeH="0" baseline="0" noProof="0" dirty="0">
                <a:ln>
                  <a:noFill/>
                </a:ln>
                <a:solidFill>
                  <a:prstClr val="white"/>
                </a:solidFill>
                <a:effectLst/>
                <a:uLnTx/>
                <a:uFillTx/>
              </a:rPr>
              <a:t>www.1ppt.com/shiti/  </a:t>
            </a:r>
          </a:p>
          <a:p>
            <a:pPr marL="0" marR="0" lvl="0" indent="0" defTabSz="914104" eaLnBrk="1" fontAlgn="auto" latinLnBrk="0" hangingPunct="1">
              <a:lnSpc>
                <a:spcPct val="100000"/>
              </a:lnSpc>
              <a:spcBef>
                <a:spcPts val="0"/>
              </a:spcBef>
              <a:spcAft>
                <a:spcPts val="0"/>
              </a:spcAft>
              <a:buClrTx/>
              <a:buSzTx/>
              <a:buFontTx/>
              <a:buNone/>
              <a:defRPr/>
            </a:pPr>
            <a:r>
              <a:rPr kumimoji="0" lang="zh-CN" altLang="en-US" sz="133" b="0" i="0" u="none" strike="noStrike" kern="0" cap="none" spc="0" normalizeH="0" baseline="0" noProof="0" dirty="0">
                <a:ln>
                  <a:noFill/>
                </a:ln>
                <a:solidFill>
                  <a:prstClr val="white"/>
                </a:solidFill>
                <a:effectLst/>
                <a:uLnTx/>
                <a:uFillTx/>
              </a:rPr>
              <a:t>教案下载：</a:t>
            </a:r>
            <a:r>
              <a:rPr kumimoji="0" lang="en-US" altLang="zh-CN" sz="133" b="0" i="0" u="none" strike="noStrike" kern="0" cap="none" spc="0" normalizeH="0" baseline="0" noProof="0" dirty="0">
                <a:ln>
                  <a:noFill/>
                </a:ln>
                <a:solidFill>
                  <a:prstClr val="white"/>
                </a:solidFill>
                <a:effectLst/>
                <a:uLnTx/>
                <a:uFillTx/>
              </a:rPr>
              <a:t>www.1ppt.com/jiaoan/        </a:t>
            </a:r>
          </a:p>
          <a:p>
            <a:pPr marL="0" marR="0" lvl="0" indent="0" defTabSz="914104" eaLnBrk="1" fontAlgn="auto" latinLnBrk="0" hangingPunct="1">
              <a:lnSpc>
                <a:spcPct val="100000"/>
              </a:lnSpc>
              <a:spcBef>
                <a:spcPts val="0"/>
              </a:spcBef>
              <a:spcAft>
                <a:spcPts val="0"/>
              </a:spcAft>
              <a:buClrTx/>
              <a:buSzTx/>
              <a:buFontTx/>
              <a:buNone/>
              <a:defRPr/>
            </a:pPr>
            <a:r>
              <a:rPr kumimoji="0" lang="zh-CN" altLang="en-US" sz="133" b="0" i="0" u="none" strike="noStrike" kern="0" cap="none" spc="0" normalizeH="0" baseline="0" noProof="0" dirty="0">
                <a:ln>
                  <a:noFill/>
                </a:ln>
                <a:solidFill>
                  <a:prstClr val="white"/>
                </a:solidFill>
                <a:effectLst/>
                <a:uLnTx/>
                <a:uFillTx/>
              </a:rPr>
              <a:t>字体下载：</a:t>
            </a:r>
            <a:r>
              <a:rPr kumimoji="0" lang="en-US" altLang="zh-CN" sz="133" b="0" i="0" u="none" strike="noStrike" kern="0" cap="none" spc="0" normalizeH="0" baseline="0" noProof="0" dirty="0">
                <a:ln>
                  <a:noFill/>
                </a:ln>
                <a:solidFill>
                  <a:prstClr val="white"/>
                </a:solidFill>
                <a:effectLst/>
                <a:uLnTx/>
                <a:uFillTx/>
              </a:rPr>
              <a:t>www.1ppt.com/ziti/</a:t>
            </a:r>
          </a:p>
          <a:p>
            <a:pPr marL="0" marR="0" lvl="0" indent="0" defTabSz="914104" eaLnBrk="1" fontAlgn="auto" latinLnBrk="0" hangingPunct="1">
              <a:lnSpc>
                <a:spcPct val="100000"/>
              </a:lnSpc>
              <a:spcBef>
                <a:spcPts val="0"/>
              </a:spcBef>
              <a:spcAft>
                <a:spcPts val="0"/>
              </a:spcAft>
              <a:buClrTx/>
              <a:buSzTx/>
              <a:buFontTx/>
              <a:buNone/>
              <a:defRPr/>
            </a:pPr>
            <a:r>
              <a:rPr kumimoji="0" lang="en-US" altLang="zh-CN" sz="133" b="0" i="0" u="none" strike="noStrike" kern="0" cap="none" spc="0" normalizeH="0" baseline="0" noProof="0" dirty="0">
                <a:ln>
                  <a:noFill/>
                </a:ln>
                <a:solidFill>
                  <a:prstClr val="white"/>
                </a:solidFill>
                <a:effectLst/>
                <a:uLnTx/>
                <a:uFillTx/>
              </a:rPr>
              <a:t> </a:t>
            </a:r>
            <a:endParaRPr kumimoji="0" lang="zh-CN" altLang="en-US" sz="133"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93015021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5" cy="639763"/>
          </a:xfr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5"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2025/5/26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60183701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2025/5/26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59632150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2025/5/26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07575494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051" indent="0">
              <a:buNone/>
              <a:defRPr sz="1200"/>
            </a:lvl2pPr>
            <a:lvl3pPr marL="914104" indent="0">
              <a:buNone/>
              <a:defRPr sz="1000"/>
            </a:lvl3pPr>
            <a:lvl4pPr marL="1371155" indent="0">
              <a:buNone/>
              <a:defRPr sz="900"/>
            </a:lvl4pPr>
            <a:lvl5pPr marL="1828205" indent="0">
              <a:buNone/>
              <a:defRPr sz="900"/>
            </a:lvl5pPr>
            <a:lvl6pPr marL="2285258" indent="0">
              <a:buNone/>
              <a:defRPr sz="900"/>
            </a:lvl6pPr>
            <a:lvl7pPr marL="2742309" indent="0">
              <a:buNone/>
              <a:defRPr sz="900"/>
            </a:lvl7pPr>
            <a:lvl8pPr marL="3199360" indent="0">
              <a:buNone/>
              <a:defRPr sz="900"/>
            </a:lvl8pPr>
            <a:lvl9pPr marL="3656411"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5106647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9" y="4800600"/>
            <a:ext cx="7315200" cy="566739"/>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9" y="612775"/>
            <a:ext cx="7315200" cy="4114800"/>
          </a:xfrm>
        </p:spPr>
        <p:txBody>
          <a:bodyPr/>
          <a:lstStyle>
            <a:lvl1pPr marL="0" indent="0">
              <a:buNone/>
              <a:defRPr sz="3199"/>
            </a:lvl1pPr>
            <a:lvl2pPr marL="457051" indent="0">
              <a:buNone/>
              <a:defRPr sz="2799"/>
            </a:lvl2pPr>
            <a:lvl3pPr marL="914104" indent="0">
              <a:buNone/>
              <a:defRPr sz="2399"/>
            </a:lvl3pPr>
            <a:lvl4pPr marL="1371155" indent="0">
              <a:buNone/>
              <a:defRPr sz="1999"/>
            </a:lvl4pPr>
            <a:lvl5pPr marL="1828205" indent="0">
              <a:buNone/>
              <a:defRPr sz="1999"/>
            </a:lvl5pPr>
            <a:lvl6pPr marL="2285258" indent="0">
              <a:buNone/>
              <a:defRPr sz="1999"/>
            </a:lvl6pPr>
            <a:lvl7pPr marL="2742309" indent="0">
              <a:buNone/>
              <a:defRPr sz="1999"/>
            </a:lvl7pPr>
            <a:lvl8pPr marL="3199360" indent="0">
              <a:buNone/>
              <a:defRPr sz="1999"/>
            </a:lvl8pPr>
            <a:lvl9pPr marL="3656411" indent="0">
              <a:buNone/>
              <a:defRPr sz="1999"/>
            </a:lvl9pPr>
          </a:lstStyle>
          <a:p>
            <a:endParaRPr lang="zh-CN" altLang="en-US"/>
          </a:p>
        </p:txBody>
      </p:sp>
      <p:sp>
        <p:nvSpPr>
          <p:cNvPr id="4" name="文本占位符 3"/>
          <p:cNvSpPr>
            <a:spLocks noGrp="1"/>
          </p:cNvSpPr>
          <p:nvPr>
            <p:ph type="body" sz="half" idx="2"/>
          </p:nvPr>
        </p:nvSpPr>
        <p:spPr>
          <a:xfrm>
            <a:off x="2389719" y="5367338"/>
            <a:ext cx="7315200" cy="804863"/>
          </a:xfrm>
        </p:spPr>
        <p:txBody>
          <a:bodyPr/>
          <a:lstStyle>
            <a:lvl1pPr marL="0" indent="0">
              <a:buNone/>
              <a:defRPr sz="1400"/>
            </a:lvl1pPr>
            <a:lvl2pPr marL="457051" indent="0">
              <a:buNone/>
              <a:defRPr sz="1200"/>
            </a:lvl2pPr>
            <a:lvl3pPr marL="914104" indent="0">
              <a:buNone/>
              <a:defRPr sz="1000"/>
            </a:lvl3pPr>
            <a:lvl4pPr marL="1371155" indent="0">
              <a:buNone/>
              <a:defRPr sz="900"/>
            </a:lvl4pPr>
            <a:lvl5pPr marL="1828205" indent="0">
              <a:buNone/>
              <a:defRPr sz="900"/>
            </a:lvl5pPr>
            <a:lvl6pPr marL="2285258" indent="0">
              <a:buNone/>
              <a:defRPr sz="900"/>
            </a:lvl6pPr>
            <a:lvl7pPr marL="2742309" indent="0">
              <a:buNone/>
              <a:defRPr sz="900"/>
            </a:lvl7pPr>
            <a:lvl8pPr marL="3199360" indent="0">
              <a:buNone/>
              <a:defRPr sz="900"/>
            </a:lvl8pPr>
            <a:lvl9pPr marL="3656411"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68782750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83977286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2"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742437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30" indent="0" algn="ctr">
              <a:buNone/>
              <a:defRPr>
                <a:solidFill>
                  <a:schemeClr val="tx1">
                    <a:tint val="75000"/>
                  </a:schemeClr>
                </a:solidFill>
              </a:defRPr>
            </a:lvl2pPr>
            <a:lvl3pPr marL="1219261" indent="0" algn="ctr">
              <a:buNone/>
              <a:defRPr>
                <a:solidFill>
                  <a:schemeClr val="tx1">
                    <a:tint val="75000"/>
                  </a:schemeClr>
                </a:solidFill>
              </a:defRPr>
            </a:lvl3pPr>
            <a:lvl4pPr marL="1828891" indent="0" algn="ctr">
              <a:buNone/>
              <a:defRPr>
                <a:solidFill>
                  <a:schemeClr val="tx1">
                    <a:tint val="75000"/>
                  </a:schemeClr>
                </a:solidFill>
              </a:defRPr>
            </a:lvl4pPr>
            <a:lvl5pPr marL="2438522" indent="0" algn="ctr">
              <a:buNone/>
              <a:defRPr>
                <a:solidFill>
                  <a:schemeClr val="tx1">
                    <a:tint val="75000"/>
                  </a:schemeClr>
                </a:solidFill>
              </a:defRPr>
            </a:lvl5pPr>
            <a:lvl6pPr marL="3048152" indent="0" algn="ctr">
              <a:buNone/>
              <a:defRPr>
                <a:solidFill>
                  <a:schemeClr val="tx1">
                    <a:tint val="75000"/>
                  </a:schemeClr>
                </a:solidFill>
              </a:defRPr>
            </a:lvl6pPr>
            <a:lvl7pPr marL="3657783" indent="0" algn="ctr">
              <a:buNone/>
              <a:defRPr>
                <a:solidFill>
                  <a:schemeClr val="tx1">
                    <a:tint val="75000"/>
                  </a:schemeClr>
                </a:solidFill>
              </a:defRPr>
            </a:lvl7pPr>
            <a:lvl8pPr marL="4267413" indent="0" algn="ctr">
              <a:buNone/>
              <a:defRPr>
                <a:solidFill>
                  <a:schemeClr val="tx1">
                    <a:tint val="75000"/>
                  </a:schemeClr>
                </a:solidFill>
              </a:defRPr>
            </a:lvl8pPr>
            <a:lvl9pPr marL="48770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474608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1004366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4"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630" indent="0">
              <a:buNone/>
              <a:defRPr sz="2400">
                <a:solidFill>
                  <a:schemeClr val="tx1">
                    <a:tint val="75000"/>
                  </a:schemeClr>
                </a:solidFill>
              </a:defRPr>
            </a:lvl2pPr>
            <a:lvl3pPr marL="1219261" indent="0">
              <a:buNone/>
              <a:defRPr sz="2133">
                <a:solidFill>
                  <a:schemeClr val="tx1">
                    <a:tint val="75000"/>
                  </a:schemeClr>
                </a:solidFill>
              </a:defRPr>
            </a:lvl3pPr>
            <a:lvl4pPr marL="1828891" indent="0">
              <a:buNone/>
              <a:defRPr sz="1867">
                <a:solidFill>
                  <a:schemeClr val="tx1">
                    <a:tint val="75000"/>
                  </a:schemeClr>
                </a:solidFill>
              </a:defRPr>
            </a:lvl4pPr>
            <a:lvl5pPr marL="2438522" indent="0">
              <a:buNone/>
              <a:defRPr sz="1867">
                <a:solidFill>
                  <a:schemeClr val="tx1">
                    <a:tint val="75000"/>
                  </a:schemeClr>
                </a:solidFill>
              </a:defRPr>
            </a:lvl5pPr>
            <a:lvl6pPr marL="3048152" indent="0">
              <a:buNone/>
              <a:defRPr sz="1867">
                <a:solidFill>
                  <a:schemeClr val="tx1">
                    <a:tint val="75000"/>
                  </a:schemeClr>
                </a:solidFill>
              </a:defRPr>
            </a:lvl6pPr>
            <a:lvl7pPr marL="3657783" indent="0">
              <a:buNone/>
              <a:defRPr sz="1867">
                <a:solidFill>
                  <a:schemeClr val="tx1">
                    <a:tint val="75000"/>
                  </a:schemeClr>
                </a:solidFill>
              </a:defRPr>
            </a:lvl7pPr>
            <a:lvl8pPr marL="4267413" indent="0">
              <a:buNone/>
              <a:defRPr sz="1867">
                <a:solidFill>
                  <a:schemeClr val="tx1">
                    <a:tint val="75000"/>
                  </a:schemeClr>
                </a:solidFill>
              </a:defRPr>
            </a:lvl8pPr>
            <a:lvl9pPr marL="4877044"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907564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83656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t>5/26/2025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56909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t>5/26/2025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136220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t>5/26/2025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10349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630" indent="0">
              <a:buNone/>
              <a:defRPr sz="1600"/>
            </a:lvl2pPr>
            <a:lvl3pPr marL="1219261" indent="0">
              <a:buNone/>
              <a:defRPr sz="1333"/>
            </a:lvl3pPr>
            <a:lvl4pPr marL="1828891" indent="0">
              <a:buNone/>
              <a:defRPr sz="1200"/>
            </a:lvl4pPr>
            <a:lvl5pPr marL="2438522" indent="0">
              <a:buNone/>
              <a:defRPr sz="1200"/>
            </a:lvl5pPr>
            <a:lvl6pPr marL="3048152" indent="0">
              <a:buNone/>
              <a:defRPr sz="1200"/>
            </a:lvl6pPr>
            <a:lvl7pPr marL="3657783" indent="0">
              <a:buNone/>
              <a:defRPr sz="1200"/>
            </a:lvl7pPr>
            <a:lvl8pPr marL="4267413" indent="0">
              <a:buNone/>
              <a:defRPr sz="1200"/>
            </a:lvl8pPr>
            <a:lvl9pPr marL="487704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111386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630" indent="0">
              <a:buNone/>
              <a:defRPr sz="3734"/>
            </a:lvl2pPr>
            <a:lvl3pPr marL="1219261" indent="0">
              <a:buNone/>
              <a:defRPr sz="3200"/>
            </a:lvl3pPr>
            <a:lvl4pPr marL="1828891" indent="0">
              <a:buNone/>
              <a:defRPr sz="2667"/>
            </a:lvl4pPr>
            <a:lvl5pPr marL="2438522" indent="0">
              <a:buNone/>
              <a:defRPr sz="2667"/>
            </a:lvl5pPr>
            <a:lvl6pPr marL="3048152" indent="0">
              <a:buNone/>
              <a:defRPr sz="2667"/>
            </a:lvl6pPr>
            <a:lvl7pPr marL="3657783" indent="0">
              <a:buNone/>
              <a:defRPr sz="2667"/>
            </a:lvl7pPr>
            <a:lvl8pPr marL="4267413" indent="0">
              <a:buNone/>
              <a:defRPr sz="2667"/>
            </a:lvl8pPr>
            <a:lvl9pPr marL="4877044"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630" indent="0">
              <a:buNone/>
              <a:defRPr sz="1600"/>
            </a:lvl2pPr>
            <a:lvl3pPr marL="1219261" indent="0">
              <a:buNone/>
              <a:defRPr sz="1333"/>
            </a:lvl3pPr>
            <a:lvl4pPr marL="1828891" indent="0">
              <a:buNone/>
              <a:defRPr sz="1200"/>
            </a:lvl4pPr>
            <a:lvl5pPr marL="2438522" indent="0">
              <a:buNone/>
              <a:defRPr sz="1200"/>
            </a:lvl5pPr>
            <a:lvl6pPr marL="3048152" indent="0">
              <a:buNone/>
              <a:defRPr sz="1200"/>
            </a:lvl6pPr>
            <a:lvl7pPr marL="3657783" indent="0">
              <a:buNone/>
              <a:defRPr sz="1200"/>
            </a:lvl7pPr>
            <a:lvl8pPr marL="4267413" indent="0">
              <a:buNone/>
              <a:defRPr sz="1200"/>
            </a:lvl8pPr>
            <a:lvl9pPr marL="487704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1829253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942263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429325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6" y="1122363"/>
            <a:ext cx="914400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6" y="3602037"/>
            <a:ext cx="9144001" cy="1655763"/>
          </a:xfrm>
        </p:spPr>
        <p:txBody>
          <a:bodyPr/>
          <a:lstStyle>
            <a:lvl1pPr marL="0" indent="0" algn="ctr">
              <a:buNone/>
              <a:defRPr sz="2400"/>
            </a:lvl1pPr>
            <a:lvl2pPr marL="457119" indent="0" algn="ctr">
              <a:buNone/>
              <a:defRPr sz="2000"/>
            </a:lvl2pPr>
            <a:lvl3pPr marL="914237" indent="0" algn="ctr">
              <a:buNone/>
              <a:defRPr sz="1800"/>
            </a:lvl3pPr>
            <a:lvl4pPr marL="1371356" indent="0" algn="ctr">
              <a:buNone/>
              <a:defRPr sz="1500"/>
            </a:lvl4pPr>
            <a:lvl5pPr marL="1828476" indent="0" algn="ctr">
              <a:buNone/>
              <a:defRPr sz="1500"/>
            </a:lvl5pPr>
            <a:lvl6pPr marL="2285594" indent="0" algn="ctr">
              <a:buNone/>
              <a:defRPr sz="1500"/>
            </a:lvl6pPr>
            <a:lvl7pPr marL="2742713" indent="0" algn="ctr">
              <a:buNone/>
              <a:defRPr sz="1500"/>
            </a:lvl7pPr>
            <a:lvl8pPr marL="3199831" indent="0" algn="ctr">
              <a:buNone/>
              <a:defRPr sz="1500"/>
            </a:lvl8pPr>
            <a:lvl9pPr marL="3656950" indent="0" algn="ctr">
              <a:buNone/>
              <a:defRPr sz="15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457178">
              <a:defRPr/>
            </a:pPr>
            <a:fld id="{620EAF97-EB87-41B8-A976-8BC6DE5F9824}" type="datetimeFigureOut">
              <a:rPr lang="zh-CN" altLang="en-US" smtClean="0">
                <a:solidFill>
                  <a:prstClr val="black">
                    <a:tint val="75000"/>
                  </a:prstClr>
                </a:solidFill>
              </a:rPr>
              <a:pPr defTabSz="457178">
                <a:defRPr/>
              </a:pPr>
              <a:t>2025/5/26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457178">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457178">
              <a:defRPr/>
            </a:pPr>
            <a:fld id="{BF091FFB-C317-4972-9209-87991A55E0D9}" type="slidenum">
              <a:rPr lang="zh-CN" altLang="en-US" smtClean="0">
                <a:solidFill>
                  <a:prstClr val="black">
                    <a:tint val="75000"/>
                  </a:prstClr>
                </a:solidFill>
              </a:rPr>
              <a:pPr defTabSz="457178">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95183733"/>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457178">
              <a:defRPr/>
            </a:pPr>
            <a:fld id="{620EAF97-EB87-41B8-A976-8BC6DE5F9824}" type="datetimeFigureOut">
              <a:rPr lang="zh-CN" altLang="en-US" smtClean="0">
                <a:solidFill>
                  <a:prstClr val="black">
                    <a:tint val="75000"/>
                  </a:prstClr>
                </a:solidFill>
              </a:rPr>
              <a:pPr defTabSz="457178">
                <a:defRPr/>
              </a:pPr>
              <a:t>2025/5/26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457178">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457178">
              <a:defRPr/>
            </a:pPr>
            <a:fld id="{BF091FFB-C317-4972-9209-87991A55E0D9}" type="slidenum">
              <a:rPr lang="zh-CN" altLang="en-US" smtClean="0">
                <a:solidFill>
                  <a:prstClr val="black">
                    <a:tint val="75000"/>
                  </a:prstClr>
                </a:solidFill>
              </a:rPr>
              <a:pPr defTabSz="457178">
                <a:defRPr/>
              </a:pPr>
              <a:t>‹#›</a:t>
            </a:fld>
            <a:endParaRPr lang="zh-CN" altLang="en-US">
              <a:solidFill>
                <a:prstClr val="black">
                  <a:tint val="75000"/>
                </a:prstClr>
              </a:solidFill>
            </a:endParaRPr>
          </a:p>
        </p:txBody>
      </p:sp>
      <p:sp>
        <p:nvSpPr>
          <p:cNvPr id="8" name="矩形 7"/>
          <p:cNvSpPr/>
          <p:nvPr userDrawn="1"/>
        </p:nvSpPr>
        <p:spPr>
          <a:xfrm>
            <a:off x="44746" y="6444485"/>
            <a:ext cx="12102519" cy="276985"/>
          </a:xfrm>
          <a:prstGeom prst="rect">
            <a:avLst/>
          </a:prstGeom>
        </p:spPr>
        <p:txBody>
          <a:bodyPr wrap="square" lIns="91428" tIns="45713" rIns="91428" bIns="45713">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DEEBF7"/>
                </a:solidFill>
                <a:effectLst/>
                <a:uLnTx/>
                <a:uFillTx/>
                <a:latin typeface="微软雅黑" panose="020B0503020204020204" pitchFamily="34" charset="-122"/>
                <a:ea typeface="微软雅黑" panose="020B0503020204020204" pitchFamily="34" charset="-122"/>
                <a:cs typeface="+mn-cs"/>
              </a:rPr>
              <a:t>不得将觅知网的</a:t>
            </a:r>
            <a:r>
              <a:rPr kumimoji="0" lang="en-US" altLang="zh-CN" sz="1200" b="0" i="0" u="none" strike="noStrike" kern="1200" cap="none" spc="0" normalizeH="0" baseline="0" noProof="0" dirty="0">
                <a:ln>
                  <a:noFill/>
                </a:ln>
                <a:solidFill>
                  <a:srgbClr val="DEEBF7"/>
                </a:solidFill>
                <a:effectLst/>
                <a:uLnTx/>
                <a:uFillTx/>
                <a:latin typeface="微软雅黑" panose="020B0503020204020204" pitchFamily="34" charset="-122"/>
                <a:ea typeface="微软雅黑" panose="020B0503020204020204" pitchFamily="34" charset="-122"/>
                <a:cs typeface="+mn-cs"/>
              </a:rPr>
              <a:t>PPT</a:t>
            </a:r>
            <a:r>
              <a:rPr kumimoji="0" lang="zh-CN" altLang="en-US" sz="1200" b="0" i="0" u="none" strike="noStrike" kern="1200" cap="none" spc="0" normalizeH="0" baseline="0" noProof="0" dirty="0">
                <a:ln>
                  <a:noFill/>
                </a:ln>
                <a:solidFill>
                  <a:srgbClr val="DEEBF7"/>
                </a:solidFill>
                <a:effectLst/>
                <a:uLnTx/>
                <a:uFillTx/>
                <a:latin typeface="微软雅黑" panose="020B0503020204020204" pitchFamily="34" charset="-122"/>
                <a:ea typeface="微软雅黑" panose="020B0503020204020204" pitchFamily="34" charset="-122"/>
                <a:cs typeface="+mn-cs"/>
              </a:rPr>
              <a:t>模板、</a:t>
            </a:r>
            <a:r>
              <a:rPr kumimoji="0" lang="en-US" altLang="zh-CN" sz="1200" b="0" i="0" u="none" strike="noStrike" kern="1200" cap="none" spc="0" normalizeH="0" baseline="0" noProof="0" dirty="0">
                <a:ln>
                  <a:noFill/>
                </a:ln>
                <a:solidFill>
                  <a:srgbClr val="DEEBF7"/>
                </a:solidFill>
                <a:effectLst/>
                <a:uLnTx/>
                <a:uFillTx/>
                <a:latin typeface="微软雅黑" panose="020B0503020204020204" pitchFamily="34" charset="-122"/>
                <a:ea typeface="微软雅黑" panose="020B0503020204020204" pitchFamily="34" charset="-122"/>
                <a:cs typeface="+mn-cs"/>
              </a:rPr>
              <a:t>PPT</a:t>
            </a:r>
            <a:r>
              <a:rPr kumimoji="0" lang="zh-CN" altLang="en-US" sz="1200" b="0" i="0" u="none" strike="noStrike" kern="1200" cap="none" spc="0" normalizeH="0" baseline="0" noProof="0" dirty="0">
                <a:ln>
                  <a:noFill/>
                </a:ln>
                <a:solidFill>
                  <a:srgbClr val="DEEBF7"/>
                </a:solidFill>
                <a:effectLst/>
                <a:uLnTx/>
                <a:uFillTx/>
                <a:latin typeface="微软雅黑" panose="020B0503020204020204" pitchFamily="34" charset="-122"/>
                <a:ea typeface="微软雅黑" panose="020B0503020204020204" pitchFamily="34" charset="-122"/>
                <a:cs typeface="+mn-cs"/>
              </a:rPr>
              <a:t>素材，本身用于再出售，或者出租、出借、转让、分销、发布或者作为礼物供他人使用，不得转授权、出卖、转让本协议或者本协议中的权利。</a:t>
            </a:r>
            <a:endParaRPr kumimoji="0" lang="zh-CN" altLang="en-US" sz="1200" b="0" i="0" u="none" strike="noStrike" kern="1200" cap="none" spc="0" normalizeH="0" baseline="0" noProof="0" dirty="0">
              <a:ln>
                <a:noFill/>
              </a:ln>
              <a:solidFill>
                <a:srgbClr val="DEEBF7"/>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016845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119" indent="0">
              <a:buNone/>
              <a:defRPr sz="2000">
                <a:solidFill>
                  <a:schemeClr val="tx1">
                    <a:tint val="75000"/>
                  </a:schemeClr>
                </a:solidFill>
              </a:defRPr>
            </a:lvl2pPr>
            <a:lvl3pPr marL="914237" indent="0">
              <a:buNone/>
              <a:defRPr sz="1800">
                <a:solidFill>
                  <a:schemeClr val="tx1">
                    <a:tint val="75000"/>
                  </a:schemeClr>
                </a:solidFill>
              </a:defRPr>
            </a:lvl3pPr>
            <a:lvl4pPr marL="1371356" indent="0">
              <a:buNone/>
              <a:defRPr sz="1500">
                <a:solidFill>
                  <a:schemeClr val="tx1">
                    <a:tint val="75000"/>
                  </a:schemeClr>
                </a:solidFill>
              </a:defRPr>
            </a:lvl4pPr>
            <a:lvl5pPr marL="1828476" indent="0">
              <a:buNone/>
              <a:defRPr sz="1500">
                <a:solidFill>
                  <a:schemeClr val="tx1">
                    <a:tint val="75000"/>
                  </a:schemeClr>
                </a:solidFill>
              </a:defRPr>
            </a:lvl5pPr>
            <a:lvl6pPr marL="2285594" indent="0">
              <a:buNone/>
              <a:defRPr sz="1500">
                <a:solidFill>
                  <a:schemeClr val="tx1">
                    <a:tint val="75000"/>
                  </a:schemeClr>
                </a:solidFill>
              </a:defRPr>
            </a:lvl6pPr>
            <a:lvl7pPr marL="2742713" indent="0">
              <a:buNone/>
              <a:defRPr sz="1500">
                <a:solidFill>
                  <a:schemeClr val="tx1">
                    <a:tint val="75000"/>
                  </a:schemeClr>
                </a:solidFill>
              </a:defRPr>
            </a:lvl7pPr>
            <a:lvl8pPr marL="3199831" indent="0">
              <a:buNone/>
              <a:defRPr sz="1500">
                <a:solidFill>
                  <a:schemeClr val="tx1">
                    <a:tint val="75000"/>
                  </a:schemeClr>
                </a:solidFill>
              </a:defRPr>
            </a:lvl8pPr>
            <a:lvl9pPr marL="3656950" indent="0">
              <a:buNone/>
              <a:defRPr sz="15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457178">
              <a:defRPr/>
            </a:pPr>
            <a:fld id="{620EAF97-EB87-41B8-A976-8BC6DE5F9824}" type="datetimeFigureOut">
              <a:rPr lang="zh-CN" altLang="en-US" smtClean="0">
                <a:solidFill>
                  <a:prstClr val="black">
                    <a:tint val="75000"/>
                  </a:prstClr>
                </a:solidFill>
              </a:rPr>
              <a:pPr defTabSz="457178">
                <a:defRPr/>
              </a:pPr>
              <a:t>2025/5/26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457178">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457178">
              <a:defRPr/>
            </a:pPr>
            <a:fld id="{BF091FFB-C317-4972-9209-87991A55E0D9}" type="slidenum">
              <a:rPr lang="zh-CN" altLang="en-US" smtClean="0">
                <a:solidFill>
                  <a:prstClr val="black">
                    <a:tint val="75000"/>
                  </a:prstClr>
                </a:solidFill>
              </a:rPr>
              <a:pPr defTabSz="457178">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4087692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7"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457178">
              <a:defRPr/>
            </a:pPr>
            <a:fld id="{620EAF97-EB87-41B8-A976-8BC6DE5F9824}" type="datetimeFigureOut">
              <a:rPr lang="zh-CN" altLang="en-US" smtClean="0">
                <a:solidFill>
                  <a:prstClr val="black">
                    <a:tint val="75000"/>
                  </a:prstClr>
                </a:solidFill>
              </a:rPr>
              <a:pPr defTabSz="457178">
                <a:defRPr/>
              </a:pPr>
              <a:t>2025/5/26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457178">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457178">
              <a:defRPr/>
            </a:pPr>
            <a:fld id="{BF091FFB-C317-4972-9209-87991A55E0D9}" type="slidenum">
              <a:rPr lang="zh-CN" altLang="en-US" smtClean="0">
                <a:solidFill>
                  <a:prstClr val="black">
                    <a:tint val="75000"/>
                  </a:prstClr>
                </a:solidFill>
              </a:rPr>
              <a:pPr defTabSz="457178">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55346194"/>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5"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3" y="1681163"/>
            <a:ext cx="5157787" cy="823912"/>
          </a:xfrm>
        </p:spPr>
        <p:txBody>
          <a:bodyPr anchor="b"/>
          <a:lstStyle>
            <a:lvl1pPr marL="0" indent="0">
              <a:buNone/>
              <a:defRPr sz="2400" b="1"/>
            </a:lvl1pPr>
            <a:lvl2pPr marL="457119" indent="0">
              <a:buNone/>
              <a:defRPr sz="2000" b="1"/>
            </a:lvl2pPr>
            <a:lvl3pPr marL="914237" indent="0">
              <a:buNone/>
              <a:defRPr sz="1800" b="1"/>
            </a:lvl3pPr>
            <a:lvl4pPr marL="1371356" indent="0">
              <a:buNone/>
              <a:defRPr sz="1500" b="1"/>
            </a:lvl4pPr>
            <a:lvl5pPr marL="1828476" indent="0">
              <a:buNone/>
              <a:defRPr sz="1500" b="1"/>
            </a:lvl5pPr>
            <a:lvl6pPr marL="2285594" indent="0">
              <a:buNone/>
              <a:defRPr sz="1500" b="1"/>
            </a:lvl6pPr>
            <a:lvl7pPr marL="2742713" indent="0">
              <a:buNone/>
              <a:defRPr sz="1500" b="1"/>
            </a:lvl7pPr>
            <a:lvl8pPr marL="3199831" indent="0">
              <a:buNone/>
              <a:defRPr sz="1500" b="1"/>
            </a:lvl8pPr>
            <a:lvl9pPr marL="3656950" indent="0">
              <a:buNone/>
              <a:defRPr sz="1500" b="1"/>
            </a:lvl9pPr>
          </a:lstStyle>
          <a:p>
            <a:pPr lvl="0"/>
            <a:r>
              <a:rPr lang="zh-CN" altLang="en-US"/>
              <a:t>单击此处编辑母版文本样式</a:t>
            </a:r>
          </a:p>
        </p:txBody>
      </p:sp>
      <p:sp>
        <p:nvSpPr>
          <p:cNvPr id="4" name="内容占位符 3"/>
          <p:cNvSpPr>
            <a:spLocks noGrp="1"/>
          </p:cNvSpPr>
          <p:nvPr>
            <p:ph sz="half" idx="2"/>
          </p:nvPr>
        </p:nvSpPr>
        <p:spPr>
          <a:xfrm>
            <a:off x="839793" y="2505078"/>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7" y="1681163"/>
            <a:ext cx="5183188" cy="823912"/>
          </a:xfrm>
        </p:spPr>
        <p:txBody>
          <a:bodyPr anchor="b"/>
          <a:lstStyle>
            <a:lvl1pPr marL="0" indent="0">
              <a:buNone/>
              <a:defRPr sz="2400" b="1"/>
            </a:lvl1pPr>
            <a:lvl2pPr marL="457119" indent="0">
              <a:buNone/>
              <a:defRPr sz="2000" b="1"/>
            </a:lvl2pPr>
            <a:lvl3pPr marL="914237" indent="0">
              <a:buNone/>
              <a:defRPr sz="1800" b="1"/>
            </a:lvl3pPr>
            <a:lvl4pPr marL="1371356" indent="0">
              <a:buNone/>
              <a:defRPr sz="1500" b="1"/>
            </a:lvl4pPr>
            <a:lvl5pPr marL="1828476" indent="0">
              <a:buNone/>
              <a:defRPr sz="1500" b="1"/>
            </a:lvl5pPr>
            <a:lvl6pPr marL="2285594" indent="0">
              <a:buNone/>
              <a:defRPr sz="1500" b="1"/>
            </a:lvl6pPr>
            <a:lvl7pPr marL="2742713" indent="0">
              <a:buNone/>
              <a:defRPr sz="1500" b="1"/>
            </a:lvl7pPr>
            <a:lvl8pPr marL="3199831" indent="0">
              <a:buNone/>
              <a:defRPr sz="1500" b="1"/>
            </a:lvl8pPr>
            <a:lvl9pPr marL="3656950" indent="0">
              <a:buNone/>
              <a:defRPr sz="1500" b="1"/>
            </a:lvl9pPr>
          </a:lstStyle>
          <a:p>
            <a:pPr lvl="0"/>
            <a:r>
              <a:rPr lang="zh-CN" altLang="en-US"/>
              <a:t>单击此处编辑母版文本样式</a:t>
            </a:r>
          </a:p>
        </p:txBody>
      </p:sp>
      <p:sp>
        <p:nvSpPr>
          <p:cNvPr id="6" name="内容占位符 5"/>
          <p:cNvSpPr>
            <a:spLocks noGrp="1"/>
          </p:cNvSpPr>
          <p:nvPr>
            <p:ph sz="quarter" idx="4"/>
          </p:nvPr>
        </p:nvSpPr>
        <p:spPr>
          <a:xfrm>
            <a:off x="6172207" y="2505078"/>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457178">
              <a:defRPr/>
            </a:pPr>
            <a:fld id="{620EAF97-EB87-41B8-A976-8BC6DE5F9824}" type="datetimeFigureOut">
              <a:rPr lang="zh-CN" altLang="en-US" smtClean="0">
                <a:solidFill>
                  <a:prstClr val="black">
                    <a:tint val="75000"/>
                  </a:prstClr>
                </a:solidFill>
              </a:rPr>
              <a:pPr defTabSz="457178">
                <a:defRPr/>
              </a:pPr>
              <a:t>2025/5/26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457178">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457178">
              <a:defRPr/>
            </a:pPr>
            <a:fld id="{BF091FFB-C317-4972-9209-87991A55E0D9}" type="slidenum">
              <a:rPr lang="zh-CN" altLang="en-US" smtClean="0">
                <a:solidFill>
                  <a:prstClr val="black">
                    <a:tint val="75000"/>
                  </a:prstClr>
                </a:solidFill>
              </a:rPr>
              <a:pPr defTabSz="457178">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50295620"/>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457178">
              <a:defRPr/>
            </a:pPr>
            <a:fld id="{620EAF97-EB87-41B8-A976-8BC6DE5F9824}" type="datetimeFigureOut">
              <a:rPr lang="zh-CN" altLang="en-US" smtClean="0">
                <a:solidFill>
                  <a:prstClr val="black">
                    <a:tint val="75000"/>
                  </a:prstClr>
                </a:solidFill>
              </a:rPr>
              <a:pPr defTabSz="457178">
                <a:defRPr/>
              </a:pPr>
              <a:t>2025/5/26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457178">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457178">
              <a:defRPr/>
            </a:pPr>
            <a:fld id="{BF091FFB-C317-4972-9209-87991A55E0D9}" type="slidenum">
              <a:rPr lang="zh-CN" altLang="en-US" smtClean="0">
                <a:solidFill>
                  <a:prstClr val="black">
                    <a:tint val="75000"/>
                  </a:prstClr>
                </a:solidFill>
              </a:rPr>
              <a:pPr defTabSz="457178">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468215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457178">
              <a:defRPr/>
            </a:pPr>
            <a:fld id="{620EAF97-EB87-41B8-A976-8BC6DE5F9824}" type="datetimeFigureOut">
              <a:rPr lang="zh-CN" altLang="en-US" smtClean="0">
                <a:solidFill>
                  <a:prstClr val="black">
                    <a:tint val="75000"/>
                  </a:prstClr>
                </a:solidFill>
              </a:rPr>
              <a:pPr defTabSz="457178">
                <a:defRPr/>
              </a:pPr>
              <a:t>2025/5/26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457178">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457178">
              <a:defRPr/>
            </a:pPr>
            <a:fld id="{BF091FFB-C317-4972-9209-87991A55E0D9}" type="slidenum">
              <a:rPr lang="zh-CN" altLang="en-US" smtClean="0">
                <a:solidFill>
                  <a:prstClr val="black">
                    <a:tint val="75000"/>
                  </a:prstClr>
                </a:solidFill>
              </a:rPr>
              <a:pPr defTabSz="457178">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43024423"/>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6"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6" y="2057402"/>
            <a:ext cx="3932237" cy="3811588"/>
          </a:xfrm>
        </p:spPr>
        <p:txBody>
          <a:bodyPr/>
          <a:lstStyle>
            <a:lvl1pPr marL="0" indent="0">
              <a:buNone/>
              <a:defRPr sz="1500"/>
            </a:lvl1pPr>
            <a:lvl2pPr marL="457119" indent="0">
              <a:buNone/>
              <a:defRPr sz="1400"/>
            </a:lvl2pPr>
            <a:lvl3pPr marL="914237" indent="0">
              <a:buNone/>
              <a:defRPr sz="1200"/>
            </a:lvl3pPr>
            <a:lvl4pPr marL="1371356" indent="0">
              <a:buNone/>
              <a:defRPr sz="1000"/>
            </a:lvl4pPr>
            <a:lvl5pPr marL="1828476" indent="0">
              <a:buNone/>
              <a:defRPr sz="1000"/>
            </a:lvl5pPr>
            <a:lvl6pPr marL="2285594" indent="0">
              <a:buNone/>
              <a:defRPr sz="1000"/>
            </a:lvl6pPr>
            <a:lvl7pPr marL="2742713" indent="0">
              <a:buNone/>
              <a:defRPr sz="1000"/>
            </a:lvl7pPr>
            <a:lvl8pPr marL="3199831" indent="0">
              <a:buNone/>
              <a:defRPr sz="1000"/>
            </a:lvl8pPr>
            <a:lvl9pPr marL="365695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457178">
              <a:defRPr/>
            </a:pPr>
            <a:fld id="{620EAF97-EB87-41B8-A976-8BC6DE5F9824}" type="datetimeFigureOut">
              <a:rPr lang="zh-CN" altLang="en-US" smtClean="0">
                <a:solidFill>
                  <a:prstClr val="black">
                    <a:tint val="75000"/>
                  </a:prstClr>
                </a:solidFill>
              </a:rPr>
              <a:pPr defTabSz="457178">
                <a:defRPr/>
              </a:pPr>
              <a:t>2025/5/26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457178">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457178">
              <a:defRPr/>
            </a:pPr>
            <a:fld id="{BF091FFB-C317-4972-9209-87991A55E0D9}" type="slidenum">
              <a:rPr lang="zh-CN" altLang="en-US" smtClean="0">
                <a:solidFill>
                  <a:prstClr val="black">
                    <a:tint val="75000"/>
                  </a:prstClr>
                </a:solidFill>
              </a:rPr>
              <a:pPr defTabSz="457178">
                <a:defRPr/>
              </a:pPr>
              <a:t>‹#›</a:t>
            </a:fld>
            <a:endParaRPr lang="zh-CN" altLang="en-US">
              <a:solidFill>
                <a:prstClr val="black">
                  <a:tint val="75000"/>
                </a:prstClr>
              </a:solidFill>
            </a:endParaRPr>
          </a:p>
        </p:txBody>
      </p:sp>
    </p:spTree>
    <p:extLst>
      <p:ext uri="{BB962C8B-B14F-4D97-AF65-F5344CB8AC3E}">
        <p14:creationId xmlns:p14="http://schemas.microsoft.com/office/powerpoint/2010/main" val="962391014"/>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6"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7"/>
            <a:ext cx="6172200" cy="4873625"/>
          </a:xfrm>
        </p:spPr>
        <p:txBody>
          <a:bodyPr/>
          <a:lstStyle>
            <a:lvl1pPr marL="0" indent="0">
              <a:buNone/>
              <a:defRPr sz="3200"/>
            </a:lvl1pPr>
            <a:lvl2pPr marL="457119" indent="0">
              <a:buNone/>
              <a:defRPr sz="2800"/>
            </a:lvl2pPr>
            <a:lvl3pPr marL="914237" indent="0">
              <a:buNone/>
              <a:defRPr sz="2400"/>
            </a:lvl3pPr>
            <a:lvl4pPr marL="1371356" indent="0">
              <a:buNone/>
              <a:defRPr sz="2000"/>
            </a:lvl4pPr>
            <a:lvl5pPr marL="1828476" indent="0">
              <a:buNone/>
              <a:defRPr sz="2000"/>
            </a:lvl5pPr>
            <a:lvl6pPr marL="2285594" indent="0">
              <a:buNone/>
              <a:defRPr sz="2000"/>
            </a:lvl6pPr>
            <a:lvl7pPr marL="2742713" indent="0">
              <a:buNone/>
              <a:defRPr sz="2000"/>
            </a:lvl7pPr>
            <a:lvl8pPr marL="3199831" indent="0">
              <a:buNone/>
              <a:defRPr sz="2000"/>
            </a:lvl8pPr>
            <a:lvl9pPr marL="3656950" indent="0">
              <a:buNone/>
              <a:defRPr sz="2000"/>
            </a:lvl9pPr>
          </a:lstStyle>
          <a:p>
            <a:endParaRPr lang="zh-CN" altLang="en-US"/>
          </a:p>
        </p:txBody>
      </p:sp>
      <p:sp>
        <p:nvSpPr>
          <p:cNvPr id="4" name="文本占位符 3"/>
          <p:cNvSpPr>
            <a:spLocks noGrp="1"/>
          </p:cNvSpPr>
          <p:nvPr>
            <p:ph type="body" sz="half" idx="2"/>
          </p:nvPr>
        </p:nvSpPr>
        <p:spPr>
          <a:xfrm>
            <a:off x="839796" y="2057402"/>
            <a:ext cx="3932237" cy="3811588"/>
          </a:xfrm>
        </p:spPr>
        <p:txBody>
          <a:bodyPr/>
          <a:lstStyle>
            <a:lvl1pPr marL="0" indent="0">
              <a:buNone/>
              <a:defRPr sz="1500"/>
            </a:lvl1pPr>
            <a:lvl2pPr marL="457119" indent="0">
              <a:buNone/>
              <a:defRPr sz="1400"/>
            </a:lvl2pPr>
            <a:lvl3pPr marL="914237" indent="0">
              <a:buNone/>
              <a:defRPr sz="1200"/>
            </a:lvl3pPr>
            <a:lvl4pPr marL="1371356" indent="0">
              <a:buNone/>
              <a:defRPr sz="1000"/>
            </a:lvl4pPr>
            <a:lvl5pPr marL="1828476" indent="0">
              <a:buNone/>
              <a:defRPr sz="1000"/>
            </a:lvl5pPr>
            <a:lvl6pPr marL="2285594" indent="0">
              <a:buNone/>
              <a:defRPr sz="1000"/>
            </a:lvl6pPr>
            <a:lvl7pPr marL="2742713" indent="0">
              <a:buNone/>
              <a:defRPr sz="1000"/>
            </a:lvl7pPr>
            <a:lvl8pPr marL="3199831" indent="0">
              <a:buNone/>
              <a:defRPr sz="1000"/>
            </a:lvl8pPr>
            <a:lvl9pPr marL="365695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457178">
              <a:defRPr/>
            </a:pPr>
            <a:fld id="{620EAF97-EB87-41B8-A976-8BC6DE5F9824}" type="datetimeFigureOut">
              <a:rPr lang="zh-CN" altLang="en-US" smtClean="0">
                <a:solidFill>
                  <a:prstClr val="black">
                    <a:tint val="75000"/>
                  </a:prstClr>
                </a:solidFill>
              </a:rPr>
              <a:pPr defTabSz="457178">
                <a:defRPr/>
              </a:pPr>
              <a:t>2025/5/26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457178">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457178">
              <a:defRPr/>
            </a:pPr>
            <a:fld id="{BF091FFB-C317-4972-9209-87991A55E0D9}" type="slidenum">
              <a:rPr lang="zh-CN" altLang="en-US" smtClean="0">
                <a:solidFill>
                  <a:prstClr val="black">
                    <a:tint val="75000"/>
                  </a:prstClr>
                </a:solidFill>
              </a:rPr>
              <a:pPr defTabSz="457178">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93601333"/>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457178">
              <a:defRPr/>
            </a:pPr>
            <a:fld id="{620EAF97-EB87-41B8-A976-8BC6DE5F9824}" type="datetimeFigureOut">
              <a:rPr lang="zh-CN" altLang="en-US" smtClean="0">
                <a:solidFill>
                  <a:prstClr val="black">
                    <a:tint val="75000"/>
                  </a:prstClr>
                </a:solidFill>
              </a:rPr>
              <a:pPr defTabSz="457178">
                <a:defRPr/>
              </a:pPr>
              <a:t>2025/5/26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457178">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457178">
              <a:defRPr/>
            </a:pPr>
            <a:fld id="{BF091FFB-C317-4972-9209-87991A55E0D9}" type="slidenum">
              <a:rPr lang="zh-CN" altLang="en-US" smtClean="0">
                <a:solidFill>
                  <a:prstClr val="black">
                    <a:tint val="75000"/>
                  </a:prstClr>
                </a:solidFill>
              </a:rPr>
              <a:pPr defTabSz="457178">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8074472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7"/>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7"/>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457178">
              <a:defRPr/>
            </a:pPr>
            <a:fld id="{620EAF97-EB87-41B8-A976-8BC6DE5F9824}" type="datetimeFigureOut">
              <a:rPr lang="zh-CN" altLang="en-US" smtClean="0">
                <a:solidFill>
                  <a:prstClr val="black">
                    <a:tint val="75000"/>
                  </a:prstClr>
                </a:solidFill>
              </a:rPr>
              <a:pPr defTabSz="457178">
                <a:defRPr/>
              </a:pPr>
              <a:t>2025/5/26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457178">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457178">
              <a:defRPr/>
            </a:pPr>
            <a:fld id="{BF091FFB-C317-4972-9209-87991A55E0D9}" type="slidenum">
              <a:rPr lang="zh-CN" altLang="en-US" smtClean="0">
                <a:solidFill>
                  <a:prstClr val="black">
                    <a:tint val="75000"/>
                  </a:prstClr>
                </a:solidFill>
              </a:rPr>
              <a:pPr defTabSz="457178">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1449686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8219135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5411061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9606892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2025/5/26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5545475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2025/5/26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8251982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5/26/2025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2025/5/26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8638879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2025/5/26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920663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5420956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17746730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2025/5/26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8383599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2025/5/26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9724148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407802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8353347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5/26/2025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5/26/2025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5/26/2025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2025/5/26</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0634527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push dir="u"/>
  </p:transition>
  <p:txStyles>
    <p:titleStyle>
      <a:lvl1pPr algn="ctr" defTabSz="914104" rtl="0" eaLnBrk="1" latinLnBrk="0" hangingPunct="1">
        <a:spcBef>
          <a:spcPct val="0"/>
        </a:spcBef>
        <a:buNone/>
        <a:defRPr sz="4399" kern="1200">
          <a:solidFill>
            <a:schemeClr val="tx1"/>
          </a:solidFill>
          <a:latin typeface="+mj-lt"/>
          <a:ea typeface="+mj-ea"/>
          <a:cs typeface="+mj-cs"/>
        </a:defRPr>
      </a:lvl1pPr>
    </p:titleStyle>
    <p:bodyStyle>
      <a:lvl1pPr marL="342789" indent="-342789" algn="l" defTabSz="914104"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08" indent="-285657" algn="l" defTabSz="914104"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29" indent="-228525" algn="l" defTabSz="914104"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680" indent="-228525" algn="l" defTabSz="91410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31" indent="-228525" algn="l" defTabSz="91410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784" indent="-228525" algn="l" defTabSz="91410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834" indent="-228525" algn="l" defTabSz="91410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885" indent="-228525" algn="l" defTabSz="91410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4938" indent="-228525" algn="l" defTabSz="914104"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7CAB675-0451-46BA-B838-2996E7357EA3}" type="datetimeFigureOut">
              <a:rPr lang="en-US" smtClean="0"/>
              <a:t>5/26/2025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A664AD2-069D-416A-AF7A-E600FA375D8A}" type="slidenum">
              <a:rPr lang="en-US" smtClean="0"/>
              <a:t>‹#›</a:t>
            </a:fld>
            <a:endParaRPr lang="en-US"/>
          </a:p>
        </p:txBody>
      </p:sp>
    </p:spTree>
    <p:extLst>
      <p:ext uri="{BB962C8B-B14F-4D97-AF65-F5344CB8AC3E}">
        <p14:creationId xmlns:p14="http://schemas.microsoft.com/office/powerpoint/2010/main" val="16208930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61" rtl="0" eaLnBrk="1" latinLnBrk="0" hangingPunct="1">
        <a:spcBef>
          <a:spcPct val="0"/>
        </a:spcBef>
        <a:buNone/>
        <a:defRPr sz="5867" kern="1200">
          <a:solidFill>
            <a:schemeClr val="tx1"/>
          </a:solidFill>
          <a:latin typeface="+mj-lt"/>
          <a:ea typeface="+mj-ea"/>
          <a:cs typeface="+mj-cs"/>
        </a:defRPr>
      </a:lvl1pPr>
    </p:titleStyle>
    <p:bodyStyle>
      <a:lvl1pPr marL="457223" indent="-457223" algn="l" defTabSz="121926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650" indent="-381019" algn="l" defTabSz="1219261" rtl="0" eaLnBrk="1" latinLnBrk="0" hangingPunct="1">
        <a:spcBef>
          <a:spcPct val="20000"/>
        </a:spcBef>
        <a:buFont typeface="Arial" panose="020B0604020202020204" pitchFamily="34" charset="0"/>
        <a:buChar char="–"/>
        <a:defRPr sz="3734" kern="1200">
          <a:solidFill>
            <a:schemeClr val="tx1"/>
          </a:solidFill>
          <a:latin typeface="+mn-lt"/>
          <a:ea typeface="+mn-ea"/>
          <a:cs typeface="+mn-cs"/>
        </a:defRPr>
      </a:lvl2pPr>
      <a:lvl3pPr marL="1524076" indent="-304815" algn="l" defTabSz="1219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707"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337"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968"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598"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2229"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859"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261" rtl="0" eaLnBrk="1" latinLnBrk="0" hangingPunct="1">
        <a:defRPr sz="2400" kern="1200">
          <a:solidFill>
            <a:schemeClr val="tx1"/>
          </a:solidFill>
          <a:latin typeface="+mn-lt"/>
          <a:ea typeface="+mn-ea"/>
          <a:cs typeface="+mn-cs"/>
        </a:defRPr>
      </a:lvl1pPr>
      <a:lvl2pPr marL="609630" algn="l" defTabSz="1219261" rtl="0" eaLnBrk="1" latinLnBrk="0" hangingPunct="1">
        <a:defRPr sz="2400" kern="1200">
          <a:solidFill>
            <a:schemeClr val="tx1"/>
          </a:solidFill>
          <a:latin typeface="+mn-lt"/>
          <a:ea typeface="+mn-ea"/>
          <a:cs typeface="+mn-cs"/>
        </a:defRPr>
      </a:lvl2pPr>
      <a:lvl3pPr marL="1219261" algn="l" defTabSz="1219261" rtl="0" eaLnBrk="1" latinLnBrk="0" hangingPunct="1">
        <a:defRPr sz="2400" kern="1200">
          <a:solidFill>
            <a:schemeClr val="tx1"/>
          </a:solidFill>
          <a:latin typeface="+mn-lt"/>
          <a:ea typeface="+mn-ea"/>
          <a:cs typeface="+mn-cs"/>
        </a:defRPr>
      </a:lvl3pPr>
      <a:lvl4pPr marL="1828891" algn="l" defTabSz="1219261" rtl="0" eaLnBrk="1" latinLnBrk="0" hangingPunct="1">
        <a:defRPr sz="2400" kern="1200">
          <a:solidFill>
            <a:schemeClr val="tx1"/>
          </a:solidFill>
          <a:latin typeface="+mn-lt"/>
          <a:ea typeface="+mn-ea"/>
          <a:cs typeface="+mn-cs"/>
        </a:defRPr>
      </a:lvl4pPr>
      <a:lvl5pPr marL="2438522" algn="l" defTabSz="1219261" rtl="0" eaLnBrk="1" latinLnBrk="0" hangingPunct="1">
        <a:defRPr sz="2400" kern="1200">
          <a:solidFill>
            <a:schemeClr val="tx1"/>
          </a:solidFill>
          <a:latin typeface="+mn-lt"/>
          <a:ea typeface="+mn-ea"/>
          <a:cs typeface="+mn-cs"/>
        </a:defRPr>
      </a:lvl5pPr>
      <a:lvl6pPr marL="3048152" algn="l" defTabSz="1219261" rtl="0" eaLnBrk="1" latinLnBrk="0" hangingPunct="1">
        <a:defRPr sz="2400" kern="1200">
          <a:solidFill>
            <a:schemeClr val="tx1"/>
          </a:solidFill>
          <a:latin typeface="+mn-lt"/>
          <a:ea typeface="+mn-ea"/>
          <a:cs typeface="+mn-cs"/>
        </a:defRPr>
      </a:lvl6pPr>
      <a:lvl7pPr marL="3657783" algn="l" defTabSz="1219261" rtl="0" eaLnBrk="1" latinLnBrk="0" hangingPunct="1">
        <a:defRPr sz="2400" kern="1200">
          <a:solidFill>
            <a:schemeClr val="tx1"/>
          </a:solidFill>
          <a:latin typeface="+mn-lt"/>
          <a:ea typeface="+mn-ea"/>
          <a:cs typeface="+mn-cs"/>
        </a:defRPr>
      </a:lvl7pPr>
      <a:lvl8pPr marL="4267413" algn="l" defTabSz="1219261" rtl="0" eaLnBrk="1" latinLnBrk="0" hangingPunct="1">
        <a:defRPr sz="2400" kern="1200">
          <a:solidFill>
            <a:schemeClr val="tx1"/>
          </a:solidFill>
          <a:latin typeface="+mn-lt"/>
          <a:ea typeface="+mn-ea"/>
          <a:cs typeface="+mn-cs"/>
        </a:defRPr>
      </a:lvl8pPr>
      <a:lvl9pPr marL="4877044" algn="l" defTabSz="1219261"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3" y="365129"/>
            <a:ext cx="10515600" cy="1325563"/>
          </a:xfrm>
          <a:prstGeom prst="rect">
            <a:avLst/>
          </a:prstGeom>
        </p:spPr>
        <p:txBody>
          <a:bodyPr vert="horz" lIns="91428" tIns="45713" rIns="91428" bIns="45713"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3" y="1825625"/>
            <a:ext cx="10515600" cy="4351339"/>
          </a:xfrm>
          <a:prstGeom prst="rect">
            <a:avLst/>
          </a:prstGeom>
        </p:spPr>
        <p:txBody>
          <a:bodyPr vert="horz" lIns="91428" tIns="45713" rIns="91428" bIns="45713"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3"/>
            <a:ext cx="2743200" cy="365125"/>
          </a:xfrm>
          <a:prstGeom prst="rect">
            <a:avLst/>
          </a:prstGeom>
        </p:spPr>
        <p:txBody>
          <a:bodyPr vert="horz" lIns="91428" tIns="45713" rIns="91428" bIns="45713" rtlCol="0" anchor="ctr"/>
          <a:lstStyle>
            <a:lvl1pPr algn="l">
              <a:defRPr sz="1200">
                <a:solidFill>
                  <a:schemeClr val="tx1">
                    <a:tint val="75000"/>
                  </a:schemeClr>
                </a:solidFill>
              </a:defRPr>
            </a:lvl1pPr>
          </a:lstStyle>
          <a:p>
            <a:pPr defTabSz="457178">
              <a:defRPr/>
            </a:pPr>
            <a:fld id="{620EAF97-EB87-41B8-A976-8BC6DE5F9824}" type="datetimeFigureOut">
              <a:rPr lang="zh-CN" altLang="en-US" smtClean="0">
                <a:solidFill>
                  <a:prstClr val="black">
                    <a:tint val="75000"/>
                  </a:prstClr>
                </a:solidFill>
              </a:rPr>
              <a:pPr defTabSz="457178">
                <a:defRPr/>
              </a:pPr>
              <a:t>2025/5/26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63"/>
            <a:ext cx="4114800" cy="365125"/>
          </a:xfrm>
          <a:prstGeom prst="rect">
            <a:avLst/>
          </a:prstGeom>
        </p:spPr>
        <p:txBody>
          <a:bodyPr vert="horz" lIns="91428" tIns="45713" rIns="91428" bIns="45713" rtlCol="0" anchor="ctr"/>
          <a:lstStyle>
            <a:lvl1pPr algn="ctr">
              <a:defRPr sz="1200">
                <a:solidFill>
                  <a:schemeClr val="tx1">
                    <a:tint val="75000"/>
                  </a:schemeClr>
                </a:solidFill>
              </a:defRPr>
            </a:lvl1pPr>
          </a:lstStyle>
          <a:p>
            <a:pPr defTabSz="457178">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63"/>
            <a:ext cx="2743200" cy="365125"/>
          </a:xfrm>
          <a:prstGeom prst="rect">
            <a:avLst/>
          </a:prstGeom>
        </p:spPr>
        <p:txBody>
          <a:bodyPr vert="horz" lIns="91428" tIns="45713" rIns="91428" bIns="45713" rtlCol="0" anchor="ctr"/>
          <a:lstStyle>
            <a:lvl1pPr algn="r">
              <a:defRPr sz="1200">
                <a:solidFill>
                  <a:schemeClr val="tx1">
                    <a:tint val="75000"/>
                  </a:schemeClr>
                </a:solidFill>
              </a:defRPr>
            </a:lvl1pPr>
          </a:lstStyle>
          <a:p>
            <a:pPr defTabSz="457178">
              <a:defRPr/>
            </a:pPr>
            <a:fld id="{BF091FFB-C317-4972-9209-87991A55E0D9}" type="slidenum">
              <a:rPr lang="zh-CN" altLang="en-US" smtClean="0">
                <a:solidFill>
                  <a:prstClr val="black">
                    <a:tint val="75000"/>
                  </a:prstClr>
                </a:solidFill>
              </a:rPr>
              <a:pPr defTabSz="457178">
                <a:defRPr/>
              </a:pPr>
              <a:t>‹#›</a:t>
            </a:fld>
            <a:endParaRPr lang="zh-CN" altLang="en-US">
              <a:solidFill>
                <a:prstClr val="black">
                  <a:tint val="75000"/>
                </a:prstClr>
              </a:solidFill>
            </a:endParaRPr>
          </a:p>
        </p:txBody>
      </p:sp>
    </p:spTree>
    <p:extLst>
      <p:ext uri="{BB962C8B-B14F-4D97-AF65-F5344CB8AC3E}">
        <p14:creationId xmlns:p14="http://schemas.microsoft.com/office/powerpoint/2010/main" val="6439964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xStyles>
    <p:titleStyle>
      <a:lvl1pPr algn="l" defTabSz="91423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0" indent="-228560" algn="l" defTabSz="91423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9" indent="-228560" algn="l" defTabSz="91423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98" indent="-228560" algn="l" defTabSz="91423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15" indent="-228560" algn="l" defTabSz="9142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35" indent="-228560" algn="l" defTabSz="9142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54" indent="-228560" algn="l" defTabSz="9142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72" indent="-228560" algn="l" defTabSz="9142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92" indent="-228560" algn="l" defTabSz="9142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10" indent="-228560" algn="l" defTabSz="9142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37" rtl="0" eaLnBrk="1" latinLnBrk="0" hangingPunct="1">
        <a:defRPr sz="1800" kern="1200">
          <a:solidFill>
            <a:schemeClr val="tx1"/>
          </a:solidFill>
          <a:latin typeface="+mn-lt"/>
          <a:ea typeface="+mn-ea"/>
          <a:cs typeface="+mn-cs"/>
        </a:defRPr>
      </a:lvl1pPr>
      <a:lvl2pPr marL="457119" algn="l" defTabSz="914237" rtl="0" eaLnBrk="1" latinLnBrk="0" hangingPunct="1">
        <a:defRPr sz="1800" kern="1200">
          <a:solidFill>
            <a:schemeClr val="tx1"/>
          </a:solidFill>
          <a:latin typeface="+mn-lt"/>
          <a:ea typeface="+mn-ea"/>
          <a:cs typeface="+mn-cs"/>
        </a:defRPr>
      </a:lvl2pPr>
      <a:lvl3pPr marL="914237" algn="l" defTabSz="914237" rtl="0" eaLnBrk="1" latinLnBrk="0" hangingPunct="1">
        <a:defRPr sz="1800" kern="1200">
          <a:solidFill>
            <a:schemeClr val="tx1"/>
          </a:solidFill>
          <a:latin typeface="+mn-lt"/>
          <a:ea typeface="+mn-ea"/>
          <a:cs typeface="+mn-cs"/>
        </a:defRPr>
      </a:lvl3pPr>
      <a:lvl4pPr marL="1371356" algn="l" defTabSz="914237" rtl="0" eaLnBrk="1" latinLnBrk="0" hangingPunct="1">
        <a:defRPr sz="1800" kern="1200">
          <a:solidFill>
            <a:schemeClr val="tx1"/>
          </a:solidFill>
          <a:latin typeface="+mn-lt"/>
          <a:ea typeface="+mn-ea"/>
          <a:cs typeface="+mn-cs"/>
        </a:defRPr>
      </a:lvl4pPr>
      <a:lvl5pPr marL="1828476" algn="l" defTabSz="914237" rtl="0" eaLnBrk="1" latinLnBrk="0" hangingPunct="1">
        <a:defRPr sz="1800" kern="1200">
          <a:solidFill>
            <a:schemeClr val="tx1"/>
          </a:solidFill>
          <a:latin typeface="+mn-lt"/>
          <a:ea typeface="+mn-ea"/>
          <a:cs typeface="+mn-cs"/>
        </a:defRPr>
      </a:lvl5pPr>
      <a:lvl6pPr marL="2285594" algn="l" defTabSz="914237" rtl="0" eaLnBrk="1" latinLnBrk="0" hangingPunct="1">
        <a:defRPr sz="1800" kern="1200">
          <a:solidFill>
            <a:schemeClr val="tx1"/>
          </a:solidFill>
          <a:latin typeface="+mn-lt"/>
          <a:ea typeface="+mn-ea"/>
          <a:cs typeface="+mn-cs"/>
        </a:defRPr>
      </a:lvl6pPr>
      <a:lvl7pPr marL="2742713" algn="l" defTabSz="914237" rtl="0" eaLnBrk="1" latinLnBrk="0" hangingPunct="1">
        <a:defRPr sz="1800" kern="1200">
          <a:solidFill>
            <a:schemeClr val="tx1"/>
          </a:solidFill>
          <a:latin typeface="+mn-lt"/>
          <a:ea typeface="+mn-ea"/>
          <a:cs typeface="+mn-cs"/>
        </a:defRPr>
      </a:lvl7pPr>
      <a:lvl8pPr marL="3199831" algn="l" defTabSz="914237" rtl="0" eaLnBrk="1" latinLnBrk="0" hangingPunct="1">
        <a:defRPr sz="1800" kern="1200">
          <a:solidFill>
            <a:schemeClr val="tx1"/>
          </a:solidFill>
          <a:latin typeface="+mn-lt"/>
          <a:ea typeface="+mn-ea"/>
          <a:cs typeface="+mn-cs"/>
        </a:defRPr>
      </a:lvl8pPr>
      <a:lvl9pPr marL="3656950" algn="l" defTabSz="91423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t>2025/5/26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1675681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0.png"/><Relationship Id="rId5" Type="http://schemas.microsoft.com/office/2007/relationships/hdphoto" Target="../media/hdphoto6.wdp"/><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5" Type="http://schemas.openxmlformats.org/officeDocument/2006/relationships/image" Target="../media/image30.png"/><Relationship Id="rId4"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294613" y="102088"/>
            <a:ext cx="11602784" cy="6184491"/>
            <a:chOff x="280219" y="102086"/>
            <a:chExt cx="11631561" cy="618449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30163" y="3782901"/>
            <a:ext cx="12161839" cy="3075100"/>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8086971" y="-291724"/>
            <a:ext cx="3289079" cy="2034759"/>
          </a:xfrm>
          <a:prstGeom prst="rect">
            <a:avLst/>
          </a:prstGeom>
        </p:spPr>
      </p:pic>
      <p:pic>
        <p:nvPicPr>
          <p:cNvPr id="25" name="图片 24"/>
          <p:cNvPicPr>
            <a:picLocks noChangeAspect="1"/>
          </p:cNvPicPr>
          <p:nvPr/>
        </p:nvPicPr>
        <p:blipFill rotWithShape="1">
          <a:blip r:embed="rId7" cstate="print">
            <a:extLst>
              <a:ext uri="{28A0092B-C50C-407E-A947-70E740481C1C}">
                <a14:useLocalDpi xmlns:a14="http://schemas.microsoft.com/office/drawing/2010/main" val="0"/>
              </a:ext>
            </a:extLst>
          </a:blip>
          <a:srcRect l="33203" t="26841" r="49140"/>
          <a:stretch>
            <a:fillRect/>
          </a:stretch>
        </p:blipFill>
        <p:spPr>
          <a:xfrm rot="20477042">
            <a:off x="1654716" y="3375177"/>
            <a:ext cx="860491" cy="1651895"/>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1" y="35368"/>
            <a:ext cx="2473944" cy="2690653"/>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26672" r="83438" b="10952"/>
          <a:stretch>
            <a:fillRect/>
          </a:stretch>
        </p:blipFill>
        <p:spPr>
          <a:xfrm>
            <a:off x="10483275" y="725657"/>
            <a:ext cx="1099804" cy="1919031"/>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8559920" y="498245"/>
            <a:ext cx="681389" cy="1131155"/>
          </a:xfrm>
          <a:prstGeom prst="rect">
            <a:avLst/>
          </a:prstGeom>
        </p:spPr>
      </p:pic>
      <p:pic>
        <p:nvPicPr>
          <p:cNvPr id="21" name="Picture 20">
            <a:extLst>
              <a:ext uri="{FF2B5EF4-FFF2-40B4-BE49-F238E27FC236}">
                <a16:creationId xmlns:a16="http://schemas.microsoft.com/office/drawing/2014/main" id="{BEA04A1D-6066-48BF-8F9D-3143F8968E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31514" y="4311971"/>
            <a:ext cx="2409647" cy="2315804"/>
          </a:xfrm>
          <a:prstGeom prst="rect">
            <a:avLst/>
          </a:prstGeom>
        </p:spPr>
      </p:pic>
      <p:pic>
        <p:nvPicPr>
          <p:cNvPr id="6" name="Picture 5"/>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6355" y1="26563" x2="8867" y2="38867"/>
                        <a14:foregroundMark x1="10591" y1="39453" x2="246" y2="60938"/>
                        <a14:foregroundMark x1="1232" y1="61133" x2="9360" y2="81250"/>
                        <a14:foregroundMark x1="15517" y1="87695" x2="34236" y2="97070"/>
                        <a14:foregroundMark x1="50739" y1="96289" x2="81773" y2="88672"/>
                        <a14:foregroundMark x1="94828" y1="64453" x2="88670" y2="80273"/>
                        <a14:foregroundMark x1="72414" y1="28320" x2="88670" y2="41406"/>
                        <a14:foregroundMark x1="89163" y1="41797" x2="96059" y2="63672"/>
                      </a14:backgroundRemoval>
                    </a14:imgEffect>
                  </a14:imgLayer>
                </a14:imgProps>
              </a:ext>
              <a:ext uri="{28A0092B-C50C-407E-A947-70E740481C1C}">
                <a14:useLocalDpi xmlns:a14="http://schemas.microsoft.com/office/drawing/2010/main" val="0"/>
              </a:ext>
            </a:extLst>
          </a:blip>
          <a:stretch>
            <a:fillRect/>
          </a:stretch>
        </p:blipFill>
        <p:spPr>
          <a:xfrm>
            <a:off x="5768461" y="2601695"/>
            <a:ext cx="1498259" cy="1894117"/>
          </a:xfrm>
          <a:prstGeom prst="rect">
            <a:avLst/>
          </a:prstGeom>
        </p:spPr>
      </p:pic>
      <p:sp>
        <p:nvSpPr>
          <p:cNvPr id="17" name="WordArt 6"/>
          <p:cNvSpPr>
            <a:spLocks noChangeArrowheads="1" noChangeShapeType="1" noTextEdit="1"/>
          </p:cNvSpPr>
          <p:nvPr/>
        </p:nvSpPr>
        <p:spPr bwMode="auto">
          <a:xfrm>
            <a:off x="2737954" y="2408312"/>
            <a:ext cx="7865807" cy="2029117"/>
          </a:xfrm>
          <a:prstGeom prst="rect">
            <a:avLst/>
          </a:prstGeom>
        </p:spPr>
        <p:txBody>
          <a:bodyPr spcFirstLastPara="1" wrap="none" lIns="82139" tIns="41121" rIns="82139" bIns="41121" numCol="1" fromWordArt="1">
            <a:prstTxWarp prst="textArchUp">
              <a:avLst>
                <a:gd name="adj" fmla="val 11020719"/>
              </a:avLst>
            </a:prstTxWarp>
          </a:bodyPr>
          <a:lstStyle/>
          <a:p>
            <a:pPr algn="ctr" defTabSz="1094343">
              <a:lnSpc>
                <a:spcPct val="150000"/>
              </a:lnSpc>
              <a:defRPr/>
            </a:pPr>
            <a:r>
              <a:rPr lang="en-US" sz="3733"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sym typeface="Arial"/>
              </a:rPr>
              <a:t>CHÀO MỪNG CÁC CON </a:t>
            </a:r>
          </a:p>
          <a:p>
            <a:pPr algn="ctr" defTabSz="1094343">
              <a:lnSpc>
                <a:spcPct val="150000"/>
              </a:lnSpc>
              <a:defRPr/>
            </a:pPr>
            <a:r>
              <a:rPr lang="en-US" sz="3733"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sym typeface="Arial"/>
              </a:rPr>
              <a:t>ĐẾN VỚI TIẾT HỌC</a:t>
            </a:r>
          </a:p>
        </p:txBody>
      </p:sp>
      <p:sp>
        <p:nvSpPr>
          <p:cNvPr id="18" name="圆角矩形 1"/>
          <p:cNvSpPr/>
          <p:nvPr/>
        </p:nvSpPr>
        <p:spPr>
          <a:xfrm>
            <a:off x="2244943" y="4394911"/>
            <a:ext cx="8851827" cy="108924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471" tIns="54735" rIns="109471" bIns="54735" anchor="ctr"/>
          <a:lstStyle/>
          <a:p>
            <a:pPr algn="ctr" defTabSz="1459316">
              <a:defRPr/>
            </a:pPr>
            <a:r>
              <a:rPr lang="en-US" altLang="zh-CN" sz="42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Arial"/>
              </a:rPr>
              <a:t>ĐẠO ĐỨC</a:t>
            </a:r>
            <a:endParaRPr lang="zh-CN" altLang="en-US" sz="42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spTree>
    <p:extLst>
      <p:ext uri="{BB962C8B-B14F-4D97-AF65-F5344CB8AC3E}">
        <p14:creationId xmlns:p14="http://schemas.microsoft.com/office/powerpoint/2010/main" val="3891311890"/>
      </p:ext>
    </p:extLst>
  </p:cSld>
  <p:clrMapOvr>
    <a:masterClrMapping/>
  </p:clrMapOvr>
  <mc:AlternateContent xmlns:mc="http://schemas.openxmlformats.org/markup-compatibility/2006" xmlns:p14="http://schemas.microsoft.com/office/powerpoint/2010/main">
    <mc:Choice Requires="p14">
      <p:transition p14:dur="10" advClick="0" advTm="4761"/>
    </mc:Choice>
    <mc:Fallback xmlns="">
      <p:transition advClick="0" advTm="4761"/>
    </mc:Fallback>
  </mc:AlternateContent>
  <p:extLst>
    <p:ext uri="{E180D4A7-C9FB-4DFB-919C-405C955672EB}">
      <p14:showEvtLst xmlns:p14="http://schemas.microsoft.com/office/powerpoint/2010/main">
        <p14:playEvt time="1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80B764-E4E9-4999-BD28-B18E8823F6B4}"/>
              </a:ext>
            </a:extLst>
          </p:cNvPr>
          <p:cNvPicPr>
            <a:picLocks noChangeAspect="1"/>
          </p:cNvPicPr>
          <p:nvPr/>
        </p:nvPicPr>
        <p:blipFill rotWithShape="1">
          <a:blip r:embed="rId3">
            <a:extLst>
              <a:ext uri="{28A0092B-C50C-407E-A947-70E740481C1C}">
                <a14:useLocalDpi xmlns:a14="http://schemas.microsoft.com/office/drawing/2010/main" val="0"/>
              </a:ext>
            </a:extLst>
          </a:blip>
          <a:srcRect l="6724" t="9950" r="4957" b="8765"/>
          <a:stretch/>
        </p:blipFill>
        <p:spPr>
          <a:xfrm>
            <a:off x="1832448" y="143920"/>
            <a:ext cx="7886497" cy="6714079"/>
          </a:xfrm>
          <a:prstGeom prst="rect">
            <a:avLst/>
          </a:prstGeom>
        </p:spPr>
      </p:pic>
      <p:pic>
        <p:nvPicPr>
          <p:cNvPr id="4" name="Picture 3">
            <a:extLst>
              <a:ext uri="{FF2B5EF4-FFF2-40B4-BE49-F238E27FC236}">
                <a16:creationId xmlns:a16="http://schemas.microsoft.com/office/drawing/2014/main" id="{CFA222CA-66A2-46F6-B0E0-9A642D5A4E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4815" b="71204" l="73750" r="94375"/>
                    </a14:imgEffect>
                  </a14:imgLayer>
                </a14:imgProps>
              </a:ext>
              <a:ext uri="{28A0092B-C50C-407E-A947-70E740481C1C}">
                <a14:useLocalDpi xmlns:a14="http://schemas.microsoft.com/office/drawing/2010/main" val="0"/>
              </a:ext>
            </a:extLst>
          </a:blip>
          <a:srcRect l="73845" t="38620" r="5605" b="30403"/>
          <a:stretch/>
        </p:blipFill>
        <p:spPr>
          <a:xfrm>
            <a:off x="6206975" y="5274027"/>
            <a:ext cx="1868055" cy="1583973"/>
          </a:xfrm>
          <a:prstGeom prst="rect">
            <a:avLst/>
          </a:prstGeom>
        </p:spPr>
      </p:pic>
      <p:pic>
        <p:nvPicPr>
          <p:cNvPr id="5" name="Picture 4">
            <a:extLst>
              <a:ext uri="{FF2B5EF4-FFF2-40B4-BE49-F238E27FC236}">
                <a16:creationId xmlns:a16="http://schemas.microsoft.com/office/drawing/2014/main" id="{0DD525B9-B456-49B7-B938-D4631FFA230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952" b="73227" l="68448" r="92724">
                        <a14:foregroundMark x1="86864" y1="42792" x2="86864" y2="42792"/>
                        <a14:foregroundMark x1="85576" y1="40847" x2="83258" y2="41304"/>
                        <a14:foregroundMark x1="88152" y1="41304" x2="86671" y2="40160"/>
                        <a14:foregroundMark x1="85190" y1="37872" x2="87894" y2="40503"/>
                      </a14:backgroundRemoval>
                    </a14:imgEffect>
                  </a14:imgLayer>
                </a14:imgProps>
              </a:ext>
              <a:ext uri="{28A0092B-C50C-407E-A947-70E740481C1C}">
                <a14:useLocalDpi xmlns:a14="http://schemas.microsoft.com/office/drawing/2010/main" val="0"/>
              </a:ext>
            </a:extLst>
          </a:blip>
          <a:srcRect l="71145" t="34449" r="8098" b="29158"/>
          <a:stretch/>
        </p:blipFill>
        <p:spPr>
          <a:xfrm>
            <a:off x="4867701" y="502900"/>
            <a:ext cx="1339274" cy="1320800"/>
          </a:xfrm>
          <a:prstGeom prst="rect">
            <a:avLst/>
          </a:prstGeom>
        </p:spPr>
      </p:pic>
      <p:pic>
        <p:nvPicPr>
          <p:cNvPr id="7" name="Picture 6">
            <a:extLst>
              <a:ext uri="{FF2B5EF4-FFF2-40B4-BE49-F238E27FC236}">
                <a16:creationId xmlns:a16="http://schemas.microsoft.com/office/drawing/2014/main" id="{0DD525B9-B456-49B7-B938-D4631FFA23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145" t="34449" r="8098" b="29158"/>
          <a:stretch/>
        </p:blipFill>
        <p:spPr>
          <a:xfrm>
            <a:off x="8436955" y="2606930"/>
            <a:ext cx="1339274" cy="1320800"/>
          </a:xfrm>
          <a:prstGeom prst="rect">
            <a:avLst/>
          </a:prstGeom>
        </p:spPr>
      </p:pic>
    </p:spTree>
    <p:custDataLst>
      <p:tags r:id="rId1"/>
    </p:custDataLst>
    <p:extLst>
      <p:ext uri="{BB962C8B-B14F-4D97-AF65-F5344CB8AC3E}">
        <p14:creationId xmlns:p14="http://schemas.microsoft.com/office/powerpoint/2010/main" val="3884832979"/>
      </p:ext>
    </p:extLst>
  </p:cSld>
  <p:clrMapOvr>
    <a:masterClrMapping/>
  </p:clrMapOvr>
  <mc:AlternateContent xmlns:mc="http://schemas.openxmlformats.org/markup-compatibility/2006" xmlns:p14="http://schemas.microsoft.com/office/powerpoint/2010/main">
    <mc:Choice Requires="p14">
      <p:transition spd="slow" p14:dur="2000" advTm="29187"/>
    </mc:Choice>
    <mc:Fallback xmlns="">
      <p:transition spd="slow" advTm="291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000 of the Best Free Cute Background Images HD -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7049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31961" y="406843"/>
            <a:ext cx="7728078" cy="646331"/>
          </a:xfrm>
          <a:prstGeom prst="rect">
            <a:avLst/>
          </a:prstGeom>
          <a:noFill/>
        </p:spPr>
        <p:txBody>
          <a:bodyPr wrap="none" rtlCol="0">
            <a:spAutoFit/>
          </a:bodyPr>
          <a:lstStyle/>
          <a:p>
            <a:pPr algn="ctr"/>
            <a:r>
              <a:rPr lang="en-US" sz="3600" b="1" dirty="0" err="1">
                <a:solidFill>
                  <a:srgbClr val="FF0000"/>
                </a:solidFill>
              </a:rPr>
              <a:t>Vì</a:t>
            </a:r>
            <a:r>
              <a:rPr lang="en-US" sz="3600" b="1" dirty="0">
                <a:solidFill>
                  <a:srgbClr val="FF0000"/>
                </a:solidFill>
              </a:rPr>
              <a:t> </a:t>
            </a:r>
            <a:r>
              <a:rPr lang="en-US" sz="3600" b="1" dirty="0" err="1">
                <a:solidFill>
                  <a:srgbClr val="FF0000"/>
                </a:solidFill>
              </a:rPr>
              <a:t>sao</a:t>
            </a:r>
            <a:r>
              <a:rPr lang="en-US" sz="3600" b="1" dirty="0">
                <a:solidFill>
                  <a:srgbClr val="FF0000"/>
                </a:solidFill>
              </a:rPr>
              <a:t> </a:t>
            </a:r>
            <a:r>
              <a:rPr lang="en-US" sz="3600" b="1" dirty="0" err="1">
                <a:solidFill>
                  <a:srgbClr val="FF0000"/>
                </a:solidFill>
              </a:rPr>
              <a:t>khi</a:t>
            </a:r>
            <a:r>
              <a:rPr lang="en-US" sz="3600" b="1" dirty="0">
                <a:solidFill>
                  <a:srgbClr val="FF0000"/>
                </a:solidFill>
              </a:rPr>
              <a:t> </a:t>
            </a:r>
            <a:r>
              <a:rPr lang="en-US" sz="3600" b="1" dirty="0" err="1">
                <a:solidFill>
                  <a:srgbClr val="FF0000"/>
                </a:solidFill>
              </a:rPr>
              <a:t>mắc</a:t>
            </a:r>
            <a:r>
              <a:rPr lang="en-US" sz="3600" b="1" dirty="0">
                <a:solidFill>
                  <a:srgbClr val="FF0000"/>
                </a:solidFill>
              </a:rPr>
              <a:t> </a:t>
            </a:r>
            <a:r>
              <a:rPr lang="en-US" sz="3600" b="1" dirty="0" err="1">
                <a:solidFill>
                  <a:srgbClr val="FF0000"/>
                </a:solidFill>
              </a:rPr>
              <a:t>lỗi</a:t>
            </a:r>
            <a:r>
              <a:rPr lang="en-US" sz="3600" b="1" dirty="0">
                <a:solidFill>
                  <a:srgbClr val="FF0000"/>
                </a:solidFill>
              </a:rPr>
              <a:t> </a:t>
            </a:r>
            <a:r>
              <a:rPr lang="en-US" sz="3600" b="1" dirty="0" err="1">
                <a:solidFill>
                  <a:srgbClr val="FF0000"/>
                </a:solidFill>
              </a:rPr>
              <a:t>em</a:t>
            </a:r>
            <a:r>
              <a:rPr lang="en-US" sz="3600" b="1" dirty="0">
                <a:solidFill>
                  <a:srgbClr val="FF0000"/>
                </a:solidFill>
              </a:rPr>
              <a:t> </a:t>
            </a:r>
            <a:r>
              <a:rPr lang="en-US" sz="3600" b="1" dirty="0" err="1">
                <a:solidFill>
                  <a:srgbClr val="FF0000"/>
                </a:solidFill>
              </a:rPr>
              <a:t>cần</a:t>
            </a:r>
            <a:r>
              <a:rPr lang="en-US" sz="3600" b="1" dirty="0">
                <a:solidFill>
                  <a:srgbClr val="FF0000"/>
                </a:solidFill>
              </a:rPr>
              <a:t> </a:t>
            </a:r>
            <a:r>
              <a:rPr lang="en-US" sz="3600" b="1" dirty="0" err="1">
                <a:solidFill>
                  <a:srgbClr val="FF0000"/>
                </a:solidFill>
              </a:rPr>
              <a:t>biết</a:t>
            </a:r>
            <a:r>
              <a:rPr lang="en-US" sz="3600" b="1" dirty="0">
                <a:solidFill>
                  <a:srgbClr val="FF0000"/>
                </a:solidFill>
              </a:rPr>
              <a:t> </a:t>
            </a:r>
            <a:r>
              <a:rPr lang="en-US" sz="3600" b="1" dirty="0" err="1">
                <a:solidFill>
                  <a:srgbClr val="FF0000"/>
                </a:solidFill>
              </a:rPr>
              <a:t>nhận</a:t>
            </a:r>
            <a:r>
              <a:rPr lang="en-US" sz="3600" b="1" dirty="0">
                <a:solidFill>
                  <a:srgbClr val="FF0000"/>
                </a:solidFill>
              </a:rPr>
              <a:t> </a:t>
            </a:r>
            <a:r>
              <a:rPr lang="en-US" sz="3600" b="1" dirty="0" err="1">
                <a:solidFill>
                  <a:srgbClr val="FF0000"/>
                </a:solidFill>
              </a:rPr>
              <a:t>lỗi</a:t>
            </a:r>
            <a:r>
              <a:rPr lang="en-US" sz="3600" b="1" dirty="0">
                <a:solidFill>
                  <a:srgbClr val="FF0000"/>
                </a:solidFill>
              </a:rPr>
              <a:t>?</a:t>
            </a:r>
          </a:p>
        </p:txBody>
      </p:sp>
      <p:sp>
        <p:nvSpPr>
          <p:cNvPr id="3" name="Rectangle 2"/>
          <p:cNvSpPr/>
          <p:nvPr/>
        </p:nvSpPr>
        <p:spPr>
          <a:xfrm>
            <a:off x="532262" y="1719325"/>
            <a:ext cx="6701051" cy="3539430"/>
          </a:xfrm>
          <a:prstGeom prst="rect">
            <a:avLst/>
          </a:prstGeom>
          <a:solidFill>
            <a:schemeClr val="bg1"/>
          </a:solidFill>
        </p:spPr>
        <p:txBody>
          <a:bodyPr wrap="square">
            <a:spAutoFit/>
          </a:bodyPr>
          <a:lstStyle/>
          <a:p>
            <a:pPr algn="just"/>
            <a:r>
              <a:rPr lang="en-US" sz="2800" dirty="0">
                <a:solidFill>
                  <a:srgbClr val="000000"/>
                </a:solidFill>
                <a:latin typeface="OpenSans"/>
              </a:rPr>
              <a:t>- </a:t>
            </a:r>
            <a:r>
              <a:rPr lang="vi-VN" sz="2800" dirty="0">
                <a:solidFill>
                  <a:srgbClr val="000000"/>
                </a:solidFill>
                <a:latin typeface="OpenSans"/>
              </a:rPr>
              <a:t>Biết nhận lỗi và sửa lỗi sẽ giúp em mau tiến bộ và được mọi người quý mến.</a:t>
            </a:r>
            <a:endParaRPr lang="en-US" sz="2800" dirty="0">
              <a:solidFill>
                <a:srgbClr val="000000"/>
              </a:solidFill>
              <a:latin typeface="OpenSans"/>
            </a:endParaRPr>
          </a:p>
          <a:p>
            <a:pPr algn="just"/>
            <a:br>
              <a:rPr lang="vi-VN" sz="2800" dirty="0">
                <a:solidFill>
                  <a:srgbClr val="000000"/>
                </a:solidFill>
                <a:latin typeface="OpenSans"/>
              </a:rPr>
            </a:br>
            <a:r>
              <a:rPr lang="en-US" sz="2800" dirty="0">
                <a:solidFill>
                  <a:srgbClr val="000000"/>
                </a:solidFill>
                <a:latin typeface="OpenSans"/>
              </a:rPr>
              <a:t>- </a:t>
            </a:r>
            <a:r>
              <a:rPr lang="vi-VN" sz="2800" dirty="0"/>
              <a:t>Nếu không biết nhận lỗi và sửa lỗi thì chúng ta sẽ không được mọi người tin tưởng, không bao giờ tự nhận ra được sai lầm của bản thân và sẽ làm sai nhiều việc.</a:t>
            </a:r>
            <a:endParaRPr lang="en-US" sz="2800" dirty="0"/>
          </a:p>
        </p:txBody>
      </p:sp>
    </p:spTree>
    <p:extLst>
      <p:ext uri="{BB962C8B-B14F-4D97-AF65-F5344CB8AC3E}">
        <p14:creationId xmlns:p14="http://schemas.microsoft.com/office/powerpoint/2010/main" val="311805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45D5C6-403D-478C-BA6F-09C33C76B710}"/>
              </a:ext>
            </a:extLst>
          </p:cNvPr>
          <p:cNvPicPr>
            <a:picLocks noChangeAspect="1"/>
          </p:cNvPicPr>
          <p:nvPr/>
        </p:nvPicPr>
        <p:blipFill rotWithShape="1">
          <a:blip r:embed="rId2">
            <a:extLst>
              <a:ext uri="{28A0092B-C50C-407E-A947-70E740481C1C}">
                <a14:useLocalDpi xmlns:a14="http://schemas.microsoft.com/office/drawing/2010/main" val="0"/>
              </a:ext>
            </a:extLst>
          </a:blip>
          <a:srcRect l="3613" t="22776" r="9317" b="3820"/>
          <a:stretch/>
        </p:blipFill>
        <p:spPr>
          <a:xfrm>
            <a:off x="740745" y="1215200"/>
            <a:ext cx="10615587" cy="4394029"/>
          </a:xfrm>
          <a:prstGeom prst="rect">
            <a:avLst/>
          </a:prstGeom>
        </p:spPr>
      </p:pic>
      <p:pic>
        <p:nvPicPr>
          <p:cNvPr id="3" name="Content Placeholder 3" descr="544f0a9d78c68798ded7">
            <a:extLst>
              <a:ext uri="{FF2B5EF4-FFF2-40B4-BE49-F238E27FC236}">
                <a16:creationId xmlns:a16="http://schemas.microsoft.com/office/drawing/2014/main" id="{3F2C8AEF-6910-42CD-A158-DFF0958CE6B5}"/>
              </a:ext>
            </a:extLst>
          </p:cNvPr>
          <p:cNvPicPr>
            <a:picLocks noChangeAspect="1"/>
          </p:cNvPicPr>
          <p:nvPr/>
        </p:nvPicPr>
        <p:blipFill rotWithShape="1">
          <a:blip r:embed="rId3"/>
          <a:srcRect l="9891" r="68297" b="78150"/>
          <a:stretch/>
        </p:blipFill>
        <p:spPr>
          <a:xfrm>
            <a:off x="-1" y="0"/>
            <a:ext cx="2006221" cy="955892"/>
          </a:xfrm>
          <a:prstGeom prst="rect">
            <a:avLst/>
          </a:prstGeom>
        </p:spPr>
      </p:pic>
    </p:spTree>
    <p:extLst>
      <p:ext uri="{BB962C8B-B14F-4D97-AF65-F5344CB8AC3E}">
        <p14:creationId xmlns:p14="http://schemas.microsoft.com/office/powerpoint/2010/main" val="3882800374"/>
      </p:ext>
    </p:extLst>
  </p:cSld>
  <p:clrMapOvr>
    <a:masterClrMapping/>
  </p:clrMapOvr>
  <mc:AlternateContent xmlns:mc="http://schemas.openxmlformats.org/markup-compatibility/2006" xmlns:p14="http://schemas.microsoft.com/office/powerpoint/2010/main">
    <mc:Choice Requires="p14">
      <p:transition spd="slow" p14:dur="2000" advTm="11496"/>
    </mc:Choice>
    <mc:Fallback xmlns="">
      <p:transition spd="slow" advTm="1149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531E9F-5A2B-4C59-A03D-BB77891EEF66}"/>
              </a:ext>
            </a:extLst>
          </p:cNvPr>
          <p:cNvPicPr>
            <a:picLocks noChangeAspect="1"/>
          </p:cNvPicPr>
          <p:nvPr/>
        </p:nvPicPr>
        <p:blipFill rotWithShape="1">
          <a:blip r:embed="rId2">
            <a:extLst>
              <a:ext uri="{28A0092B-C50C-407E-A947-70E740481C1C}">
                <a14:useLocalDpi xmlns:a14="http://schemas.microsoft.com/office/drawing/2010/main" val="0"/>
              </a:ext>
            </a:extLst>
          </a:blip>
          <a:srcRect l="10805" t="18281" r="24695" b="4966"/>
          <a:stretch/>
        </p:blipFill>
        <p:spPr>
          <a:xfrm>
            <a:off x="1901800" y="994736"/>
            <a:ext cx="7863841" cy="5263764"/>
          </a:xfrm>
          <a:prstGeom prst="rect">
            <a:avLst/>
          </a:prstGeom>
        </p:spPr>
      </p:pic>
      <p:pic>
        <p:nvPicPr>
          <p:cNvPr id="3" name="Content Placeholder 3" descr="359d944be610194e4001">
            <a:extLst>
              <a:ext uri="{FF2B5EF4-FFF2-40B4-BE49-F238E27FC236}">
                <a16:creationId xmlns:a16="http://schemas.microsoft.com/office/drawing/2014/main" id="{D0746887-C8A5-48A9-BBC1-0585DE7E5F23}"/>
              </a:ext>
            </a:extLst>
          </p:cNvPr>
          <p:cNvPicPr>
            <a:picLocks noChangeAspect="1"/>
          </p:cNvPicPr>
          <p:nvPr/>
        </p:nvPicPr>
        <p:blipFill rotWithShape="1">
          <a:blip r:embed="rId3"/>
          <a:srcRect l="9530" r="69275" b="82045"/>
          <a:stretch/>
        </p:blipFill>
        <p:spPr>
          <a:xfrm>
            <a:off x="249383" y="126185"/>
            <a:ext cx="1906964" cy="891477"/>
          </a:xfrm>
          <a:prstGeom prst="rect">
            <a:avLst/>
          </a:prstGeom>
        </p:spPr>
      </p:pic>
    </p:spTree>
    <p:extLst>
      <p:ext uri="{BB962C8B-B14F-4D97-AF65-F5344CB8AC3E}">
        <p14:creationId xmlns:p14="http://schemas.microsoft.com/office/powerpoint/2010/main" val="2690161785"/>
      </p:ext>
    </p:extLst>
  </p:cSld>
  <p:clrMapOvr>
    <a:masterClrMapping/>
  </p:clrMapOvr>
  <mc:AlternateContent xmlns:mc="http://schemas.openxmlformats.org/markup-compatibility/2006" xmlns:p14="http://schemas.microsoft.com/office/powerpoint/2010/main">
    <mc:Choice Requires="p14">
      <p:transition spd="slow" p14:dur="2000" advTm="39570"/>
    </mc:Choice>
    <mc:Fallback xmlns="">
      <p:transition spd="slow" advTm="3957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531E9F-5A2B-4C59-A03D-BB77891EEF66}"/>
              </a:ext>
            </a:extLst>
          </p:cNvPr>
          <p:cNvPicPr>
            <a:picLocks noChangeAspect="1"/>
          </p:cNvPicPr>
          <p:nvPr/>
        </p:nvPicPr>
        <p:blipFill rotWithShape="1">
          <a:blip r:embed="rId3">
            <a:extLst>
              <a:ext uri="{28A0092B-C50C-407E-A947-70E740481C1C}">
                <a14:useLocalDpi xmlns:a14="http://schemas.microsoft.com/office/drawing/2010/main" val="0"/>
              </a:ext>
            </a:extLst>
          </a:blip>
          <a:srcRect l="10805" t="18281" r="24695" b="4966"/>
          <a:stretch/>
        </p:blipFill>
        <p:spPr>
          <a:xfrm>
            <a:off x="3293510" y="675995"/>
            <a:ext cx="7863841" cy="5135524"/>
          </a:xfrm>
          <a:prstGeom prst="rect">
            <a:avLst/>
          </a:prstGeom>
        </p:spPr>
      </p:pic>
      <p:pic>
        <p:nvPicPr>
          <p:cNvPr id="3" name="Content Placeholder 3" descr="359d944be610194e4001">
            <a:extLst>
              <a:ext uri="{FF2B5EF4-FFF2-40B4-BE49-F238E27FC236}">
                <a16:creationId xmlns:a16="http://schemas.microsoft.com/office/drawing/2014/main" id="{D0746887-C8A5-48A9-BBC1-0585DE7E5F23}"/>
              </a:ext>
            </a:extLst>
          </p:cNvPr>
          <p:cNvPicPr>
            <a:picLocks noChangeAspect="1"/>
          </p:cNvPicPr>
          <p:nvPr/>
        </p:nvPicPr>
        <p:blipFill rotWithShape="1">
          <a:blip r:embed="rId4"/>
          <a:srcRect l="9530" r="69275" b="82045"/>
          <a:stretch/>
        </p:blipFill>
        <p:spPr>
          <a:xfrm>
            <a:off x="249382" y="126185"/>
            <a:ext cx="2281381" cy="1066511"/>
          </a:xfrm>
          <a:prstGeom prst="rect">
            <a:avLst/>
          </a:prstGeom>
        </p:spPr>
      </p:pic>
      <p:sp>
        <p:nvSpPr>
          <p:cNvPr id="4" name="Thought Bubble: Cloud 3">
            <a:extLst>
              <a:ext uri="{FF2B5EF4-FFF2-40B4-BE49-F238E27FC236}">
                <a16:creationId xmlns:a16="http://schemas.microsoft.com/office/drawing/2014/main" id="{FA905B7F-8519-4D7A-B3A1-84A87F1CFF11}"/>
              </a:ext>
            </a:extLst>
          </p:cNvPr>
          <p:cNvSpPr/>
          <p:nvPr/>
        </p:nvSpPr>
        <p:spPr>
          <a:xfrm rot="16200000">
            <a:off x="1113547" y="1217197"/>
            <a:ext cx="3009253" cy="4737583"/>
          </a:xfrm>
          <a:prstGeom prst="cloudCallou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6" name="TextBox 5">
            <a:extLst>
              <a:ext uri="{FF2B5EF4-FFF2-40B4-BE49-F238E27FC236}">
                <a16:creationId xmlns:a16="http://schemas.microsoft.com/office/drawing/2014/main" id="{6FE72B3F-A717-48D5-85E5-AF5833A39923}"/>
              </a:ext>
            </a:extLst>
          </p:cNvPr>
          <p:cNvSpPr txBox="1"/>
          <p:nvPr/>
        </p:nvSpPr>
        <p:spPr>
          <a:xfrm>
            <a:off x="715817" y="2459504"/>
            <a:ext cx="3951717" cy="2246769"/>
          </a:xfrm>
          <a:prstGeom prst="rect">
            <a:avLst/>
          </a:prstGeom>
          <a:noFill/>
        </p:spPr>
        <p:txBody>
          <a:bodyPr wrap="square" rtlCol="0">
            <a:spAutoFit/>
          </a:bodyPr>
          <a:lstStyle/>
          <a:p>
            <a:r>
              <a:rPr lang="en-US" sz="2800" dirty="0" err="1">
                <a:solidFill>
                  <a:srgbClr val="FFFF00"/>
                </a:solidFill>
                <a:latin typeface="Times New Roman" panose="02020603050405020304" pitchFamily="18" charset="0"/>
                <a:cs typeface="Times New Roman" panose="02020603050405020304" pitchFamily="18" charset="0"/>
              </a:rPr>
              <a:t>Em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thành</a:t>
            </a:r>
            <a:r>
              <a:rPr lang="en-US" sz="2800" dirty="0">
                <a:solidFill>
                  <a:srgbClr val="FFFF00"/>
                </a:solidFill>
                <a:latin typeface="Times New Roman" panose="02020603050405020304" pitchFamily="18" charset="0"/>
                <a:cs typeface="Times New Roman" panose="02020603050405020304" pitchFamily="18" charset="0"/>
              </a:rPr>
              <a:t> thật </a:t>
            </a:r>
            <a:r>
              <a:rPr lang="en-US" sz="2800" dirty="0" err="1">
                <a:solidFill>
                  <a:srgbClr val="FFFF00"/>
                </a:solidFill>
                <a:latin typeface="Times New Roman" panose="02020603050405020304" pitchFamily="18" charset="0"/>
                <a:cs typeface="Times New Roman" panose="02020603050405020304" pitchFamily="18" charset="0"/>
              </a:rPr>
              <a:t>nhận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lỗi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khoanh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tay</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xin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lỗi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mẹ</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Mẹ</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ơi</a:t>
            </a:r>
            <a:r>
              <a:rPr lang="en-US" sz="2800" dirty="0">
                <a:solidFill>
                  <a:srgbClr val="FFFF00"/>
                </a:solidFill>
                <a:latin typeface="Times New Roman" panose="02020603050405020304" pitchFamily="18" charset="0"/>
                <a:cs typeface="Times New Roman" panose="02020603050405020304" pitchFamily="18" charset="0"/>
              </a:rPr>
              <a:t>, con </a:t>
            </a:r>
            <a:r>
              <a:rPr lang="en-US" sz="2800" dirty="0" err="1">
                <a:solidFill>
                  <a:srgbClr val="FFFF00"/>
                </a:solidFill>
                <a:latin typeface="Times New Roman" panose="02020603050405020304" pitchFamily="18" charset="0"/>
                <a:cs typeface="Times New Roman" panose="02020603050405020304" pitchFamily="18" charset="0"/>
              </a:rPr>
              <a:t>xin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lỗi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mẹ</a:t>
            </a:r>
            <a:r>
              <a:rPr lang="en-US" sz="2800" dirty="0">
                <a:solidFill>
                  <a:srgbClr val="FFFF00"/>
                </a:solidFill>
                <a:latin typeface="Times New Roman" panose="02020603050405020304" pitchFamily="18" charset="0"/>
                <a:cs typeface="Times New Roman" panose="02020603050405020304" pitchFamily="18" charset="0"/>
              </a:rPr>
              <a:t> ạ! Con </a:t>
            </a:r>
            <a:r>
              <a:rPr lang="en-US" sz="2800" dirty="0" err="1">
                <a:solidFill>
                  <a:srgbClr val="FFFF00"/>
                </a:solidFill>
                <a:latin typeface="Times New Roman" panose="02020603050405020304" pitchFamily="18" charset="0"/>
                <a:cs typeface="Times New Roman" panose="02020603050405020304" pitchFamily="18" charset="0"/>
              </a:rPr>
              <a:t>lỡ</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đá</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bóng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bình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hoa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bị</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rơi</a:t>
            </a:r>
            <a:r>
              <a:rPr lang="en-US" sz="2800" dirty="0">
                <a:solidFill>
                  <a:srgbClr val="FFFF00"/>
                </a:solidFill>
                <a:latin typeface="Times New Roman" panose="02020603050405020304" pitchFamily="18" charset="0"/>
                <a:cs typeface="Times New Roman" panose="02020603050405020304" pitchFamily="18" charset="0"/>
              </a:rPr>
              <a:t> ạ!”</a:t>
            </a:r>
          </a:p>
        </p:txBody>
      </p:sp>
    </p:spTree>
    <p:custDataLst>
      <p:tags r:id="rId1"/>
    </p:custDataLst>
    <p:extLst>
      <p:ext uri="{BB962C8B-B14F-4D97-AF65-F5344CB8AC3E}">
        <p14:creationId xmlns:p14="http://schemas.microsoft.com/office/powerpoint/2010/main" val="211188041"/>
      </p:ext>
    </p:extLst>
  </p:cSld>
  <p:clrMapOvr>
    <a:masterClrMapping/>
  </p:clrMapOvr>
  <mc:AlternateContent xmlns:mc="http://schemas.openxmlformats.org/markup-compatibility/2006" xmlns:p14="http://schemas.microsoft.com/office/powerpoint/2010/main">
    <mc:Choice Requires="p14">
      <p:transition spd="slow" p14:dur="2000" advTm="50521"/>
    </mc:Choice>
    <mc:Fallback xmlns="">
      <p:transition spd="slow" advTm="505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A picture containing flower&#10;&#10;Description automatically genera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779871"/>
          </a:xfrm>
          <a:prstGeom prst="rect">
            <a:avLst/>
          </a:prstGeom>
          <a:ln>
            <a:noFill/>
          </a:ln>
          <a:effectLst>
            <a:softEdge rad="112500"/>
          </a:effectLst>
        </p:spPr>
      </p:pic>
      <p:pic>
        <p:nvPicPr>
          <p:cNvPr id="4" name="Picture 3">
            <a:extLst>
              <a:ext uri="{FF2B5EF4-FFF2-40B4-BE49-F238E27FC236}">
                <a16:creationId xmlns:a16="http://schemas.microsoft.com/office/drawing/2014/main" id="{C25547EC-F996-4032-BED0-7681A54FD733}"/>
              </a:ext>
            </a:extLst>
          </p:cNvPr>
          <p:cNvPicPr>
            <a:picLocks noChangeAspect="1"/>
          </p:cNvPicPr>
          <p:nvPr/>
        </p:nvPicPr>
        <p:blipFill rotWithShape="1">
          <a:blip r:embed="rId4">
            <a:extLst>
              <a:ext uri="{28A0092B-C50C-407E-A947-70E740481C1C}">
                <a14:useLocalDpi xmlns:a14="http://schemas.microsoft.com/office/drawing/2010/main" val="0"/>
              </a:ext>
            </a:extLst>
          </a:blip>
          <a:srcRect l="4757" t="20290" r="4591" b="9449"/>
          <a:stretch/>
        </p:blipFill>
        <p:spPr>
          <a:xfrm>
            <a:off x="858741" y="985961"/>
            <a:ext cx="11052314" cy="4818491"/>
          </a:xfrm>
          <a:prstGeom prst="rect">
            <a:avLst/>
          </a:prstGeom>
        </p:spPr>
      </p:pic>
    </p:spTree>
    <p:custDataLst>
      <p:tags r:id="rId1"/>
    </p:custDataLst>
    <p:extLst>
      <p:ext uri="{BB962C8B-B14F-4D97-AF65-F5344CB8AC3E}">
        <p14:creationId xmlns:p14="http://schemas.microsoft.com/office/powerpoint/2010/main" val="1572513908"/>
      </p:ext>
    </p:extLst>
  </p:cSld>
  <p:clrMapOvr>
    <a:masterClrMapping/>
  </p:clrMapOvr>
  <mc:AlternateContent xmlns:mc="http://schemas.openxmlformats.org/markup-compatibility/2006" xmlns:p14="http://schemas.microsoft.com/office/powerpoint/2010/main">
    <mc:Choice Requires="p14">
      <p:transition spd="slow" p14:dur="2000" advTm="23463"/>
    </mc:Choice>
    <mc:Fallback xmlns="">
      <p:transition spd="slow" advTm="234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745870b86012c47.jpg"/>
          <p:cNvPicPr>
            <a:picLocks noChangeAspect="1"/>
          </p:cNvPicPr>
          <p:nvPr/>
        </p:nvPicPr>
        <p:blipFill>
          <a:blip r:embed="rId2"/>
          <a:stretch>
            <a:fillRect/>
          </a:stretch>
        </p:blipFill>
        <p:spPr>
          <a:xfrm>
            <a:off x="-1" y="0"/>
            <a:ext cx="12108873" cy="6858000"/>
          </a:xfrm>
          <a:prstGeom prst="rect">
            <a:avLst/>
          </a:prstGeom>
        </p:spPr>
      </p:pic>
      <p:sp>
        <p:nvSpPr>
          <p:cNvPr id="7" name="Rectangle 6"/>
          <p:cNvSpPr/>
          <p:nvPr/>
        </p:nvSpPr>
        <p:spPr>
          <a:xfrm>
            <a:off x="949073" y="2971800"/>
            <a:ext cx="9741769"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err="1">
                <a:ln w="11430"/>
                <a:solidFill>
                  <a:srgbClr val="FF0000"/>
                </a:solidFill>
                <a:effectLst>
                  <a:outerShdw blurRad="76200" dist="50800" dir="5400000" algn="tl" rotWithShape="0">
                    <a:srgbClr val="000000">
                      <a:alpha val="65000"/>
                    </a:srgbClr>
                  </a:outerShdw>
                </a:effectLst>
              </a:rPr>
              <a:t>Củng</a:t>
            </a:r>
            <a:r>
              <a:rPr lang="en-US" sz="3600" b="1" spc="50" dirty="0">
                <a:ln w="11430"/>
                <a:solidFill>
                  <a:srgbClr val="FF0000"/>
                </a:solidFill>
                <a:effectLst>
                  <a:outerShdw blurRad="76200" dist="50800" dir="5400000" algn="tl" rotWithShape="0">
                    <a:srgbClr val="000000">
                      <a:alpha val="65000"/>
                    </a:srgbClr>
                  </a:outerShdw>
                </a:effectLst>
              </a:rPr>
              <a:t> </a:t>
            </a:r>
            <a:r>
              <a:rPr lang="en-US" sz="3600" b="1" spc="50" dirty="0" err="1">
                <a:ln w="11430"/>
                <a:solidFill>
                  <a:srgbClr val="FF0000"/>
                </a:solidFill>
                <a:effectLst>
                  <a:outerShdw blurRad="76200" dist="50800" dir="5400000" algn="tl" rotWithShape="0">
                    <a:srgbClr val="000000">
                      <a:alpha val="65000"/>
                    </a:srgbClr>
                  </a:outerShdw>
                </a:effectLst>
              </a:rPr>
              <a:t>cố</a:t>
            </a:r>
            <a:r>
              <a:rPr lang="en-US" sz="3600" b="1" spc="50" dirty="0">
                <a:ln w="11430"/>
                <a:solidFill>
                  <a:srgbClr val="FF0000"/>
                </a:solidFill>
                <a:effectLst>
                  <a:outerShdw blurRad="76200" dist="50800" dir="5400000" algn="tl" rotWithShape="0">
                    <a:srgbClr val="000000">
                      <a:alpha val="65000"/>
                    </a:srgbClr>
                  </a:outerShdw>
                </a:effectLst>
              </a:rPr>
              <a:t> - </a:t>
            </a:r>
            <a:r>
              <a:rPr lang="en-US" sz="3600" b="1" spc="50" dirty="0" err="1">
                <a:ln w="11430"/>
                <a:solidFill>
                  <a:srgbClr val="FF0000"/>
                </a:solidFill>
                <a:effectLst>
                  <a:outerShdw blurRad="76200" dist="50800" dir="5400000" algn="tl" rotWithShape="0">
                    <a:srgbClr val="000000">
                      <a:alpha val="65000"/>
                    </a:srgbClr>
                  </a:outerShdw>
                </a:effectLst>
              </a:rPr>
              <a:t>dặn</a:t>
            </a:r>
            <a:r>
              <a:rPr lang="en-US" sz="3600" b="1" spc="50" dirty="0">
                <a:ln w="11430"/>
                <a:solidFill>
                  <a:srgbClr val="FF0000"/>
                </a:solidFill>
                <a:effectLst>
                  <a:outerShdw blurRad="76200" dist="50800" dir="5400000" algn="tl" rotWithShape="0">
                    <a:srgbClr val="000000">
                      <a:alpha val="65000"/>
                    </a:srgbClr>
                  </a:outerShdw>
                </a:effectLst>
              </a:rPr>
              <a:t> </a:t>
            </a:r>
            <a:r>
              <a:rPr lang="en-US" sz="3600" b="1" spc="50" dirty="0" err="1">
                <a:ln w="11430"/>
                <a:solidFill>
                  <a:srgbClr val="FF0000"/>
                </a:solidFill>
                <a:effectLst>
                  <a:outerShdw blurRad="76200" dist="50800" dir="5400000" algn="tl" rotWithShape="0">
                    <a:srgbClr val="000000">
                      <a:alpha val="65000"/>
                    </a:srgbClr>
                  </a:outerShdw>
                </a:effectLst>
              </a:rPr>
              <a:t>dò</a:t>
            </a:r>
            <a:endParaRPr lang="en-US" sz="3600" b="1" spc="50" dirty="0">
              <a:ln w="11430"/>
              <a:solidFill>
                <a:srgbClr val="FF0000"/>
              </a:solidFill>
              <a:effectLst>
                <a:outerShdw blurRad="76200" dist="50800" dir="5400000" algn="tl" rotWithShape="0">
                  <a:srgbClr val="000000">
                    <a:alpha val="65000"/>
                  </a:srgbClr>
                </a:outerShdw>
              </a:effectLst>
            </a:endParaRPr>
          </a:p>
          <a:p>
            <a:pPr algn="ctr"/>
            <a:r>
              <a:rPr lang="en-US" sz="3600" b="1" spc="50" dirty="0" err="1">
                <a:ln w="11430"/>
                <a:effectLst>
                  <a:outerShdw blurRad="76200" dist="50800" dir="5400000" algn="tl" rotWithShape="0">
                    <a:srgbClr val="000000">
                      <a:alpha val="65000"/>
                    </a:srgbClr>
                  </a:outerShdw>
                </a:effectLst>
              </a:rPr>
              <a:t>Chuẩn</a:t>
            </a:r>
            <a:r>
              <a:rPr lang="en-US" sz="3600" b="1" spc="50" dirty="0">
                <a:ln w="11430"/>
                <a:effectLst>
                  <a:outerShdw blurRad="76200" dist="50800" dir="5400000" algn="tl" rotWithShape="0">
                    <a:srgbClr val="000000">
                      <a:alpha val="65000"/>
                    </a:srgbClr>
                  </a:outerShdw>
                </a:effectLst>
              </a:rPr>
              <a:t> </a:t>
            </a:r>
            <a:r>
              <a:rPr lang="en-US" sz="3600" b="1" spc="50" dirty="0" err="1">
                <a:ln w="11430"/>
                <a:effectLst>
                  <a:outerShdw blurRad="76200" dist="50800" dir="5400000" algn="tl" rotWithShape="0">
                    <a:srgbClr val="000000">
                      <a:alpha val="65000"/>
                    </a:srgbClr>
                  </a:outerShdw>
                </a:effectLst>
              </a:rPr>
              <a:t>bị</a:t>
            </a:r>
            <a:r>
              <a:rPr lang="en-US" sz="3600" b="1" spc="50" dirty="0">
                <a:ln w="11430"/>
                <a:effectLst>
                  <a:outerShdw blurRad="76200" dist="50800" dir="5400000" algn="tl" rotWithShape="0">
                    <a:srgbClr val="000000">
                      <a:alpha val="65000"/>
                    </a:srgbClr>
                  </a:outerShdw>
                </a:effectLst>
              </a:rPr>
              <a:t> </a:t>
            </a:r>
            <a:r>
              <a:rPr lang="en-US" sz="3600" b="1" spc="50" dirty="0" err="1">
                <a:ln w="11430"/>
                <a:effectLst>
                  <a:outerShdw blurRad="76200" dist="50800" dir="5400000" algn="tl" rotWithShape="0">
                    <a:srgbClr val="000000">
                      <a:alpha val="65000"/>
                    </a:srgbClr>
                  </a:outerShdw>
                </a:effectLst>
              </a:rPr>
              <a:t>bài</a:t>
            </a:r>
            <a:r>
              <a:rPr lang="en-US" sz="3600" b="1" spc="50" dirty="0">
                <a:ln w="11430"/>
                <a:effectLst>
                  <a:outerShdw blurRad="76200" dist="50800" dir="5400000" algn="tl" rotWithShape="0">
                    <a:srgbClr val="000000">
                      <a:alpha val="65000"/>
                    </a:srgbClr>
                  </a:outerShdw>
                </a:effectLst>
              </a:rPr>
              <a:t> 24: </a:t>
            </a:r>
            <a:r>
              <a:rPr lang="en-US" sz="3600" b="1" spc="50" dirty="0" err="1">
                <a:ln w="11430"/>
                <a:effectLst>
                  <a:outerShdw blurRad="76200" dist="50800" dir="5400000" algn="tl" rotWithShape="0">
                    <a:srgbClr val="000000">
                      <a:alpha val="65000"/>
                    </a:srgbClr>
                  </a:outerShdw>
                </a:effectLst>
              </a:rPr>
              <a:t>Phòng</a:t>
            </a:r>
            <a:r>
              <a:rPr lang="en-US" sz="3600" b="1" spc="50" dirty="0">
                <a:ln w="11430"/>
                <a:effectLst>
                  <a:outerShdw blurRad="76200" dist="50800" dir="5400000" algn="tl" rotWithShape="0">
                    <a:srgbClr val="000000">
                      <a:alpha val="65000"/>
                    </a:srgbClr>
                  </a:outerShdw>
                </a:effectLst>
              </a:rPr>
              <a:t>, </a:t>
            </a:r>
            <a:r>
              <a:rPr lang="en-US" sz="3600" b="1" spc="50" dirty="0" err="1">
                <a:ln w="11430"/>
                <a:effectLst>
                  <a:outerShdw blurRad="76200" dist="50800" dir="5400000" algn="tl" rotWithShape="0">
                    <a:srgbClr val="000000">
                      <a:alpha val="65000"/>
                    </a:srgbClr>
                  </a:outerShdw>
                </a:effectLst>
              </a:rPr>
              <a:t>tránh</a:t>
            </a:r>
            <a:r>
              <a:rPr lang="en-US" sz="3600" b="1" spc="50" dirty="0">
                <a:ln w="11430"/>
                <a:effectLst>
                  <a:outerShdw blurRad="76200" dist="50800" dir="5400000" algn="tl" rotWithShape="0">
                    <a:srgbClr val="000000">
                      <a:alpha val="65000"/>
                    </a:srgbClr>
                  </a:outerShdw>
                </a:effectLst>
              </a:rPr>
              <a:t> tai </a:t>
            </a:r>
            <a:r>
              <a:rPr lang="en-US" sz="3600" b="1" spc="50" dirty="0" err="1">
                <a:ln w="11430"/>
                <a:effectLst>
                  <a:outerShdw blurRad="76200" dist="50800" dir="5400000" algn="tl" rotWithShape="0">
                    <a:srgbClr val="000000">
                      <a:alpha val="65000"/>
                    </a:srgbClr>
                  </a:outerShdw>
                </a:effectLst>
              </a:rPr>
              <a:t>nạn</a:t>
            </a:r>
            <a:r>
              <a:rPr lang="en-US" sz="3600" b="1" spc="50" dirty="0">
                <a:ln w="11430"/>
                <a:effectLst>
                  <a:outerShdw blurRad="76200" dist="50800" dir="5400000" algn="tl" rotWithShape="0">
                    <a:srgbClr val="000000">
                      <a:alpha val="65000"/>
                    </a:srgbClr>
                  </a:outerShdw>
                </a:effectLst>
              </a:rPr>
              <a:t> </a:t>
            </a:r>
            <a:r>
              <a:rPr lang="en-US" sz="3600" b="1" spc="50" dirty="0" err="1">
                <a:ln w="11430"/>
                <a:effectLst>
                  <a:outerShdw blurRad="76200" dist="50800" dir="5400000" algn="tl" rotWithShape="0">
                    <a:srgbClr val="000000">
                      <a:alpha val="65000"/>
                    </a:srgbClr>
                  </a:outerShdw>
                </a:effectLst>
              </a:rPr>
              <a:t>giao</a:t>
            </a:r>
            <a:r>
              <a:rPr lang="en-US" sz="3600" b="1" spc="50" dirty="0">
                <a:ln w="11430"/>
                <a:effectLst>
                  <a:outerShdw blurRad="76200" dist="50800" dir="5400000" algn="tl" rotWithShape="0">
                    <a:srgbClr val="000000">
                      <a:alpha val="65000"/>
                    </a:srgbClr>
                  </a:outerShdw>
                </a:effectLst>
              </a:rPr>
              <a:t> </a:t>
            </a:r>
            <a:r>
              <a:rPr lang="en-US" sz="3600" b="1" spc="50" dirty="0" err="1">
                <a:ln w="11430"/>
                <a:effectLst>
                  <a:outerShdw blurRad="76200" dist="50800" dir="5400000" algn="tl" rotWithShape="0">
                    <a:srgbClr val="000000">
                      <a:alpha val="65000"/>
                    </a:srgbClr>
                  </a:outerShdw>
                </a:effectLst>
              </a:rPr>
              <a:t>thông</a:t>
            </a:r>
            <a:endParaRPr lang="en-US" sz="3600" b="1" spc="50" dirty="0">
              <a:ln w="11430"/>
              <a:effectLst>
                <a:outerShdw blurRad="76200" dist="50800" dir="5400000" algn="tl" rotWithShape="0">
                  <a:srgbClr val="000000">
                    <a:alpha val="65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17545"/>
    </mc:Choice>
    <mc:Fallback xmlns="">
      <p:transition spd="slow" advTm="1754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454400" y="3484034"/>
            <a:ext cx="1759320" cy="2946757"/>
            <a:chOff x="3505200" y="1162139"/>
            <a:chExt cx="2024596" cy="3391079"/>
          </a:xfrm>
        </p:grpSpPr>
        <p:grpSp>
          <p:nvGrpSpPr>
            <p:cNvPr id="3" name="Group 2"/>
            <p:cNvGrpSpPr/>
            <p:nvPr/>
          </p:nvGrpSpPr>
          <p:grpSpPr>
            <a:xfrm>
              <a:off x="3505200" y="1162139"/>
              <a:ext cx="2024596" cy="3391079"/>
              <a:chOff x="3505200" y="1162139"/>
              <a:chExt cx="2024596" cy="3391079"/>
            </a:xfrm>
          </p:grpSpPr>
          <p:pic>
            <p:nvPicPr>
              <p:cNvPr id="4" name="Picture 2" descr="1,122 Child Watering Plant Illustrations, Royalty-Free Vector Graphics &amp;  Clip Art - iStock"/>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1993" l="0" r="62418">
                            <a14:foregroundMark x1="40196" y1="46078" x2="49346" y2="50000"/>
                            <a14:foregroundMark x1="29412" y1="43464" x2="24837" y2="54575"/>
                            <a14:foregroundMark x1="44444" y1="27614" x2="42647" y2="31699"/>
                            <a14:foregroundMark x1="32680" y1="28595" x2="30882" y2="31536"/>
                            <a14:backgroundMark x1="69935" y1="76307" x2="75163" y2="81209"/>
                            <a14:backgroundMark x1="69935" y1="82680" x2="76307" y2="85621"/>
                            <a14:backgroundMark x1="59641" y1="62418" x2="49183" y2="67810"/>
                          </a14:backgroundRemoval>
                        </a14:imgEffect>
                      </a14:imgLayer>
                    </a14:imgProps>
                  </a:ext>
                  <a:ext uri="{28A0092B-C50C-407E-A947-70E740481C1C}">
                    <a14:useLocalDpi xmlns:a14="http://schemas.microsoft.com/office/drawing/2010/main" val="0"/>
                  </a:ext>
                </a:extLst>
              </a:blip>
              <a:srcRect l="2668" r="37629"/>
              <a:stretch/>
            </p:blipFill>
            <p:spPr bwMode="auto">
              <a:xfrm flipH="1">
                <a:off x="3505200" y="1162139"/>
                <a:ext cx="2024596" cy="33910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w To Draw A Bucket That Shines Using Simple Effects"/>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9924" b="92672" l="11181" r="89662"/>
                        </a14:imgEffect>
                      </a14:imgLayer>
                    </a14:imgProps>
                  </a:ext>
                  <a:ext uri="{28A0092B-C50C-407E-A947-70E740481C1C}">
                    <a14:useLocalDpi xmlns:a14="http://schemas.microsoft.com/office/drawing/2010/main" val="0"/>
                  </a:ext>
                </a:extLst>
              </a:blip>
              <a:srcRect l="10085" t="26350" r="12853"/>
              <a:stretch/>
            </p:blipFill>
            <p:spPr bwMode="auto">
              <a:xfrm rot="19714260">
                <a:off x="3976398" y="2990039"/>
                <a:ext cx="614079" cy="810997"/>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Yellow Bucket. Element Of Cleaning House Stock Vector - Illustration of  drawing, paint: 18892345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81125" l="26750" r="90000"/>
                      </a14:imgEffect>
                    </a14:imgLayer>
                  </a14:imgProps>
                </a:ext>
                <a:ext uri="{28A0092B-C50C-407E-A947-70E740481C1C}">
                  <a14:useLocalDpi xmlns:a14="http://schemas.microsoft.com/office/drawing/2010/main" val="0"/>
                </a:ext>
              </a:extLst>
            </a:blip>
            <a:srcRect l="26958" t="16750" b="15250"/>
            <a:stretch/>
          </p:blipFill>
          <p:spPr bwMode="auto">
            <a:xfrm rot="19424517" flipH="1">
              <a:off x="3818365" y="2996085"/>
              <a:ext cx="900738" cy="83856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文本框 32">
            <a:extLst>
              <a:ext uri="{FF2B5EF4-FFF2-40B4-BE49-F238E27FC236}">
                <a16:creationId xmlns:a16="http://schemas.microsoft.com/office/drawing/2014/main" id="{A5ABAC1E-29E1-43FF-BBF2-C60E5D1F73F5}"/>
              </a:ext>
            </a:extLst>
          </p:cNvPr>
          <p:cNvSpPr txBox="1"/>
          <p:nvPr/>
        </p:nvSpPr>
        <p:spPr>
          <a:xfrm>
            <a:off x="2771975" y="2350658"/>
            <a:ext cx="5176992" cy="83401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Bài 23: Biết nhận lỗi</a:t>
            </a:r>
          </a:p>
        </p:txBody>
      </p:sp>
    </p:spTree>
    <p:extLst>
      <p:ext uri="{BB962C8B-B14F-4D97-AF65-F5344CB8AC3E}">
        <p14:creationId xmlns:p14="http://schemas.microsoft.com/office/powerpoint/2010/main" val="1214106090"/>
      </p:ext>
    </p:extLst>
  </p:cSld>
  <p:clrMapOvr>
    <a:masterClrMapping/>
  </p:clrMapOvr>
  <mc:AlternateContent xmlns:mc="http://schemas.openxmlformats.org/markup-compatibility/2006" xmlns:p14="http://schemas.microsoft.com/office/powerpoint/2010/main">
    <mc:Choice Requires="p14">
      <p:transition spd="slow" p14:dur="1500" advTm="10481">
        <p:random/>
      </p:transition>
    </mc:Choice>
    <mc:Fallback xmlns="">
      <p:transition spd="slow" advTm="1048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2000"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90" y="3852663"/>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7"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6" y="4077532"/>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2" y="2844922"/>
            <a:ext cx="810409" cy="956924"/>
          </a:xfrm>
          <a:prstGeom prst="rect">
            <a:avLst/>
          </a:prstGeom>
        </p:spPr>
      </p:pic>
      <p:pic>
        <p:nvPicPr>
          <p:cNvPr id="16" name="图片 15"/>
          <p:cNvPicPr>
            <a:picLocks noChangeAspect="1"/>
          </p:cNvPicPr>
          <p:nvPr/>
        </p:nvPicPr>
        <p:blipFill>
          <a:blip r:embed="rId7"/>
          <a:stretch>
            <a:fillRect/>
          </a:stretch>
        </p:blipFill>
        <p:spPr>
          <a:xfrm rot="20498513">
            <a:off x="2167716" y="-100060"/>
            <a:ext cx="1525011" cy="2729768"/>
          </a:xfrm>
          <a:prstGeom prst="rect">
            <a:avLst/>
          </a:prstGeom>
        </p:spPr>
      </p:pic>
      <p:pic>
        <p:nvPicPr>
          <p:cNvPr id="8" name="图片 15"/>
          <p:cNvPicPr>
            <a:picLocks noChangeAspect="1"/>
          </p:cNvPicPr>
          <p:nvPr/>
        </p:nvPicPr>
        <p:blipFill>
          <a:blip r:embed="rId7"/>
          <a:stretch>
            <a:fillRect/>
          </a:stretch>
        </p:blipFill>
        <p:spPr>
          <a:xfrm rot="1521259" flipH="1">
            <a:off x="7493169" y="-204437"/>
            <a:ext cx="1525011" cy="2729768"/>
          </a:xfrm>
          <a:prstGeom prst="rect">
            <a:avLst/>
          </a:prstGeom>
        </p:spPr>
      </p:pic>
      <p:pic>
        <p:nvPicPr>
          <p:cNvPr id="7" name="图片 11268" descr="24"/>
          <p:cNvPicPr>
            <a:picLocks noChangeAspect="1"/>
          </p:cNvPicPr>
          <p:nvPr/>
        </p:nvPicPr>
        <p:blipFill>
          <a:blip r:embed="rId8"/>
          <a:stretch>
            <a:fillRect/>
          </a:stretch>
        </p:blipFill>
        <p:spPr>
          <a:xfrm>
            <a:off x="3144440" y="-58312"/>
            <a:ext cx="4793571" cy="4766263"/>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3222216" y="2438883"/>
            <a:ext cx="4638018" cy="1323439"/>
          </a:xfrm>
          <a:prstGeom prst="rect">
            <a:avLst/>
          </a:prstGeom>
          <a:noFill/>
        </p:spPr>
        <p:txBody>
          <a:bodyPr wrap="square" rtlCol="0">
            <a:spAutoFit/>
          </a:bodyPr>
          <a:lstStyle/>
          <a:p>
            <a:pPr marL="0" marR="0" lvl="0" indent="0" algn="ctr" defTabSz="914104"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Khởi</a:t>
            </a:r>
            <a:r>
              <a:rPr kumimoji="0" lang="en-US" altLang="zh-CN" sz="8000" b="1" i="0" u="none" strike="noStrike" kern="1200" cap="none" spc="0" normalizeH="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 </a:t>
            </a:r>
            <a:r>
              <a:rPr kumimoji="0" lang="en-US" altLang="zh-CN" sz="8000" b="1" i="0" u="none" strike="noStrike" kern="1200" cap="none" spc="0" normalizeH="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động</a:t>
            </a:r>
            <a:endParaRPr kumimoji="0" lang="zh-CN" altLang="en-US" sz="8000"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endParaRPr>
          </a:p>
        </p:txBody>
      </p:sp>
    </p:spTree>
    <p:extLst>
      <p:ext uri="{BB962C8B-B14F-4D97-AF65-F5344CB8AC3E}">
        <p14:creationId xmlns:p14="http://schemas.microsoft.com/office/powerpoint/2010/main" val="650636749"/>
      </p:ext>
    </p:extLst>
  </p:cSld>
  <p:clrMapOvr>
    <a:masterClrMapping/>
  </p:clrMapOvr>
  <p:transition spd="slow" advTm="1397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750"/>
                                        <p:tgtEl>
                                          <p:spTgt spid="16"/>
                                        </p:tgtEl>
                                      </p:cBhvr>
                                    </p:animEffect>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750"/>
                                        <p:tgtEl>
                                          <p:spTgt spid="15"/>
                                        </p:tgtEl>
                                      </p:cBhvr>
                                    </p:animEffect>
                                    <p:anim calcmode="lin" valueType="num">
                                      <p:cBhvr>
                                        <p:cTn id="26" dur="750" fill="hold"/>
                                        <p:tgtEl>
                                          <p:spTgt spid="15"/>
                                        </p:tgtEl>
                                        <p:attrNameLst>
                                          <p:attrName>ppt_x</p:attrName>
                                        </p:attrNameLst>
                                      </p:cBhvr>
                                      <p:tavLst>
                                        <p:tav tm="0">
                                          <p:val>
                                            <p:strVal val="#ppt_x"/>
                                          </p:val>
                                        </p:tav>
                                        <p:tav tm="100000">
                                          <p:val>
                                            <p:strVal val="#ppt_x"/>
                                          </p:val>
                                        </p:tav>
                                      </p:tavLst>
                                    </p:anim>
                                    <p:anim calcmode="lin" valueType="num">
                                      <p:cBhvr>
                                        <p:cTn id="27" dur="750" fill="hold"/>
                                        <p:tgtEl>
                                          <p:spTgt spid="15"/>
                                        </p:tgtEl>
                                        <p:attrNameLst>
                                          <p:attrName>ppt_y</p:attrName>
                                        </p:attrNameLst>
                                      </p:cBhvr>
                                      <p:tavLst>
                                        <p:tav tm="0">
                                          <p:val>
                                            <p:strVal val="#ppt_y+.1"/>
                                          </p:val>
                                        </p:tav>
                                        <p:tav tm="100000">
                                          <p:val>
                                            <p:strVal val="#ppt_y"/>
                                          </p:val>
                                        </p:tav>
                                      </p:tavLst>
                                    </p:anim>
                                  </p:childTnLst>
                                </p:cTn>
                              </p:par>
                              <p:par>
                                <p:cTn id="28" presetID="29"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ppt_x</p:attrName>
                                        </p:attrNameLst>
                                      </p:cBhvr>
                                      <p:tavLst>
                                        <p:tav tm="0">
                                          <p:val>
                                            <p:strVal val="#ppt_x-.2"/>
                                          </p:val>
                                        </p:tav>
                                        <p:tav tm="100000">
                                          <p:val>
                                            <p:strVal val="#ppt_x"/>
                                          </p:val>
                                        </p:tav>
                                      </p:tavLst>
                                    </p:anim>
                                    <p:anim calcmode="lin" valueType="num">
                                      <p:cBhvr>
                                        <p:cTn id="3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2" dur="1000"/>
                                        <p:tgtEl>
                                          <p:spTgt spid="7"/>
                                        </p:tgtEl>
                                      </p:cBhvr>
                                    </p:animEffect>
                                  </p:childTnLst>
                                </p:cTn>
                              </p:par>
                              <p:par>
                                <p:cTn id="33" presetID="2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750"/>
                                        <p:tgtEl>
                                          <p:spTgt spid="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17C1C8-426A-424C-9E0B-91C5523ECD06}"/>
              </a:ext>
            </a:extLst>
          </p:cNvPr>
          <p:cNvSpPr/>
          <p:nvPr/>
        </p:nvSpPr>
        <p:spPr>
          <a:xfrm>
            <a:off x="718016" y="231182"/>
            <a:ext cx="11097622" cy="5509200"/>
          </a:xfrm>
          <a:prstGeom prst="rect">
            <a:avLst/>
          </a:prstGeom>
        </p:spPr>
        <p:txBody>
          <a:bodyPr wrap="square">
            <a:spAutoFit/>
          </a:bodyPr>
          <a:lstStyle/>
          <a:p>
            <a:pPr algn="ctr"/>
            <a:r>
              <a:rPr lang="vi-VN" sz="2200" b="1" dirty="0">
                <a:latin typeface="Times New Roman" panose="02020603050405020304" pitchFamily="18" charset="0"/>
                <a:cs typeface="Times New Roman" panose="02020603050405020304" pitchFamily="18" charset="0"/>
              </a:rPr>
              <a:t>Cái bình hoa</a:t>
            </a:r>
            <a:endParaRPr lang="en-US" sz="2200" b="1" dirty="0">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Hồi ấy, Vô-va mới lên 8 tuổi, rất hay đùa nghịch. Một hôm Vô-va theo mẹ đến chơi nhà cô. Ở nhà cô có rất nhiều trẻ cùng Vô-va chơi đùa vui vẻ. Vô-va vô ý xô vào bàn, làm bình hoa rơi xuống đất.</a:t>
            </a:r>
            <a:br>
              <a:rPr lang="vi-VN"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Khi nghe tiếng "choang", cô chạy vào. Thấy bình đã vỡ, cô hỏi các cháu:</a:t>
            </a:r>
            <a:br>
              <a:rPr lang="vi-VN"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Cháu nào đánh vỡ bình hoa?</a:t>
            </a:r>
            <a:br>
              <a:rPr lang="vi-VN"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Các cháu đều nói:</a:t>
            </a:r>
            <a:br>
              <a:rPr lang="vi-VN"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Không phải cháu, không phải cháu!</a:t>
            </a:r>
            <a:br>
              <a:rPr lang="vi-VN"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Ba tháng trôi qua, k</a:t>
            </a:r>
            <a:r>
              <a:rPr lang="en-US" sz="2200" dirty="0" err="1">
                <a:latin typeface="Times New Roman" panose="02020603050405020304" pitchFamily="18" charset="0"/>
                <a:cs typeface="Times New Roman" panose="02020603050405020304" pitchFamily="18" charset="0"/>
              </a:rPr>
              <a:t>hông</a:t>
            </a:r>
            <a:r>
              <a:rPr lang="vi-VN" sz="2200" dirty="0">
                <a:latin typeface="Times New Roman" panose="02020603050405020304" pitchFamily="18" charset="0"/>
                <a:cs typeface="Times New Roman" panose="02020603050405020304" pitchFamily="18" charset="0"/>
              </a:rPr>
              <a:t> còn ai nhớ đến chuyện cái bình hoa vỡ. Một đêm, thấy Vô-va vẫn còn thao thức, mẹ liền hỏi:</a:t>
            </a:r>
            <a:br>
              <a:rPr lang="vi-VN"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Sao con chưa ngủ?</a:t>
            </a:r>
            <a:br>
              <a:rPr lang="vi-VN"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Vô-va oà lên khóc và kể hết chuyện cho mẹ nghe. Mẹ an ủi Vô-va:</a:t>
            </a:r>
            <a:br>
              <a:rPr lang="vi-VN"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Ngày mai, con viết thư và nhận lỗi với cô. Cô sẽ tha thứ cho.</a:t>
            </a:r>
            <a:br>
              <a:rPr lang="vi-VN"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Mấy ngày sau, Vô-va nhận được thư của cô. Cô viết: "Biết tự nhận lỗi, cháu là đứa bé ngoan".</a:t>
            </a: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t>
            </a:r>
            <a:r>
              <a:rPr lang="vi-VN" sz="2200" i="1" dirty="0">
                <a:latin typeface="Times New Roman" panose="02020603050405020304" pitchFamily="18" charset="0"/>
                <a:cs typeface="Times New Roman" panose="02020603050405020304" pitchFamily="18" charset="0"/>
              </a:rPr>
              <a:t>(Phỏng theo Kể chuyện Lê-nin</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pic>
        <p:nvPicPr>
          <p:cNvPr id="2" name="[hanhtrangso.nxbgd.vn] Audio_ Cái bình hoa_HTS">
            <a:hlinkClick r:id="" action="ppaction://media"/>
            <a:extLst>
              <a:ext uri="{FF2B5EF4-FFF2-40B4-BE49-F238E27FC236}">
                <a16:creationId xmlns:a16="http://schemas.microsoft.com/office/drawing/2014/main" id="{65C31171-C7E6-466B-AA7C-92E8EA88544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95713" y="5323425"/>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71018"/>
    </mc:Choice>
    <mc:Fallback xmlns="">
      <p:transition advTm="710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1" grpId="0"/>
    </p:bldLst>
  </p:timing>
  <p:extLst>
    <p:ext uri="{E180D4A7-C9FB-4DFB-919C-405C955672EB}">
      <p14:showEvtLst xmlns:p14="http://schemas.microsoft.com/office/powerpoint/2010/main">
        <p14:playEvt time="2561" objId="2"/>
        <p14:stopEvt time="71018"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E0A6E-4F0D-44A8-A6D4-9A38F4D7CD6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06853936"/>
      </p:ext>
    </p:extLst>
  </p:cSld>
  <p:clrMapOvr>
    <a:masterClrMapping/>
  </p:clrMapOvr>
  <mc:AlternateContent xmlns:mc="http://schemas.openxmlformats.org/markup-compatibility/2006" xmlns:p14="http://schemas.microsoft.com/office/powerpoint/2010/main">
    <mc:Choice Requires="p14">
      <p:transition spd="slow" p14:dur="2000" advTm="10224"/>
    </mc:Choice>
    <mc:Fallback xmlns="">
      <p:transition spd="slow" advTm="1022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29267" t="20102" r="33391" b="14226"/>
          <a:stretch/>
        </p:blipFill>
        <p:spPr>
          <a:xfrm>
            <a:off x="5063320" y="0"/>
            <a:ext cx="6823881" cy="6747208"/>
          </a:xfrm>
          <a:prstGeom prst="rect">
            <a:avLst/>
          </a:prstGeom>
        </p:spPr>
      </p:pic>
      <p:sp>
        <p:nvSpPr>
          <p:cNvPr id="4" name="TextBox 3"/>
          <p:cNvSpPr txBox="1"/>
          <p:nvPr/>
        </p:nvSpPr>
        <p:spPr>
          <a:xfrm>
            <a:off x="300252" y="900751"/>
            <a:ext cx="5172502" cy="4524315"/>
          </a:xfrm>
          <a:prstGeom prst="rect">
            <a:avLst/>
          </a:prstGeom>
          <a:noFill/>
        </p:spPr>
        <p:txBody>
          <a:bodyPr wrap="square" rtlCol="0">
            <a:spAutoFit/>
          </a:bodyPr>
          <a:lstStyle/>
          <a:p>
            <a:r>
              <a:rPr lang="en-US" sz="3600" dirty="0">
                <a:solidFill>
                  <a:srgbClr val="FF0000"/>
                </a:solidFill>
              </a:rPr>
              <a:t>- </a:t>
            </a:r>
            <a:r>
              <a:rPr lang="en-US" sz="3600" dirty="0" err="1">
                <a:solidFill>
                  <a:srgbClr val="FF0000"/>
                </a:solidFill>
              </a:rPr>
              <a:t>Bạn</a:t>
            </a:r>
            <a:r>
              <a:rPr lang="en-US" sz="3600" dirty="0">
                <a:solidFill>
                  <a:srgbClr val="FF0000"/>
                </a:solidFill>
              </a:rPr>
              <a:t> </a:t>
            </a:r>
            <a:r>
              <a:rPr lang="en-US" sz="3600" dirty="0" err="1">
                <a:solidFill>
                  <a:srgbClr val="FF0000"/>
                </a:solidFill>
              </a:rPr>
              <a:t>nào</a:t>
            </a:r>
            <a:r>
              <a:rPr lang="en-US" sz="3600" dirty="0">
                <a:solidFill>
                  <a:srgbClr val="FF0000"/>
                </a:solidFill>
              </a:rPr>
              <a:t> </a:t>
            </a:r>
            <a:r>
              <a:rPr lang="en-US" sz="3600" dirty="0" err="1">
                <a:solidFill>
                  <a:srgbClr val="FF0000"/>
                </a:solidFill>
              </a:rPr>
              <a:t>trong</a:t>
            </a:r>
            <a:r>
              <a:rPr lang="en-US" sz="3600" dirty="0">
                <a:solidFill>
                  <a:srgbClr val="FF0000"/>
                </a:solidFill>
              </a:rPr>
              <a:t> </a:t>
            </a:r>
            <a:r>
              <a:rPr lang="en-US" sz="3600" dirty="0" err="1">
                <a:solidFill>
                  <a:srgbClr val="FF0000"/>
                </a:solidFill>
              </a:rPr>
              <a:t>tranh</a:t>
            </a:r>
            <a:r>
              <a:rPr lang="en-US" sz="3600" dirty="0">
                <a:solidFill>
                  <a:srgbClr val="FF0000"/>
                </a:solidFill>
              </a:rPr>
              <a:t> </a:t>
            </a:r>
            <a:r>
              <a:rPr lang="en-US" sz="3600" dirty="0" err="1">
                <a:solidFill>
                  <a:srgbClr val="FF0000"/>
                </a:solidFill>
              </a:rPr>
              <a:t>đã</a:t>
            </a:r>
            <a:r>
              <a:rPr lang="en-US" sz="3600" dirty="0">
                <a:solidFill>
                  <a:srgbClr val="FF0000"/>
                </a:solidFill>
              </a:rPr>
              <a:t> </a:t>
            </a:r>
            <a:r>
              <a:rPr lang="en-US" sz="3600" dirty="0" err="1">
                <a:solidFill>
                  <a:srgbClr val="FF0000"/>
                </a:solidFill>
              </a:rPr>
              <a:t>biết</a:t>
            </a:r>
            <a:r>
              <a:rPr lang="en-US" sz="3600" dirty="0">
                <a:solidFill>
                  <a:srgbClr val="FF0000"/>
                </a:solidFill>
              </a:rPr>
              <a:t> </a:t>
            </a:r>
            <a:r>
              <a:rPr lang="en-US" sz="3600" dirty="0" err="1">
                <a:solidFill>
                  <a:srgbClr val="FF0000"/>
                </a:solidFill>
              </a:rPr>
              <a:t>nhận</a:t>
            </a:r>
            <a:r>
              <a:rPr lang="en-US" sz="3600" dirty="0">
                <a:solidFill>
                  <a:srgbClr val="FF0000"/>
                </a:solidFill>
              </a:rPr>
              <a:t> </a:t>
            </a:r>
            <a:r>
              <a:rPr lang="en-US" sz="3600" dirty="0" err="1">
                <a:solidFill>
                  <a:srgbClr val="FF0000"/>
                </a:solidFill>
              </a:rPr>
              <a:t>lỗi</a:t>
            </a:r>
            <a:r>
              <a:rPr lang="en-US" sz="3600" dirty="0">
                <a:solidFill>
                  <a:srgbClr val="FF0000"/>
                </a:solidFill>
              </a:rPr>
              <a:t>?</a:t>
            </a:r>
          </a:p>
          <a:p>
            <a:endParaRPr lang="en-US" sz="3600" dirty="0">
              <a:solidFill>
                <a:srgbClr val="FF0000"/>
              </a:solidFill>
            </a:endParaRPr>
          </a:p>
          <a:p>
            <a:r>
              <a:rPr lang="en-US" sz="3600" dirty="0">
                <a:solidFill>
                  <a:srgbClr val="FF0000"/>
                </a:solidFill>
              </a:rPr>
              <a:t>- </a:t>
            </a:r>
            <a:r>
              <a:rPr lang="en-US" sz="3600" dirty="0" err="1">
                <a:solidFill>
                  <a:srgbClr val="FF0000"/>
                </a:solidFill>
              </a:rPr>
              <a:t>Em</a:t>
            </a:r>
            <a:r>
              <a:rPr lang="en-US" sz="3600" dirty="0">
                <a:solidFill>
                  <a:srgbClr val="FF0000"/>
                </a:solidFill>
              </a:rPr>
              <a:t> </a:t>
            </a:r>
            <a:r>
              <a:rPr lang="en-US" sz="3600" dirty="0" err="1">
                <a:solidFill>
                  <a:srgbClr val="FF0000"/>
                </a:solidFill>
              </a:rPr>
              <a:t>đồng</a:t>
            </a:r>
            <a:r>
              <a:rPr lang="en-US" sz="3600" dirty="0">
                <a:solidFill>
                  <a:srgbClr val="FF0000"/>
                </a:solidFill>
              </a:rPr>
              <a:t> </a:t>
            </a:r>
            <a:r>
              <a:rPr lang="en-US" sz="3600" dirty="0" err="1">
                <a:solidFill>
                  <a:srgbClr val="FF0000"/>
                </a:solidFill>
              </a:rPr>
              <a:t>tình</a:t>
            </a:r>
            <a:r>
              <a:rPr lang="en-US" sz="3600" dirty="0">
                <a:solidFill>
                  <a:srgbClr val="FF0000"/>
                </a:solidFill>
              </a:rPr>
              <a:t> </a:t>
            </a:r>
            <a:r>
              <a:rPr lang="en-US" sz="3600" dirty="0" err="1">
                <a:solidFill>
                  <a:srgbClr val="FF0000"/>
                </a:solidFill>
              </a:rPr>
              <a:t>với</a:t>
            </a:r>
            <a:r>
              <a:rPr lang="en-US" sz="3600" dirty="0">
                <a:solidFill>
                  <a:srgbClr val="FF0000"/>
                </a:solidFill>
              </a:rPr>
              <a:t> </a:t>
            </a:r>
            <a:r>
              <a:rPr lang="en-US" sz="3600" dirty="0" err="1">
                <a:solidFill>
                  <a:srgbClr val="FF0000"/>
                </a:solidFill>
              </a:rPr>
              <a:t>bạn</a:t>
            </a:r>
            <a:r>
              <a:rPr lang="en-US" sz="3600" dirty="0">
                <a:solidFill>
                  <a:srgbClr val="FF0000"/>
                </a:solidFill>
              </a:rPr>
              <a:t> </a:t>
            </a:r>
            <a:r>
              <a:rPr lang="en-US" sz="3600" dirty="0" err="1">
                <a:solidFill>
                  <a:srgbClr val="FF0000"/>
                </a:solidFill>
              </a:rPr>
              <a:t>nào</a:t>
            </a:r>
            <a:r>
              <a:rPr lang="en-US" sz="3600" dirty="0">
                <a:solidFill>
                  <a:srgbClr val="FF0000"/>
                </a:solidFill>
              </a:rPr>
              <a:t>?</a:t>
            </a:r>
          </a:p>
          <a:p>
            <a:endParaRPr lang="en-US" sz="3600" dirty="0">
              <a:solidFill>
                <a:srgbClr val="FF0000"/>
              </a:solidFill>
            </a:endParaRPr>
          </a:p>
          <a:p>
            <a:r>
              <a:rPr lang="en-US" sz="3600" dirty="0">
                <a:solidFill>
                  <a:srgbClr val="FF0000"/>
                </a:solidFill>
              </a:rPr>
              <a:t>- </a:t>
            </a:r>
            <a:r>
              <a:rPr lang="en-US" sz="3600" dirty="0" err="1">
                <a:solidFill>
                  <a:srgbClr val="FF0000"/>
                </a:solidFill>
              </a:rPr>
              <a:t>Em</a:t>
            </a:r>
            <a:r>
              <a:rPr lang="en-US" sz="3600" dirty="0">
                <a:solidFill>
                  <a:srgbClr val="FF0000"/>
                </a:solidFill>
              </a:rPr>
              <a:t> </a:t>
            </a:r>
            <a:r>
              <a:rPr lang="en-US" sz="3600" dirty="0" err="1">
                <a:solidFill>
                  <a:srgbClr val="FF0000"/>
                </a:solidFill>
              </a:rPr>
              <a:t>không</a:t>
            </a:r>
            <a:r>
              <a:rPr lang="en-US" sz="3600" dirty="0">
                <a:solidFill>
                  <a:srgbClr val="FF0000"/>
                </a:solidFill>
              </a:rPr>
              <a:t> </a:t>
            </a:r>
            <a:r>
              <a:rPr lang="en-US" sz="3600" dirty="0" err="1">
                <a:solidFill>
                  <a:srgbClr val="FF0000"/>
                </a:solidFill>
              </a:rPr>
              <a:t>đồng</a:t>
            </a:r>
            <a:r>
              <a:rPr lang="en-US" sz="3600" dirty="0">
                <a:solidFill>
                  <a:srgbClr val="FF0000"/>
                </a:solidFill>
              </a:rPr>
              <a:t> </a:t>
            </a:r>
            <a:r>
              <a:rPr lang="en-US" sz="3600" dirty="0" err="1">
                <a:solidFill>
                  <a:srgbClr val="FF0000"/>
                </a:solidFill>
              </a:rPr>
              <a:t>tình</a:t>
            </a:r>
            <a:r>
              <a:rPr lang="en-US" sz="3600" dirty="0">
                <a:solidFill>
                  <a:srgbClr val="FF0000"/>
                </a:solidFill>
              </a:rPr>
              <a:t> </a:t>
            </a:r>
            <a:r>
              <a:rPr lang="en-US" sz="3600" dirty="0" err="1">
                <a:solidFill>
                  <a:srgbClr val="FF0000"/>
                </a:solidFill>
              </a:rPr>
              <a:t>với</a:t>
            </a:r>
            <a:r>
              <a:rPr lang="en-US" sz="3600" dirty="0">
                <a:solidFill>
                  <a:srgbClr val="FF0000"/>
                </a:solidFill>
              </a:rPr>
              <a:t> </a:t>
            </a:r>
            <a:r>
              <a:rPr lang="en-US" sz="3600" dirty="0" err="1">
                <a:solidFill>
                  <a:srgbClr val="FF0000"/>
                </a:solidFill>
              </a:rPr>
              <a:t>bạn</a:t>
            </a:r>
            <a:r>
              <a:rPr lang="en-US" sz="3600" dirty="0">
                <a:solidFill>
                  <a:srgbClr val="FF0000"/>
                </a:solidFill>
              </a:rPr>
              <a:t> </a:t>
            </a:r>
            <a:r>
              <a:rPr lang="en-US" sz="3600" dirty="0" err="1">
                <a:solidFill>
                  <a:srgbClr val="FF0000"/>
                </a:solidFill>
              </a:rPr>
              <a:t>nào</a:t>
            </a:r>
            <a:r>
              <a:rPr lang="en-US" sz="3600" dirty="0">
                <a:solidFill>
                  <a:srgbClr val="FF0000"/>
                </a:solidFill>
              </a:rPr>
              <a:t>?</a:t>
            </a:r>
          </a:p>
        </p:txBody>
      </p:sp>
    </p:spTree>
    <p:extLst>
      <p:ext uri="{BB962C8B-B14F-4D97-AF65-F5344CB8AC3E}">
        <p14:creationId xmlns:p14="http://schemas.microsoft.com/office/powerpoint/2010/main" val="1457804856"/>
      </p:ext>
    </p:extLst>
  </p:cSld>
  <p:clrMapOvr>
    <a:masterClrMapping/>
  </p:clrMapOvr>
  <mc:AlternateContent xmlns:mc="http://schemas.openxmlformats.org/markup-compatibility/2006" xmlns:p14="http://schemas.microsoft.com/office/powerpoint/2010/main">
    <mc:Choice Requires="p14">
      <p:transition spd="slow" p14:dur="2000" advTm="16673"/>
    </mc:Choice>
    <mc:Fallback xmlns="">
      <p:transition spd="slow" advTm="1667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101AE3-6709-4466-9436-7435BA9B6B47}"/>
              </a:ext>
            </a:extLst>
          </p:cNvPr>
          <p:cNvPicPr>
            <a:picLocks noChangeAspect="1"/>
          </p:cNvPicPr>
          <p:nvPr/>
        </p:nvPicPr>
        <p:blipFill rotWithShape="1">
          <a:blip r:embed="rId2">
            <a:extLst>
              <a:ext uri="{28A0092B-C50C-407E-A947-70E740481C1C}">
                <a14:useLocalDpi xmlns:a14="http://schemas.microsoft.com/office/drawing/2010/main" val="0"/>
              </a:ext>
            </a:extLst>
          </a:blip>
          <a:srcRect l="12737" r="31789"/>
          <a:stretch/>
        </p:blipFill>
        <p:spPr>
          <a:xfrm>
            <a:off x="2049517" y="0"/>
            <a:ext cx="6763408" cy="6858000"/>
          </a:xfrm>
          <a:prstGeom prst="rect">
            <a:avLst/>
          </a:prstGeom>
        </p:spPr>
      </p:pic>
      <p:pic>
        <p:nvPicPr>
          <p:cNvPr id="2050" name="Picture 2" descr="Premium Vector | Smil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8207" y="2756847"/>
            <a:ext cx="2920621" cy="292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084051"/>
      </p:ext>
    </p:extLst>
  </p:cSld>
  <p:clrMapOvr>
    <a:masterClrMapping/>
  </p:clrMapOvr>
  <mc:AlternateContent xmlns:mc="http://schemas.openxmlformats.org/markup-compatibility/2006" xmlns:p14="http://schemas.microsoft.com/office/powerpoint/2010/main">
    <mc:Choice Requires="p14">
      <p:transition spd="slow" p14:dur="2000" advTm="32228"/>
    </mc:Choice>
    <mc:Fallback xmlns="">
      <p:transition spd="slow" advTm="322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8369D-E32C-445A-A754-105C0A538C7E}"/>
              </a:ext>
            </a:extLst>
          </p:cNvPr>
          <p:cNvPicPr>
            <a:picLocks noChangeAspect="1"/>
          </p:cNvPicPr>
          <p:nvPr/>
        </p:nvPicPr>
        <p:blipFill rotWithShape="1">
          <a:blip r:embed="rId2">
            <a:extLst>
              <a:ext uri="{28A0092B-C50C-407E-A947-70E740481C1C}">
                <a14:useLocalDpi xmlns:a14="http://schemas.microsoft.com/office/drawing/2010/main" val="0"/>
              </a:ext>
            </a:extLst>
          </a:blip>
          <a:srcRect l="12802" r="28556"/>
          <a:stretch/>
        </p:blipFill>
        <p:spPr>
          <a:xfrm>
            <a:off x="2341178" y="358436"/>
            <a:ext cx="6660931" cy="6389206"/>
          </a:xfrm>
          <a:prstGeom prst="rect">
            <a:avLst/>
          </a:prstGeom>
        </p:spPr>
      </p:pic>
      <p:pic>
        <p:nvPicPr>
          <p:cNvPr id="4" name="Picture 2" descr="Premium Vector | Smil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2109" y="2715903"/>
            <a:ext cx="2920621" cy="292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543102"/>
      </p:ext>
    </p:extLst>
  </p:cSld>
  <p:clrMapOvr>
    <a:masterClrMapping/>
  </p:clrMapOvr>
  <mc:AlternateContent xmlns:mc="http://schemas.openxmlformats.org/markup-compatibility/2006" xmlns:p14="http://schemas.microsoft.com/office/powerpoint/2010/main">
    <mc:Choice Requires="p14">
      <p:transition spd="slow" p14:dur="2000" advTm="34034"/>
    </mc:Choice>
    <mc:Fallback xmlns="">
      <p:transition spd="slow" advTm="340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01442-A969-47DE-89DC-EBD589F7C7BC}"/>
              </a:ext>
            </a:extLst>
          </p:cNvPr>
          <p:cNvPicPr>
            <a:picLocks noChangeAspect="1"/>
          </p:cNvPicPr>
          <p:nvPr/>
        </p:nvPicPr>
        <p:blipFill rotWithShape="1">
          <a:blip r:embed="rId2">
            <a:extLst>
              <a:ext uri="{28A0092B-C50C-407E-A947-70E740481C1C}">
                <a14:useLocalDpi xmlns:a14="http://schemas.microsoft.com/office/drawing/2010/main" val="0"/>
              </a:ext>
            </a:extLst>
          </a:blip>
          <a:srcRect l="7435" r="26552" b="8276"/>
          <a:stretch/>
        </p:blipFill>
        <p:spPr>
          <a:xfrm>
            <a:off x="1379482" y="173421"/>
            <a:ext cx="8048298" cy="6290441"/>
          </a:xfrm>
          <a:prstGeom prst="rect">
            <a:avLst/>
          </a:prstGeom>
        </p:spPr>
      </p:pic>
      <p:pic>
        <p:nvPicPr>
          <p:cNvPr id="3074" name="Picture 2" descr="Sad face icon. Unhappy face symbol. vector de Stock | Adobe 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2208"/>
          <a:stretch/>
        </p:blipFill>
        <p:spPr bwMode="auto">
          <a:xfrm>
            <a:off x="9374441" y="2317987"/>
            <a:ext cx="2817559" cy="320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054016"/>
      </p:ext>
    </p:extLst>
  </p:cSld>
  <p:clrMapOvr>
    <a:masterClrMapping/>
  </p:clrMapOvr>
  <mc:AlternateContent xmlns:mc="http://schemas.openxmlformats.org/markup-compatibility/2006" xmlns:p14="http://schemas.microsoft.com/office/powerpoint/2010/main">
    <mc:Choice Requires="p14">
      <p:transition spd="slow" p14:dur="2000" advTm="25963"/>
    </mc:Choice>
    <mc:Fallback xmlns="">
      <p:transition spd="slow" advTm="259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1.5"/>
</p:tagLst>
</file>

<file path=ppt/tags/tag2.xml><?xml version="1.0" encoding="utf-8"?>
<p:tagLst xmlns:a="http://schemas.openxmlformats.org/drawingml/2006/main" xmlns:r="http://schemas.openxmlformats.org/officeDocument/2006/relationships" xmlns:p="http://schemas.openxmlformats.org/presentationml/2006/main">
  <p:tag name="TIMING" val="|6.3|4.1"/>
</p:tagLst>
</file>

<file path=ppt/tags/tag3.xml><?xml version="1.0" encoding="utf-8"?>
<p:tagLst xmlns:a="http://schemas.openxmlformats.org/drawingml/2006/main" xmlns:r="http://schemas.openxmlformats.org/officeDocument/2006/relationships" xmlns:p="http://schemas.openxmlformats.org/presentationml/2006/main">
  <p:tag name="TIMING" val="|4.8"/>
</p:tagLst>
</file>

<file path=ppt/tags/tag4.xml><?xml version="1.0" encoding="utf-8"?>
<p:tagLst xmlns:a="http://schemas.openxmlformats.org/drawingml/2006/main" xmlns:r="http://schemas.openxmlformats.org/officeDocument/2006/relationships" xmlns:p="http://schemas.openxmlformats.org/presentationml/2006/main">
  <p:tag name="TIMING" val="|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396</Words>
  <Application>Microsoft Office PowerPoint</Application>
  <PresentationFormat>Widescreen</PresentationFormat>
  <Paragraphs>20</Paragraphs>
  <Slides>16</Slides>
  <Notes>2</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16</vt:i4>
      </vt:variant>
    </vt:vector>
  </HeadingPairs>
  <TitlesOfParts>
    <vt:vector size="28" baseType="lpstr">
      <vt:lpstr>微软雅黑</vt:lpstr>
      <vt:lpstr>Arial</vt:lpstr>
      <vt:lpstr>Calibri</vt:lpstr>
      <vt:lpstr>Calibri Light</vt:lpstr>
      <vt:lpstr>DFPOP1-W9</vt:lpstr>
      <vt:lpstr>OpenSans</vt:lpstr>
      <vt:lpstr>Times New Roman</vt:lpstr>
      <vt:lpstr>Office Theme</vt:lpstr>
      <vt:lpstr>jeppt.com</vt:lpstr>
      <vt:lpstr>1_Office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DELL</dc:creator>
  <cp:lastModifiedBy>Quynh Nguyen Thi Nhu</cp:lastModifiedBy>
  <cp:revision>33</cp:revision>
  <dcterms:created xsi:type="dcterms:W3CDTF">2020-08-26T09:35:00Z</dcterms:created>
  <dcterms:modified xsi:type="dcterms:W3CDTF">2025-05-26T02:12:17Z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