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  <p:sldId id="263" r:id="rId9"/>
  </p:sldIdLst>
  <p:sldSz cx="9144000" cy="6858000" type="screen4x3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-1956" y="-4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pPr/>
              <a:t>26/08/2020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7979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pPr/>
              <a:t>26/08/2020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31053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pPr/>
              <a:t>26/08/2020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3651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pPr/>
              <a:t>26/08/2020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6282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pPr/>
              <a:t>26/08/2020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7174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pPr/>
              <a:t>26/08/2020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3808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pPr/>
              <a:t>26/08/2020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20120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pPr/>
              <a:t>26/08/2020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7334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pPr/>
              <a:t>26/08/2020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5526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pPr/>
              <a:t>26/08/2020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13976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pPr/>
              <a:t>26/08/2020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8154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70B00-C46E-4747-8EFA-711AB8D50022}" type="datetimeFigureOut">
              <a:rPr lang="en-US" smtClean="0"/>
              <a:pPr/>
              <a:t>26/08/2020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B27E8-6BA5-40D4-A5FF-2C933599C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357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hyperlink" Target="Hai%20B&#224;n%20Tay%20C&#7911;a%20Em%20-%20Nh&#7841;c%20Thi&#7871;u%20Nhi%203D%20Cho%20B&#233;%20Y&#234;u%20-%20Heo%20Con%20TV.mp4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Baby%20Shark%20Dance!%20Different%20Versions%20-%20Sing%20and%20Dance%20-%20Animals%20Songs%20For%20Children.mp4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n-Tay-Me-Be-Bao-A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550" y="5562600"/>
            <a:ext cx="1295400" cy="1295400"/>
          </a:xfrm>
          <a:prstGeom prst="rect">
            <a:avLst/>
          </a:prstGeom>
        </p:spPr>
      </p:pic>
      <p:sp>
        <p:nvSpPr>
          <p:cNvPr id="5" name="Rectangle 4">
            <a:hlinkClick r:id="rId5" action="ppaction://hlinkfile"/>
          </p:cNvPr>
          <p:cNvSpPr/>
          <p:nvPr/>
        </p:nvSpPr>
        <p:spPr>
          <a:xfrm>
            <a:off x="1778217" y="2224385"/>
            <a:ext cx="583204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Khởi</a:t>
            </a:r>
            <a:r>
              <a:rPr lang="en-US" sz="9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96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động</a:t>
            </a:r>
            <a:endParaRPr lang="en-US" sz="9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782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285" y="553812"/>
            <a:ext cx="8679543" cy="245064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3: </a:t>
            </a:r>
            <a:b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tâm, chăm sóc người thân trong gia đình</a:t>
            </a:r>
            <a:b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</a:t>
            </a:r>
            <a:br>
              <a:rPr lang="en-US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TÂM, CHĂM SÓC CHA MẸ</a:t>
            </a:r>
            <a:endParaRPr lang="en-US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088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96" t="26881" r="69246" b="65864"/>
          <a:stretch/>
        </p:blipFill>
        <p:spPr>
          <a:xfrm>
            <a:off x="0" y="0"/>
            <a:ext cx="1966686" cy="9506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38745" y="121289"/>
            <a:ext cx="74052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Bạn </a:t>
            </a:r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mỗi tranh đã làm gì để thể hiện sự quan tâm, chăm sóc cha mẹ.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12586" y="1621509"/>
            <a:ext cx="29756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>
                <a:solidFill>
                  <a:srgbClr val="0000FF"/>
                </a:solidFill>
                <a:cs typeface="Arial" panose="020B0604020202020204" pitchFamily="34" charset="0"/>
              </a:rPr>
              <a:t>Để </a:t>
            </a:r>
            <a:r>
              <a:rPr lang="vi-VN" sz="2800">
                <a:solidFill>
                  <a:srgbClr val="0000FF"/>
                </a:solidFill>
                <a:cs typeface="Arial" panose="020B0604020202020204" pitchFamily="34" charset="0"/>
              </a:rPr>
              <a:t>đáp lại tình yêu thương lớn lao ấy, con cái cần quan tâm chăm sóc cha mẹ bằng những việc làm như : yêu thương, chia sẻ niềm vui, phụ giúp gia đinh, chăm chỉ học tập….</a:t>
            </a:r>
            <a:endParaRPr lang="en-US" sz="2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5148" t="28829" r="7353" b="21172"/>
          <a:stretch/>
        </p:blipFill>
        <p:spPr>
          <a:xfrm>
            <a:off x="0" y="1371600"/>
            <a:ext cx="5881816" cy="54864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400300" y="1621509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1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213606" y="1667054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2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511154" y="4458729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3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319058" y="4496190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4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327358" y="4552701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</a:rPr>
              <a:t>5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953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 action="ppaction://hlinkfile"/>
          </p:cNvPr>
          <p:cNvSpPr/>
          <p:nvPr/>
        </p:nvSpPr>
        <p:spPr>
          <a:xfrm>
            <a:off x="1618308" y="2396400"/>
            <a:ext cx="590738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80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Nghỉ</a:t>
            </a:r>
            <a:r>
              <a:rPr lang="en-US" sz="8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80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giữa</a:t>
            </a:r>
            <a:r>
              <a:rPr lang="en-US" sz="8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80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giờ</a:t>
            </a:r>
            <a:endParaRPr lang="en-US" sz="8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810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09902" y="543089"/>
            <a:ext cx="6134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đồng </a:t>
            </a:r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với việc làm nào ? </a:t>
            </a:r>
            <a:r>
              <a:rPr lang="en-US" sz="2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tình với việc làm nào ? Vì sao ?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38" t="4947" r="68399" b="87280"/>
          <a:stretch/>
        </p:blipFill>
        <p:spPr>
          <a:xfrm>
            <a:off x="1" y="154735"/>
            <a:ext cx="3009901" cy="14300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3676" t="18257" r="12868" b="57755"/>
          <a:stretch/>
        </p:blipFill>
        <p:spPr>
          <a:xfrm>
            <a:off x="0" y="2307241"/>
            <a:ext cx="9144000" cy="429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174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30" t="49421" r="69467" b="44675"/>
          <a:stretch/>
        </p:blipFill>
        <p:spPr>
          <a:xfrm>
            <a:off x="0" y="-1"/>
            <a:ext cx="2952750" cy="1143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646940"/>
            <a:ext cx="5848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 em đi làm về vừa nóng vừa mệt. </a:t>
            </a:r>
            <a:r>
              <a:rPr lang="en-US" sz="2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 làm gì?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1" y="4143537"/>
            <a:ext cx="41338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Em hãy quan tâm, giúp đỡ cha mẹ bằng những việc làm phù hợp.</a:t>
            </a:r>
            <a:endParaRPr lang="en-US" sz="2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57749" t="46366" r="10433" b="34354"/>
          <a:stretch/>
        </p:blipFill>
        <p:spPr>
          <a:xfrm>
            <a:off x="5848350" y="871013"/>
            <a:ext cx="2533650" cy="25059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45309" t="65713" r="-333" b="19117"/>
          <a:stretch/>
        </p:blipFill>
        <p:spPr>
          <a:xfrm>
            <a:off x="4772025" y="3850157"/>
            <a:ext cx="4381500" cy="197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343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8946" t="83594" r="11988" b="446"/>
          <a:stretch/>
        </p:blipFill>
        <p:spPr>
          <a:xfrm>
            <a:off x="-138114" y="1690688"/>
            <a:ext cx="9496762" cy="312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938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29090232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Khởi động&amp;quot;&quot;/&gt;&lt;property id=&quot;20307&quot; value=&quot;256&quot;/&gt;&lt;/object&gt;&lt;object type=&quot;3&quot; unique_id=&quot;10004&quot;&gt;&lt;property id=&quot;20148&quot; value=&quot;5&quot;/&gt;&lt;property id=&quot;20300&quot; value=&quot;Slide 2 - &amp;quot;Chủ đề 3:  Quan tâm, chăm sóc người thân trong gia đình  Bài 9 CHĂM SÓC, GIÚP ĐỠ EM NHỎ&amp;quot;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/object&gt;&lt;object type=&quot;8&quot; unique_id=&quot;1001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128</Words>
  <Application>Microsoft Office PowerPoint</Application>
  <PresentationFormat>On-screen Show (4:3)</PresentationFormat>
  <Paragraphs>13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Slide 1</vt:lpstr>
      <vt:lpstr>Chủ đề 3:  Quan tâm, chăm sóc người thân trong gia đình  Bài 8 QUAN TÂM, CHĂM SÓC CHA MẸ</vt:lpstr>
      <vt:lpstr>Slide 3</vt:lpstr>
      <vt:lpstr>Slide 4</vt:lpstr>
      <vt:lpstr>Slide 5</vt:lpstr>
      <vt:lpstr>Slide 6</vt:lpstr>
      <vt:lpstr>Slide 7</vt:lpstr>
      <vt:lpstr>Slide 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TT</cp:lastModifiedBy>
  <cp:revision>7</cp:revision>
  <dcterms:created xsi:type="dcterms:W3CDTF">2020-08-19T04:12:54Z</dcterms:created>
  <dcterms:modified xsi:type="dcterms:W3CDTF">2020-08-26T06:33:12Z</dcterms:modified>
</cp:coreProperties>
</file>