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video" Target="file:///C:\Users\Mrs'Q\Downloads\CHUY&#7878;N%20C&#7852;U%20B&#201;%20CH&#258;N%20C&#7914;U.mp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nói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dối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20747" y="-523554"/>
            <a:ext cx="1025510" cy="266700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2511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  <p:pic>
        <p:nvPicPr>
          <p:cNvPr id="7" name="CHUYỆN CẬU BÉ CHĂN CỪ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93182" y="5829300"/>
            <a:ext cx="1371600" cy="10287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34"/>
    </mc:Choice>
    <mc:Fallback xmlns="">
      <p:transition spd="slow" advTm="22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809" objId="7"/>
        <p14:triggerEvt type="onClick" time="18809" objId="7"/>
        <p14:stopEvt time="228934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94819" y="-903872"/>
            <a:ext cx="1025510" cy="28332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   Khám </a:t>
            </a:r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33123"/>
            <a:ext cx="392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58" y="1447800"/>
            <a:ext cx="5860464" cy="47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3"/>
    </mc:Choice>
    <mc:Fallback xmlns="">
      <p:transition spd="slow" advTm="5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5873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3"/>
    </mc:Choice>
    <mc:Fallback xmlns="">
      <p:transition spd="slow" advTm="248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9"/>
    </mc:Choice>
    <mc:Fallback xmlns="">
      <p:transition spd="slow" advTm="7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2"/>
    </mc:Choice>
    <mc:Fallback xmlns="">
      <p:transition spd="slow" advTm="257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75"/>
    </mc:Choice>
    <mc:Fallback xmlns="">
      <p:transition spd="slow" advTm="77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1"/>
    </mc:Choice>
    <mc:Fallback xmlns="">
      <p:transition spd="slow" advTm="3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149</Words>
  <Application>Microsoft Office PowerPoint</Application>
  <PresentationFormat>On-screen Show (4:3)</PresentationFormat>
  <Paragraphs>20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   Khám phá</vt:lpstr>
      <vt:lpstr>Khám phá</vt:lpstr>
      <vt:lpstr>Luyện tập</vt:lpstr>
      <vt:lpstr>Luyện tập</vt:lpstr>
      <vt:lpstr>Vận dụng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33</cp:revision>
  <dcterms:created xsi:type="dcterms:W3CDTF">2006-08-16T00:00:00Z</dcterms:created>
  <dcterms:modified xsi:type="dcterms:W3CDTF">2023-02-18T07:00:03Z</dcterms:modified>
</cp:coreProperties>
</file>