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18"/>
  </p:notesMasterIdLst>
  <p:sldIdLst>
    <p:sldId id="256" r:id="rId2"/>
    <p:sldId id="287" r:id="rId3"/>
    <p:sldId id="261" r:id="rId4"/>
    <p:sldId id="263" r:id="rId5"/>
    <p:sldId id="288" r:id="rId6"/>
    <p:sldId id="265" r:id="rId7"/>
    <p:sldId id="289" r:id="rId8"/>
    <p:sldId id="266" r:id="rId9"/>
    <p:sldId id="290" r:id="rId10"/>
    <p:sldId id="272" r:id="rId11"/>
    <p:sldId id="291" r:id="rId12"/>
    <p:sldId id="273" r:id="rId13"/>
    <p:sldId id="292" r:id="rId14"/>
    <p:sldId id="271" r:id="rId15"/>
    <p:sldId id="257" r:id="rId16"/>
    <p:sldId id="28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3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50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99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69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19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73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D819-ED25-4CC5-AAA3-42BE8ADBB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7F10F-0291-42A9-8B82-54CB280B9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1BBFB-6035-455B-9A39-477F4BC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CA1F-59BD-4AB7-9FFD-85F1727D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14F9-BC9A-4B71-8BE6-E521150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9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DE61-F789-4C87-BDD1-4E55B1AD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DAF86-BFFB-4486-A5E2-F4E707C35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6E809-FFB3-4FD2-996C-B3B7925E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B048-E5A1-4AF3-B6AB-CD98D350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3A446-23DC-4D83-B1B5-0314A374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D6688-A65C-40D3-A280-546C8AEC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A6401-92F4-4CB9-AA5E-FC2C5C528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AE2DD-77E4-43A6-82B5-DFECC279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E8420-3216-42C0-BFEB-7DA164A8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30048-8F7D-49DB-90CB-79D7B0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2622-F4B6-4242-9449-4D9BB077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19E59-85C1-441F-831B-8AB46C81F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7140-2CF7-41BF-866A-9B74CE8B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BE90-BACB-4DBE-A60F-E8E25CD0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BF83-187C-4FCA-804A-8B6BDA8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B0C8-22CE-4958-81A5-B0ADFB7C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B221-29E6-40BC-8ABB-3536FA56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CA1FB-E84B-45D6-8D85-826387E5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F06D-E417-4845-98B1-01C52DE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4AF0-E4D4-42EA-A9CF-7F9A92E5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3671-CF32-4588-A5BA-9C48AE6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09EC-9D9B-4DA8-B4CC-AA061C079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76C6-66EE-4D5B-AEFB-DCDD2A14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BD69-7AE5-4A19-82A3-106603B0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E2D77-2181-4C1B-B0D6-D7630F31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E33CA-45D3-4E6A-A8FC-D9125354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2A2C-40D9-45C3-9FB3-3E65E055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6139-2D9F-403B-8963-111F4ACF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9A39-AA0D-43AD-B3C7-89A5DFD4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61FE4-49FF-4417-82A7-47FD648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EA122-2950-4CC6-A8C5-516E139C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6049F-2788-4F49-871C-0344E9A8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28515-CAF6-45A5-A7FB-D599ACF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921F4-D4C8-4DA3-BACA-A7FEC50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5CFCC-5AA9-4B3C-B8DF-59D8A4B9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418C9-E8EC-46BD-88BD-A18C3FBA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40D9E-D50A-4D34-8DCB-16CD2B8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A6360-087E-41C1-A3B2-ED309E8C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C758B-122C-45FB-BA08-9573A2A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8B0DF-73D1-4E73-A4D5-4B7291B8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419C3-16BA-4916-B950-160277AE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9352-C9D2-41A4-BA5E-4729913E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05BF-397F-49C9-8896-4245B70F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A3D98-D5C1-43A1-9895-DFFE15C1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64786-2A01-43ED-8BF7-8E62C4CA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74876-040F-4274-B500-FE7EA429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CAB98-447C-4300-89C6-70A94CA4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E5EC-C2C2-4B1D-8335-F203D067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2C082-A87E-4EB6-940B-412DEE97A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2004-7062-4535-B31B-A8A14C79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03698-4D86-48C5-85CF-A473C6C3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6659-3EEF-4B82-84B7-646CAFBC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E09D7-E5D5-4D6E-A004-B83933F0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F82662-FF8A-4B11-8E08-959A03AE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FB1D4-CA90-4876-B8E8-2FC125CD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E91C-C1CE-4184-9A7C-539B98065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BBBED-6668-43EE-9707-1D587B79E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79B4-E2A1-4466-85B8-2A5933897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5187809" y="2168352"/>
            <a:ext cx="232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7200" b="1" dirty="0" err="1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72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</a:t>
            </a:r>
            <a:endParaRPr lang="zh-CN" altLang="en-US" sz="6400" b="1" dirty="0">
              <a:solidFill>
                <a:srgbClr val="FF66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2" y="5431464"/>
            <a:ext cx="2190023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1467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">
            <a:extLst>
              <a:ext uri="{FF2B5EF4-FFF2-40B4-BE49-F238E27FC236}">
                <a16:creationId xmlns:a16="http://schemas.microsoft.com/office/drawing/2014/main" id="{E7DAC6FD-E61E-4884-8F6F-5DAB65E7BEDA}"/>
              </a:ext>
            </a:extLst>
          </p:cNvPr>
          <p:cNvSpPr/>
          <p:nvPr/>
        </p:nvSpPr>
        <p:spPr>
          <a:xfrm>
            <a:off x="3542073" y="3880265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735C3-2A56-4105-AE37-71AB7841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5863"/>
            <a:ext cx="11966222" cy="566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2.96296E-6 L -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0653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2.96296E-6 L -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66182"/>
            <a:ext cx="10515600" cy="1723447"/>
          </a:xfrm>
        </p:spPr>
      </p:pic>
      <p:sp>
        <p:nvSpPr>
          <p:cNvPr id="5" name="TextBox 4"/>
          <p:cNvSpPr txBox="1"/>
          <p:nvPr/>
        </p:nvSpPr>
        <p:spPr>
          <a:xfrm>
            <a:off x="2291938" y="2683824"/>
            <a:ext cx="7398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Thanh, </a:t>
            </a:r>
            <a:r>
              <a:rPr lang="en-US" sz="3600" dirty="0" err="1">
                <a:latin typeface=".VnAvant" panose="020B7200000000000000" pitchFamily="34" charset="0"/>
              </a:rPr>
              <a:t>kh¸nh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kh¸ch</a:t>
            </a:r>
            <a:r>
              <a:rPr lang="en-US" sz="3600" dirty="0">
                <a:latin typeface=".VnAvant" panose="020B7200000000000000" pitchFamily="34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764" y="1219200"/>
            <a:ext cx="11710035" cy="38805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                                Du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lịch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Việt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Nam 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Hóa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Nẵng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Khánh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du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suốt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cũng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hoang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sơ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  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thỏa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sức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bơi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lội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vỏ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sò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lâu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Nếu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Mũi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Né,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đồi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mênh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mông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dạng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đồi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đổi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Trượt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vị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kì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diệu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ban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ta. </a:t>
            </a: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                                                                              (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Cẩm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7.40741E-7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những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n­íc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3200" dirty="0">
                <a:latin typeface=".VnAvant" panose="020B7200000000000000" pitchFamily="34" charset="0"/>
              </a:rPr>
              <a:t/>
            </a: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b. C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hóng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8" y="5461379"/>
            <a:ext cx="107377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vi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cña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ë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Đµ N½ng,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0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7.40741E-7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b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Đi</a:t>
            </a:r>
            <a:r>
              <a:rPr lang="en-US" sz="32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4.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2.96296E-6 L -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376</Words>
  <Application>Microsoft Office PowerPoint</Application>
  <PresentationFormat>Widescreen</PresentationFormat>
  <Paragraphs>42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.VnAvant</vt:lpstr>
      <vt:lpstr>Arial</vt:lpstr>
      <vt:lpstr>Arial-Rounded</vt:lpstr>
      <vt:lpstr>Arial-SGK-TV</vt:lpstr>
      <vt:lpstr>Calibri</vt:lpstr>
      <vt:lpstr>Calibri Light</vt:lpstr>
      <vt:lpstr>等线</vt:lpstr>
      <vt:lpstr>Microsoft YaHei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Tr¶ lêi c©u hái  a. Trong bµi ®äc, những b·I biÓn næi tiÕng cña n­íc ta cã ë ®©u?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</cp:lastModifiedBy>
  <cp:revision>23</cp:revision>
  <dcterms:created xsi:type="dcterms:W3CDTF">2020-08-22T06:59:00Z</dcterms:created>
  <dcterms:modified xsi:type="dcterms:W3CDTF">2021-02-26T08:40:11Z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