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8"/>
  </p:notesMasterIdLst>
  <p:sldIdLst>
    <p:sldId id="273" r:id="rId3"/>
    <p:sldId id="274" r:id="rId4"/>
    <p:sldId id="263" r:id="rId5"/>
    <p:sldId id="264" r:id="rId6"/>
    <p:sldId id="280" r:id="rId7"/>
    <p:sldId id="276" r:id="rId8"/>
    <p:sldId id="281" r:id="rId9"/>
    <p:sldId id="282" r:id="rId10"/>
    <p:sldId id="283" r:id="rId11"/>
    <p:sldId id="284" r:id="rId12"/>
    <p:sldId id="278" r:id="rId13"/>
    <p:sldId id="285" r:id="rId14"/>
    <p:sldId id="279" r:id="rId15"/>
    <p:sldId id="286" r:id="rId16"/>
    <p:sldId id="272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0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4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817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01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475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901337" y="3228541"/>
            <a:ext cx="652332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Ruéng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bËc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thang</a:t>
            </a: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1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4.44444E-6 L 4.16667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C32C9-285B-4E0F-9E54-068FDDFD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5" y="342867"/>
            <a:ext cx="11207726" cy="450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r: 6 Points 3">
            <a:extLst>
              <a:ext uri="{FF2B5EF4-FFF2-40B4-BE49-F238E27FC236}">
                <a16:creationId xmlns:a16="http://schemas.microsoft.com/office/drawing/2014/main" id="{A70B1919-13C0-446F-AD69-5EA9C6E7936C}"/>
              </a:ext>
            </a:extLst>
          </p:cNvPr>
          <p:cNvSpPr/>
          <p:nvPr/>
        </p:nvSpPr>
        <p:spPr>
          <a:xfrm>
            <a:off x="3391786" y="2020186"/>
            <a:ext cx="5263116" cy="32641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Avant" panose="020B7200000000000000" pitchFamily="34" charset="0"/>
              </a:rPr>
              <a:t>5. </a:t>
            </a:r>
            <a:r>
              <a:rPr lang="en-US" sz="3200" dirty="0" err="1">
                <a:latin typeface=".VnAvant" panose="020B7200000000000000" pitchFamily="34" charset="0"/>
              </a:rPr>
              <a:t>H¸t</a:t>
            </a:r>
            <a:r>
              <a:rPr lang="en-US" sz="3200" dirty="0">
                <a:latin typeface=".VnAvant" panose="020B7200000000000000" pitchFamily="34" charset="0"/>
              </a:rPr>
              <a:t> 1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vÒ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qu</a:t>
            </a:r>
            <a:r>
              <a:rPr lang="en-US" sz="3200" dirty="0">
                <a:latin typeface=".VnAvant" panose="020B7200000000000000" pitchFamily="34" charset="0"/>
              </a:rPr>
              <a:t>ª </a:t>
            </a:r>
            <a:r>
              <a:rPr lang="en-US" sz="3200" dirty="0" err="1">
                <a:latin typeface=".VnAvant" panose="020B7200000000000000" pitchFamily="34" charset="0"/>
              </a:rPr>
              <a:t>h­u¬ng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81A14-8E37-4A60-80F8-F79089617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6" y="1297172"/>
            <a:ext cx="11716423" cy="5431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9D213B-53B9-4E74-BA6C-81B6755B5699}"/>
              </a:ext>
            </a:extLst>
          </p:cNvPr>
          <p:cNvSpPr/>
          <p:nvPr/>
        </p:nvSpPr>
        <p:spPr>
          <a:xfrm>
            <a:off x="159487" y="274638"/>
            <a:ext cx="11716423" cy="102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.VnAvant" panose="020B7200000000000000" pitchFamily="34" charset="0"/>
              </a:rPr>
              <a:t>1. Quan </a:t>
            </a:r>
            <a:r>
              <a:rPr lang="en-US" sz="2400" dirty="0" err="1">
                <a:latin typeface=".VnAvant" panose="020B7200000000000000" pitchFamily="34" charset="0"/>
              </a:rPr>
              <a:t>s¸t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c¶nh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tranh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vÏ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vïng</a:t>
            </a:r>
            <a:r>
              <a:rPr lang="en-US" sz="2400" dirty="0">
                <a:latin typeface=".VnAvant" panose="020B7200000000000000" pitchFamily="34" charset="0"/>
              </a:rPr>
              <a:t> </a:t>
            </a:r>
            <a:r>
              <a:rPr lang="en-US" sz="2400" dirty="0" err="1">
                <a:latin typeface=".VnAvant" panose="020B7200000000000000" pitchFamily="34" charset="0"/>
              </a:rPr>
              <a:t>cao</a:t>
            </a:r>
            <a:endParaRPr lang="en-US" sz="2400" dirty="0">
              <a:latin typeface=".VnAvant" panose="020B7200000000000000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390108-EC01-4A15-876A-F72A731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930" y="1297173"/>
            <a:ext cx="7988979" cy="1022534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H×nh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¶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khiÕn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chó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ý </a:t>
            </a:r>
            <a:r>
              <a:rPr lang="en-US" sz="28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nhÊt</a:t>
            </a:r>
            <a:r>
              <a:rPr lang="en-US" sz="28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92E8FA-8E47-4E26-BC8C-5F0D50A84DE7}"/>
              </a:ext>
            </a:extLst>
          </p:cNvPr>
          <p:cNvSpPr txBox="1">
            <a:spLocks/>
          </p:cNvSpPr>
          <p:nvPr/>
        </p:nvSpPr>
        <p:spPr>
          <a:xfrm>
            <a:off x="0" y="5970248"/>
            <a:ext cx="10972800" cy="5660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b.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thÝch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c¶nh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vËt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kh«ng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? v× </a:t>
            </a:r>
            <a:r>
              <a:rPr lang="en-US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4A5AC9-FC52-40AD-B543-40955BF26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49" y="3702756"/>
            <a:ext cx="11757351" cy="2980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8B2F1B-5A18-4627-8991-42A98CE634A1}"/>
              </a:ext>
            </a:extLst>
          </p:cNvPr>
          <p:cNvSpPr/>
          <p:nvPr/>
        </p:nvSpPr>
        <p:spPr>
          <a:xfrm>
            <a:off x="0" y="1"/>
            <a:ext cx="176106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3. 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B37FE-58A1-4252-8916-69FC4DB2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16" y="745684"/>
            <a:ext cx="11757351" cy="392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6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31439" y="1449390"/>
            <a:ext cx="12843824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a. </a:t>
            </a:r>
            <a:r>
              <a:rPr lang="en-US" dirty="0" err="1">
                <a:latin typeface=".VnAvant" panose="020B7200000000000000" pitchFamily="34" charset="0"/>
              </a:rPr>
              <a:t>Vµo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mïa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lóa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chÝn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Sapa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g× ®</a:t>
            </a:r>
            <a:r>
              <a:rPr lang="en-US" dirty="0" err="1">
                <a:latin typeface=".VnAvant" panose="020B7200000000000000" pitchFamily="34" charset="0"/>
              </a:rPr>
              <a:t>Æc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 smtClean="0">
                <a:latin typeface=".VnAvant" panose="020B7200000000000000" pitchFamily="34" charset="0"/>
              </a:rPr>
              <a:t>biÖt</a:t>
            </a:r>
            <a:r>
              <a:rPr lang="en-US" dirty="0" smtClean="0">
                <a:latin typeface=".VnAvant" panose="020B7200000000000000" pitchFamily="34" charset="0"/>
              </a:rPr>
              <a:t>?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704843" y="2076453"/>
            <a:ext cx="1069622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tõ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bao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</a:t>
            </a:r>
            <a:r>
              <a:rPr lang="en-US" dirty="0">
                <a:latin typeface=".VnAvant" panose="020B7200000000000000" pitchFamily="34" charset="0"/>
              </a:rPr>
              <a:t>?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04843" y="2637183"/>
            <a:ext cx="1069622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dirty="0">
                <a:latin typeface=".VnAvant" panose="020B7200000000000000" pitchFamily="34" charset="0"/>
              </a:rPr>
              <a:t>c. Ai ®· t¹o </a:t>
            </a:r>
            <a:r>
              <a:rPr lang="en-US" dirty="0" err="1">
                <a:latin typeface=".VnAvant" panose="020B7200000000000000" pitchFamily="34" charset="0"/>
              </a:rPr>
              <a:t>nªn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thang?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3" y="4813961"/>
            <a:ext cx="9992147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3" y="2579771"/>
            <a:ext cx="9992147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3" y="307079"/>
            <a:ext cx="9992147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4"/>
            <a:ext cx="1625255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3"/>
            <a:ext cx="1625255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652160" y="408941"/>
            <a:ext cx="92899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>
                <a:latin typeface=".VnAvant" panose="020B7200000000000000" pitchFamily="34" charset="0"/>
              </a:rPr>
              <a:t>Vµo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mïa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lóa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chÝn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Sapa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g× ®</a:t>
            </a:r>
            <a:r>
              <a:rPr lang="en-US" sz="3200" dirty="0" err="1">
                <a:latin typeface=".VnAvant" panose="020B7200000000000000" pitchFamily="34" charset="0"/>
              </a:rPr>
              <a:t>Æc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biÖt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1" y="2613521"/>
            <a:ext cx="7918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err="1">
                <a:latin typeface=".VnAvant" panose="020B7200000000000000" pitchFamily="34" charset="0"/>
              </a:rPr>
              <a:t>Ruéng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bËc</a:t>
            </a:r>
            <a:r>
              <a:rPr lang="en-US" sz="3200" dirty="0">
                <a:latin typeface=".VnAvant" panose="020B7200000000000000" pitchFamily="34" charset="0"/>
              </a:rPr>
              <a:t> thang </a:t>
            </a:r>
            <a:r>
              <a:rPr lang="en-US" sz="3200" dirty="0" err="1">
                <a:latin typeface=".VnAvant" panose="020B7200000000000000" pitchFamily="34" charset="0"/>
              </a:rPr>
              <a:t>cã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tõ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bao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giê</a:t>
            </a:r>
            <a:r>
              <a:rPr lang="en-US" sz="3200" dirty="0">
                <a:latin typeface=".VnAvant" panose="020B7200000000000000" pitchFamily="34" charset="0"/>
              </a:rPr>
              <a:t>?</a:t>
            </a:r>
            <a:endParaRPr lang="en-US" sz="3200" dirty="0">
              <a:latin typeface=".VnAvant" panose="020B7200000000000000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5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550418" y="4849381"/>
            <a:ext cx="917749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Ai ®· t¹o </a:t>
            </a:r>
            <a:r>
              <a:rPr lang="en-US" sz="2800" dirty="0" err="1">
                <a:latin typeface=".VnAvant" panose="020B7200000000000000" pitchFamily="34" charset="0"/>
              </a:rPr>
              <a:t>nªn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ruéng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bËc</a:t>
            </a:r>
            <a:r>
              <a:rPr lang="en-US" sz="2800" dirty="0">
                <a:latin typeface=".VnAvant" panose="020B7200000000000000" pitchFamily="34" charset="0"/>
              </a:rPr>
              <a:t> thang?</a:t>
            </a: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1" y="2"/>
            <a:ext cx="2791327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30" y="4302372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50" y="4302372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40" y="4302372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3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-. </a:t>
            </a:r>
            <a:endParaRPr lang="en-US" sz="3300" dirty="0">
              <a:solidFill>
                <a:srgbClr val="FF3B3B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742517" y="3706223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Ruộng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bậc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thang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hàng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trăm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năm</a:t>
            </a:r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nay. 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001051" y="5498661"/>
            <a:ext cx="92927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endParaRPr lang="en-US" sz="3300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203</Words>
  <Application>Microsoft Office PowerPoint</Application>
  <PresentationFormat>Widescreen</PresentationFormat>
  <Paragraphs>47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.VnAvant</vt:lpstr>
      <vt:lpstr>.VnHelvetInsH</vt:lpstr>
      <vt:lpstr>Arial</vt:lpstr>
      <vt:lpstr>Arial Rounded</vt:lpstr>
      <vt:lpstr>Arial-Rounded</vt:lpstr>
      <vt:lpstr>Arial-SGK-TV</vt:lpstr>
      <vt:lpstr>Calibri</vt:lpstr>
      <vt:lpstr>SimSun</vt:lpstr>
      <vt:lpstr>SimSun</vt:lpstr>
      <vt:lpstr>Times New Roman</vt:lpstr>
      <vt:lpstr>Blue Waves</vt:lpstr>
      <vt:lpstr>Office Theme</vt:lpstr>
      <vt:lpstr>PowerPoint Presentation</vt:lpstr>
      <vt:lpstr>a. H×nh ¶nh nµo trong tranh khiÕn em chó ý nhÊt?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</cp:lastModifiedBy>
  <cp:revision>23</cp:revision>
  <dcterms:created xsi:type="dcterms:W3CDTF">2020-08-20T23:14:00Z</dcterms:created>
  <dcterms:modified xsi:type="dcterms:W3CDTF">2021-02-26T07:48:22Z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