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18" r:id="rId2"/>
    <p:sldId id="419" r:id="rId3"/>
    <p:sldId id="436" r:id="rId4"/>
    <p:sldId id="420" r:id="rId5"/>
    <p:sldId id="437" r:id="rId6"/>
    <p:sldId id="460" r:id="rId7"/>
    <p:sldId id="461" r:id="rId8"/>
    <p:sldId id="462" r:id="rId9"/>
    <p:sldId id="421" r:id="rId10"/>
    <p:sldId id="455" r:id="rId11"/>
    <p:sldId id="457" r:id="rId12"/>
    <p:sldId id="456" r:id="rId13"/>
    <p:sldId id="458" r:id="rId14"/>
    <p:sldId id="459" r:id="rId15"/>
    <p:sldId id="423" r:id="rId16"/>
    <p:sldId id="452" r:id="rId17"/>
    <p:sldId id="424" r:id="rId18"/>
    <p:sldId id="453" r:id="rId19"/>
    <p:sldId id="425" r:id="rId20"/>
    <p:sldId id="4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FDC85F"/>
    <a:srgbClr val="FDD27B"/>
    <a:srgbClr val="F36211"/>
    <a:srgbClr val="FDC045"/>
    <a:srgbClr val="BAE18F"/>
    <a:srgbClr val="9CD45E"/>
    <a:srgbClr val="FBB4AE"/>
    <a:srgbClr val="CDE8C2"/>
    <a:srgbClr val="D9F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6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41BCC-064A-4A35-8F30-083C5347B84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40541-F8D2-4496-B374-6C5BF1EAC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9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35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2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0541-F8D2-4496-B374-6C5BF1EAC4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77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19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347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69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411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244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89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BD44-12DB-4071-B63B-A39098C53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02434-6E46-4B45-8AEC-8DEC9A37A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8E5C-4255-446D-907D-6E64E399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FBA3E-FAA6-4C8B-8725-149D17C3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DCA8D-F785-47F7-9484-E636930E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1114-81F6-4C21-A816-255CD7C8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760AD-A2FD-4D00-A50D-6154AC05F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24EA2-36F3-4EF9-B945-B76683A8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9BEDB-1A5D-4D17-B955-3EB6A904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CDD8-FA04-44B3-92E3-44764264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CD89A-9CBC-40F3-9525-D3CE7A1CE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B3992-E8A2-40DF-92DE-E6B2F297E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8566D-914B-486D-B345-4B91711F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5EF37-FE1E-4381-B7AC-A1E4A639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3C9B2-6B50-498C-9043-1FAB4830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3CAF-348C-4A12-97E5-EA0708DF6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72366-00E6-455C-AA33-DF0DDF5BB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9A38D-CD49-4350-A4CA-96EF32E0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F4D9A-EDBD-42DE-8820-C9088208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50E0B-BE60-4810-ACA3-E9C27E53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76A7-2DAD-40A8-AB83-14D34055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E053A-14D0-4C14-9E28-92935760C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4A664-8460-4461-94B5-DB4500C8B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E4120-0E9F-439E-9D75-0CD4D698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1B0F5-F9D8-47ED-982A-B973E4EA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2E95-2851-44C3-944C-DEF83D6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8D1F-AC36-45A4-83BD-9C02C7F7A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0D689-56CC-48F9-8615-65012293B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7FA20-F1C9-4037-98A7-C25B0E1A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1F7AE-BF3F-4082-A53C-3BCCFEE8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3F3E9-AA67-41FF-B798-FD9FCDE3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3056-BA10-47BD-A4DC-3007CA91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F4BAB-00AD-4594-9020-507F5D8D8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95261-8378-4045-8604-F400F8C68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9D728-776F-41B6-B33E-A873D4EA4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71659-0EE0-43DA-BDDB-D2C5677DD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28788F-4A52-47EE-B941-AA26218CA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BA2380-871D-4E2A-B894-9FC05627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0AB88-76F6-4870-9C86-61CB4AE0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FA02-228A-4DD1-AB99-DC0C0390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8CFB5-FC48-443D-A7E8-675984D6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BF390-3490-4215-BABC-A35EF043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C0807-4CE4-4B56-960C-833C70AC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7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F57EF-26EE-4984-932B-E73523453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100FA-F7EC-4073-99DD-B6C4196E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53986-C12A-4A51-94DE-9E0FB6E4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053BB-29F4-4195-A6F7-793D69C4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B8246-470A-41E9-839D-91A1072F6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4EAE1-4F4E-43F0-95D8-E673CC9AC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26AF1-60A9-45C6-A91D-E95F6C47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6657D-7675-4486-88E1-E40B56D4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BFB6C-F3D2-4DC6-B3E5-0FF09F07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4E1-9630-4FBC-B8E6-A93F5D71E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8FBF5-CE66-4294-A5DF-F8A82008A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7BD89-DC42-4C76-8EB3-C41D73AD8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AEAF7-0B29-4A8D-B4AF-038B2D19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136BC-9C8B-41DB-9643-68C4E414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F865-CEAE-4BC7-8D2E-C9121B1F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B1BC7-0EDD-4A55-87E2-0F095DFC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2DF3F-87D6-4C89-B588-CFE4A9724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974DF-3652-4998-B4FA-BE1231FED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1A2E-1AFB-4935-A1DD-57BB5916B8F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9E828-D9E5-4E42-B416-83D618E6E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E428-972A-4937-A13F-6037E8F98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2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770831" y="3682800"/>
            <a:ext cx="6590625" cy="937275"/>
            <a:chOff x="2242079" y="2706526"/>
            <a:chExt cx="4942969" cy="702956"/>
          </a:xfrm>
        </p:grpSpPr>
        <p:sp>
          <p:nvSpPr>
            <p:cNvPr id="93" name="文本框 92"/>
            <p:cNvSpPr txBox="1"/>
            <p:nvPr/>
          </p:nvSpPr>
          <p:spPr>
            <a:xfrm>
              <a:off x="2312247" y="270652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vi-VN" altLang="zh-CN" sz="48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Lón lên bạn làm gì? </a:t>
              </a:r>
              <a:endParaRPr lang="zh-CN" altLang="en-US" sz="48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42079" y="272214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vi-VN" altLang="zh-CN" sz="48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Lớn lên bạn làm gì?</a:t>
              </a:r>
              <a:endParaRPr lang="zh-CN" altLang="en-US" sz="48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98" name="矩形 97"/>
          <p:cNvSpPr/>
          <p:nvPr/>
        </p:nvSpPr>
        <p:spPr>
          <a:xfrm>
            <a:off x="5219086" y="2346774"/>
            <a:ext cx="22541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72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72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72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r>
              <a:rPr lang="en-US" altLang="zh-CN" sz="72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6400" b="1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2763" y="374650"/>
            <a:ext cx="115935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khổ </a:t>
            </a:r>
            <a:r>
              <a:rPr lang="en-GB" alt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thứ hai và 3</a:t>
            </a:r>
            <a:r>
              <a:rPr lang="en-GB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GB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at, ep, êp</a:t>
            </a:r>
            <a:endParaRPr lang="en-GB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390634" y="1948081"/>
            <a:ext cx="1851525" cy="1922462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2910453" y="1948081"/>
            <a:ext cx="1851525" cy="1922462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5968892" y="1944310"/>
            <a:ext cx="1851525" cy="1922462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ếp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05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5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11150" y="238125"/>
            <a:ext cx="2701925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6077" y="1216503"/>
            <a:ext cx="564515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 lên bạn làm gì?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 muốn làm thủy thủ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Lái tàu vượt sóng dữ,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 qua nhiều đại dương. 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 lên bạn làm gì?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 sẽ làm đầu bếp,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bánh ngọt thật đẹp,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 món mì...siêu ngon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34096" y="238125"/>
            <a:ext cx="48942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 lên bạn làm gì? </a:t>
            </a:r>
            <a:endParaRPr lang="en-GB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43713" y="1196975"/>
            <a:ext cx="6324600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 lên bạn làm gì?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À, tớ đi gieo hạt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 lên bạn làm gì?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này...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 quá!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tớ làm bài đã...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 ngày mai, nghĩ dần...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hái Dương</a:t>
            </a: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7309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8788" y="454025"/>
            <a:ext cx="4906962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71438" y="1570038"/>
            <a:ext cx="67468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71438" y="3086100"/>
            <a:ext cx="596106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71438" y="4602163"/>
            <a:ext cx="70453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3" descr="2"/>
          <p:cNvPicPr>
            <a:picLocks noChangeAspect="1"/>
          </p:cNvPicPr>
          <p:nvPr/>
        </p:nvPicPr>
        <p:blipFill rotWithShape="1">
          <a:blip r:embed="rId2"/>
          <a:srcRect l="-1" r="54565" b="1088"/>
          <a:stretch/>
        </p:blipFill>
        <p:spPr>
          <a:xfrm>
            <a:off x="7683911" y="69072"/>
            <a:ext cx="4350774" cy="656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0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7">
            <a:extLst>
              <a:ext uri="{FF2B5EF4-FFF2-40B4-BE49-F238E27FC236}">
                <a16:creationId xmlns:a16="http://schemas.microsoft.com/office/drawing/2014/main" id="{8E30C9EB-19CD-4226-B0CE-A708891A90FC}"/>
              </a:ext>
            </a:extLst>
          </p:cNvPr>
          <p:cNvSpPr/>
          <p:nvPr/>
        </p:nvSpPr>
        <p:spPr>
          <a:xfrm>
            <a:off x="2199854" y="4813961"/>
            <a:ext cx="9992146" cy="1741160"/>
          </a:xfrm>
          <a:prstGeom prst="rect">
            <a:avLst/>
          </a:prstGeom>
          <a:solidFill>
            <a:srgbClr val="FDD2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35">
            <a:extLst>
              <a:ext uri="{FF2B5EF4-FFF2-40B4-BE49-F238E27FC236}">
                <a16:creationId xmlns:a16="http://schemas.microsoft.com/office/drawing/2014/main" id="{9D6269A5-702D-4971-A1DC-E85AFB20E0BE}"/>
              </a:ext>
            </a:extLst>
          </p:cNvPr>
          <p:cNvSpPr/>
          <p:nvPr/>
        </p:nvSpPr>
        <p:spPr>
          <a:xfrm>
            <a:off x="2199854" y="2579770"/>
            <a:ext cx="9992146" cy="1741160"/>
          </a:xfrm>
          <a:prstGeom prst="rect">
            <a:avLst/>
          </a:prstGeom>
          <a:solidFill>
            <a:srgbClr val="BAE1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4" name="38">
            <a:extLst>
              <a:ext uri="{FF2B5EF4-FFF2-40B4-BE49-F238E27FC236}">
                <a16:creationId xmlns:a16="http://schemas.microsoft.com/office/drawing/2014/main" id="{ECADE9CB-EF5A-452D-9C3A-5912B086FF57}"/>
              </a:ext>
            </a:extLst>
          </p:cNvPr>
          <p:cNvSpPr/>
          <p:nvPr/>
        </p:nvSpPr>
        <p:spPr>
          <a:xfrm>
            <a:off x="2199854" y="307078"/>
            <a:ext cx="9992146" cy="1741160"/>
          </a:xfrm>
          <a:prstGeom prst="rect">
            <a:avLst/>
          </a:prstGeom>
          <a:solidFill>
            <a:srgbClr val="FFDE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EDC47C-4039-4CF1-8FCD-7E757B55D63A}"/>
              </a:ext>
            </a:extLst>
          </p:cNvPr>
          <p:cNvGrpSpPr/>
          <p:nvPr/>
        </p:nvGrpSpPr>
        <p:grpSpPr>
          <a:xfrm>
            <a:off x="2265078" y="227733"/>
            <a:ext cx="1625254" cy="743020"/>
            <a:chOff x="1504679" y="227733"/>
            <a:chExt cx="1625254" cy="743020"/>
          </a:xfrm>
        </p:grpSpPr>
        <p:grpSp>
          <p:nvGrpSpPr>
            <p:cNvPr id="21" name="20">
              <a:extLst>
                <a:ext uri="{FF2B5EF4-FFF2-40B4-BE49-F238E27FC236}">
                  <a16:creationId xmlns:a16="http://schemas.microsoft.com/office/drawing/2014/main" id="{53AD853F-6A69-44E3-A9BB-7C2022132E02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23" name="27">
                <a:extLst>
                  <a:ext uri="{FF2B5EF4-FFF2-40B4-BE49-F238E27FC236}">
                    <a16:creationId xmlns:a16="http://schemas.microsoft.com/office/drawing/2014/main" id="{FFE16BC7-A90E-41CA-98C4-150E956B4C2B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28">
                <a:extLst>
                  <a:ext uri="{FF2B5EF4-FFF2-40B4-BE49-F238E27FC236}">
                    <a16:creationId xmlns:a16="http://schemas.microsoft.com/office/drawing/2014/main" id="{4B06015E-8E62-49EF-811D-19980386395C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34907F7C-C424-4106-AD8B-0F4746187AF8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9626D4-3323-4F99-84B3-C6739522B8F9}"/>
              </a:ext>
            </a:extLst>
          </p:cNvPr>
          <p:cNvGrpSpPr/>
          <p:nvPr/>
        </p:nvGrpSpPr>
        <p:grpSpPr>
          <a:xfrm>
            <a:off x="2304286" y="2551792"/>
            <a:ext cx="1625254" cy="692780"/>
            <a:chOff x="1504679" y="277973"/>
            <a:chExt cx="1625254" cy="692780"/>
          </a:xfrm>
        </p:grpSpPr>
        <p:grpSp>
          <p:nvGrpSpPr>
            <p:cNvPr id="30" name="20">
              <a:extLst>
                <a:ext uri="{FF2B5EF4-FFF2-40B4-BE49-F238E27FC236}">
                  <a16:creationId xmlns:a16="http://schemas.microsoft.com/office/drawing/2014/main" id="{2563E840-E5A6-456D-9ADF-5F3D69CDE835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2" name="27">
                <a:extLst>
                  <a:ext uri="{FF2B5EF4-FFF2-40B4-BE49-F238E27FC236}">
                    <a16:creationId xmlns:a16="http://schemas.microsoft.com/office/drawing/2014/main" id="{9A4EB7D0-0A79-4ED2-8EAE-1B2DB4BB0C1D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28">
                <a:extLst>
                  <a:ext uri="{FF2B5EF4-FFF2-40B4-BE49-F238E27FC236}">
                    <a16:creationId xmlns:a16="http://schemas.microsoft.com/office/drawing/2014/main" id="{7CEC4DFF-050A-441E-A5D9-4EA60CA4D2CD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49E1C1A6-D182-4130-91F9-F86F9ABDB686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7797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2E3CF4-9224-4BE0-B20A-6B59323EE105}"/>
              </a:ext>
            </a:extLst>
          </p:cNvPr>
          <p:cNvSpPr txBox="1"/>
          <p:nvPr/>
        </p:nvSpPr>
        <p:spPr>
          <a:xfrm>
            <a:off x="3890332" y="339702"/>
            <a:ext cx="86619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28A988-E500-4EF7-AA1A-CFCCAA44C94D}"/>
              </a:ext>
            </a:extLst>
          </p:cNvPr>
          <p:cNvSpPr txBox="1"/>
          <p:nvPr/>
        </p:nvSpPr>
        <p:spPr>
          <a:xfrm>
            <a:off x="3929540" y="2613521"/>
            <a:ext cx="86227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CFA25A-260B-4C46-9C74-F0B838E8861B}"/>
              </a:ext>
            </a:extLst>
          </p:cNvPr>
          <p:cNvGrpSpPr/>
          <p:nvPr/>
        </p:nvGrpSpPr>
        <p:grpSpPr>
          <a:xfrm>
            <a:off x="2265078" y="4737411"/>
            <a:ext cx="1625254" cy="743020"/>
            <a:chOff x="1504679" y="227733"/>
            <a:chExt cx="1625254" cy="743020"/>
          </a:xfrm>
        </p:grpSpPr>
        <p:grpSp>
          <p:nvGrpSpPr>
            <p:cNvPr id="36" name="20">
              <a:extLst>
                <a:ext uri="{FF2B5EF4-FFF2-40B4-BE49-F238E27FC236}">
                  <a16:creationId xmlns:a16="http://schemas.microsoft.com/office/drawing/2014/main" id="{F052DAD4-07A3-4576-99BA-CEBBAB9E1B1C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8" name="27">
                <a:extLst>
                  <a:ext uri="{FF2B5EF4-FFF2-40B4-BE49-F238E27FC236}">
                    <a16:creationId xmlns:a16="http://schemas.microsoft.com/office/drawing/2014/main" id="{EBFF9AB7-9ABD-42CC-B73D-2536E4238C75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28">
                <a:extLst>
                  <a:ext uri="{FF2B5EF4-FFF2-40B4-BE49-F238E27FC236}">
                    <a16:creationId xmlns:a16="http://schemas.microsoft.com/office/drawing/2014/main" id="{B8386190-0E93-4B9B-A8E5-13F38382A9D1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3308C2D8-3589-464E-A1A9-5E5C21174CC2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ECB986E-C619-4DAB-B0CA-232DB1A212B3}"/>
              </a:ext>
            </a:extLst>
          </p:cNvPr>
          <p:cNvSpPr txBox="1"/>
          <p:nvPr/>
        </p:nvSpPr>
        <p:spPr>
          <a:xfrm>
            <a:off x="3360760" y="4835774"/>
            <a:ext cx="92528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7">
            <a:extLst>
              <a:ext uri="{FF2B5EF4-FFF2-40B4-BE49-F238E27FC236}">
                <a16:creationId xmlns:a16="http://schemas.microsoft.com/office/drawing/2014/main" id="{5EC1FA49-FD1F-4EEA-B575-5F5E089FD31D}"/>
              </a:ext>
            </a:extLst>
          </p:cNvPr>
          <p:cNvSpPr/>
          <p:nvPr/>
        </p:nvSpPr>
        <p:spPr>
          <a:xfrm>
            <a:off x="0" y="1"/>
            <a:ext cx="2791326" cy="6857999"/>
          </a:xfrm>
          <a:prstGeom prst="rect">
            <a:avLst/>
          </a:prstGeom>
          <a:solidFill>
            <a:srgbClr val="9CD4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39121B12-93DB-4FAC-AF92-EC359D093E39}"/>
              </a:ext>
            </a:extLst>
          </p:cNvPr>
          <p:cNvSpPr/>
          <p:nvPr/>
        </p:nvSpPr>
        <p:spPr>
          <a:xfrm>
            <a:off x="521316" y="1240191"/>
            <a:ext cx="15705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6" name="31">
            <a:extLst>
              <a:ext uri="{FF2B5EF4-FFF2-40B4-BE49-F238E27FC236}">
                <a16:creationId xmlns:a16="http://schemas.microsoft.com/office/drawing/2014/main" id="{97DA4440-79D3-422C-9DC5-855D750DED57}"/>
              </a:ext>
            </a:extLst>
          </p:cNvPr>
          <p:cNvSpPr/>
          <p:nvPr/>
        </p:nvSpPr>
        <p:spPr>
          <a:xfrm>
            <a:off x="1533829" y="4302371"/>
            <a:ext cx="402509" cy="482243"/>
          </a:xfrm>
          <a:prstGeom prst="star4">
            <a:avLst/>
          </a:prstGeom>
          <a:solidFill>
            <a:srgbClr val="D9F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32">
            <a:extLst>
              <a:ext uri="{FF2B5EF4-FFF2-40B4-BE49-F238E27FC236}">
                <a16:creationId xmlns:a16="http://schemas.microsoft.com/office/drawing/2014/main" id="{22DFF2BA-DFD2-47A2-8F42-DA9897918D67}"/>
              </a:ext>
            </a:extLst>
          </p:cNvPr>
          <p:cNvSpPr/>
          <p:nvPr/>
        </p:nvSpPr>
        <p:spPr>
          <a:xfrm>
            <a:off x="685449" y="4302371"/>
            <a:ext cx="402509" cy="482243"/>
          </a:xfrm>
          <a:prstGeom prst="star4">
            <a:avLst/>
          </a:prstGeom>
          <a:solidFill>
            <a:srgbClr val="FFD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33">
            <a:extLst>
              <a:ext uri="{FF2B5EF4-FFF2-40B4-BE49-F238E27FC236}">
                <a16:creationId xmlns:a16="http://schemas.microsoft.com/office/drawing/2014/main" id="{737CFB65-21B0-4E2B-AC30-A45610C29861}"/>
              </a:ext>
            </a:extLst>
          </p:cNvPr>
          <p:cNvSpPr/>
          <p:nvPr/>
        </p:nvSpPr>
        <p:spPr>
          <a:xfrm>
            <a:off x="1109639" y="4302371"/>
            <a:ext cx="402509" cy="482243"/>
          </a:xfrm>
          <a:prstGeom prst="star4">
            <a:avLst/>
          </a:prstGeom>
          <a:solidFill>
            <a:srgbClr val="FBE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7DBE0386-B488-4E88-8C4C-21144757D682}"/>
              </a:ext>
            </a:extLst>
          </p:cNvPr>
          <p:cNvSpPr/>
          <p:nvPr/>
        </p:nvSpPr>
        <p:spPr>
          <a:xfrm>
            <a:off x="860832" y="227733"/>
            <a:ext cx="978697" cy="995208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  <a:endParaRPr lang="vi-VN" sz="6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477D6-119C-4DD4-928C-688FB1218F4D}"/>
              </a:ext>
            </a:extLst>
          </p:cNvPr>
          <p:cNvSpPr txBox="1"/>
          <p:nvPr/>
        </p:nvSpPr>
        <p:spPr>
          <a:xfrm>
            <a:off x="3151651" y="1077487"/>
            <a:ext cx="929272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u="none" strike="noStrike" dirty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lái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tàu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vượt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sóng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dữ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băng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qua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nhiều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đại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dương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300" dirty="0">
              <a:solidFill>
                <a:srgbClr val="FF3B3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117340-E8C9-42AF-909F-7C7ED6848915}"/>
              </a:ext>
            </a:extLst>
          </p:cNvPr>
          <p:cNvSpPr txBox="1"/>
          <p:nvPr/>
        </p:nvSpPr>
        <p:spPr>
          <a:xfrm>
            <a:off x="3151651" y="3348261"/>
            <a:ext cx="929272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-….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làm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chiếc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bánh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ngọt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thật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đẹp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nấu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món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mì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siêu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ngon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endParaRPr lang="en-US" sz="33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0F8DBD-1EAF-46DE-97DA-4B9B43B69EE2}"/>
              </a:ext>
            </a:extLst>
          </p:cNvPr>
          <p:cNvSpPr txBox="1"/>
          <p:nvPr/>
        </p:nvSpPr>
        <p:spPr>
          <a:xfrm>
            <a:off x="3742517" y="5430472"/>
            <a:ext cx="929272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Bạn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nhỏ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muốn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làm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nông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dân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trồng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lúa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endParaRPr lang="en-US" sz="33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44" name="Content Placeholder 3" descr="2"/>
          <p:cNvPicPr>
            <a:picLocks noChangeAspect="1"/>
          </p:cNvPicPr>
          <p:nvPr/>
        </p:nvPicPr>
        <p:blipFill rotWithShape="1">
          <a:blip r:embed="rId2"/>
          <a:srcRect l="-1" r="54565" b="1088"/>
          <a:stretch/>
        </p:blipFill>
        <p:spPr>
          <a:xfrm>
            <a:off x="-652" y="4737411"/>
            <a:ext cx="2791978" cy="215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2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8" grpId="0"/>
      <p:bldP spid="34" grpId="0"/>
      <p:bldP spid="40" grpId="0"/>
      <p:bldP spid="6" grpId="0" animBg="1"/>
      <p:bldP spid="7" grpId="0"/>
      <p:bldP spid="16" grpId="0" animBg="1"/>
      <p:bldP spid="17" grpId="0" animBg="1"/>
      <p:bldP spid="18" grpId="0" animBg="1"/>
      <p:bldP spid="19" grpId="0" animBg="1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4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981200" y="633771"/>
            <a:ext cx="8229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</a:rPr>
              <a:t>5.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499769"/>
            <a:ext cx="6248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Oval 5"/>
          <p:cNvSpPr/>
          <p:nvPr/>
        </p:nvSpPr>
        <p:spPr>
          <a:xfrm>
            <a:off x="4705120" y="2386048"/>
            <a:ext cx="5334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14800" y="2710806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87248" y="3475811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33511" y="4175224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12684" y="5313895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590581" y="3108409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688814" y="3545251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638799" y="4549881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759506" y="4912317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62111" y="5323867"/>
            <a:ext cx="1919689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06048" y="2344794"/>
            <a:ext cx="45720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Trao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9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6.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DB8B2-0B24-437D-95AC-05B7838BC095}"/>
              </a:ext>
            </a:extLst>
          </p:cNvPr>
          <p:cNvSpPr txBox="1"/>
          <p:nvPr/>
        </p:nvSpPr>
        <p:spPr>
          <a:xfrm>
            <a:off x="3917006" y="1276900"/>
            <a:ext cx="71864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DB52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BÀI HỌC</a:t>
            </a:r>
          </a:p>
        </p:txBody>
      </p:sp>
    </p:spTree>
    <p:extLst>
      <p:ext uri="{BB962C8B-B14F-4D97-AF65-F5344CB8AC3E}">
        <p14:creationId xmlns:p14="http://schemas.microsoft.com/office/powerpoint/2010/main" val="19980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7002" y="47842"/>
            <a:ext cx="2957513" cy="8493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37163" y="5386388"/>
            <a:ext cx="99364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trong hình làm nghề</a:t>
            </a:r>
            <a:r>
              <a:rPr lang="en-GB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Content Placeholder 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81" y="994905"/>
            <a:ext cx="11730477" cy="391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2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11150" y="238125"/>
            <a:ext cx="2701925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6077" y="1216503"/>
            <a:ext cx="564515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 lên bạn làm gì?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 muốn làm thủy thủ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Lái tàu vượt sóng dữ,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 qua nhiều đại dương. 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 lên bạn làm gì?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 sẽ làm đầu bếp,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bánh ngọt thật đẹp,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 món mì...siêu ngon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34096" y="238125"/>
            <a:ext cx="48942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 lên bạn làm gì? </a:t>
            </a:r>
            <a:endParaRPr lang="en-GB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43713" y="1196975"/>
            <a:ext cx="6324600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 lên bạn làm gì?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À, tớ đi gieo hạt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 lên bạn làm gì?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này...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 quá!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tớ làm bài đã...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 ngày mai, nghĩ dần...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hái Dương</a:t>
            </a: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3240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1"/>
            <a:ext cx="8686800" cy="5648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0663" y="6019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839200" cy="5638800"/>
          </a:xfrm>
        </p:spPr>
      </p:pic>
      <p:sp>
        <p:nvSpPr>
          <p:cNvPr id="5" name="TextBox 4"/>
          <p:cNvSpPr txBox="1"/>
          <p:nvPr/>
        </p:nvSpPr>
        <p:spPr>
          <a:xfrm>
            <a:off x="2667000" y="5791201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6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854"/>
            <a:ext cx="8229600" cy="5244947"/>
          </a:xfrm>
        </p:spPr>
      </p:pic>
      <p:sp>
        <p:nvSpPr>
          <p:cNvPr id="5" name="TextBox 4"/>
          <p:cNvSpPr txBox="1"/>
          <p:nvPr/>
        </p:nvSpPr>
        <p:spPr>
          <a:xfrm>
            <a:off x="1828800" y="5791201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9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ó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4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579</Words>
  <Application>Microsoft Office PowerPoint</Application>
  <PresentationFormat>Widescreen</PresentationFormat>
  <Paragraphs>109</Paragraphs>
  <Slides>20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.VnAvant</vt:lpstr>
      <vt:lpstr>Arial</vt:lpstr>
      <vt:lpstr>Arial-Rounded</vt:lpstr>
      <vt:lpstr>Arial-SGK-TV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Học thuộc lòng hai khổ thơ cuối</vt:lpstr>
      <vt:lpstr>PowerPoint Presentation</vt:lpstr>
      <vt:lpstr>6. Trao đổi: Lớn lên em thích làm nghề gì? Vì sao?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Admin</cp:lastModifiedBy>
  <cp:revision>199</cp:revision>
  <dcterms:created xsi:type="dcterms:W3CDTF">2021-01-25T07:37:41Z</dcterms:created>
  <dcterms:modified xsi:type="dcterms:W3CDTF">2021-02-26T07:28:59Z</dcterms:modified>
</cp:coreProperties>
</file>