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0" r:id="rId2"/>
    <p:sldId id="271" r:id="rId3"/>
    <p:sldId id="256" r:id="rId4"/>
    <p:sldId id="257" r:id="rId5"/>
    <p:sldId id="260" r:id="rId6"/>
    <p:sldId id="272" r:id="rId7"/>
    <p:sldId id="258" r:id="rId8"/>
    <p:sldId id="273" r:id="rId9"/>
    <p:sldId id="259" r:id="rId10"/>
    <p:sldId id="274" r:id="rId11"/>
    <p:sldId id="261" r:id="rId12"/>
    <p:sldId id="263" r:id="rId13"/>
    <p:sldId id="275" r:id="rId14"/>
    <p:sldId id="262" r:id="rId15"/>
    <p:sldId id="264" r:id="rId16"/>
    <p:sldId id="276" r:id="rId17"/>
    <p:sldId id="265" r:id="rId18"/>
    <p:sldId id="277" r:id="rId19"/>
    <p:sldId id="266" r:id="rId20"/>
    <p:sldId id="278" r:id="rId21"/>
    <p:sldId id="267" r:id="rId22"/>
    <p:sldId id="26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E248F-D8A8-4645-A5AE-30417C2F4C9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7928-0D93-4520-BD00-446C3A3A3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1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233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83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6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72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67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0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684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891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394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00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7" y="14583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741959" y="2309484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97453" y="3812106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Cậu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minh</a:t>
            </a:r>
            <a:endParaRPr lang="zh-CN" altLang="en-US" sz="3600" dirty="0">
              <a:solidFill>
                <a:srgbClr val="00CC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4361" y="2523351"/>
            <a:ext cx="1494322" cy="929928"/>
            <a:chOff x="3445467" y="1077586"/>
            <a:chExt cx="1494322" cy="929928"/>
          </a:xfrm>
        </p:grpSpPr>
        <p:sp>
          <p:nvSpPr>
            <p:cNvPr id="97" name="矩形 96"/>
            <p:cNvSpPr/>
            <p:nvPr/>
          </p:nvSpPr>
          <p:spPr>
            <a:xfrm>
              <a:off x="3445469" y="1077586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445467" y="108418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</a:t>
              </a:r>
              <a:endParaRPr lang="zh-CN" altLang="en-US" sz="48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48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0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42087" y="4918203"/>
            <a:ext cx="10214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zh-CN" sz="11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1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97093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202420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2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................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vì................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 bóng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 rất thông minh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97093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202420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5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Nhung\Documents\CD8 BAI 1.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504237" cy="16668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1.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7904163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Chúng tôi rất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nuối tiếc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vì đội bóng yêu thích đã bị thua 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Hoa vẽ rất đẹp. Cả lớp ai cũng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 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bạn 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3748" y="654882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492791" y="2734570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 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725942" y="168809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5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52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97093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202420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763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3182854"/>
            <a:ext cx="3588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6" y="224102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6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97093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Chon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202420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Nhung\Desktop\CD8 BAI 1.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" y="1828800"/>
            <a:ext cx="8980488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uynh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Thông 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uỳnh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huỵch     bình 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oăn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Băn kh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hân 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thành	</a:t>
            </a:r>
          </a:p>
          <a:p>
            <a:pPr marL="514350" indent="-51435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0108" y="701661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97093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202420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878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" y="228600"/>
            <a:ext cx="8948738" cy="1362075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8915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Chuyện gì xảy ra khi các bạn nhỏ đang chơi đá cầu?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em, các bạn cần làm gì để lấy được quả cầu?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318285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6" y="224102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97093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202420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181</Words>
  <Application>Microsoft Office PowerPoint</Application>
  <PresentationFormat>On-screen Show (4:3)</PresentationFormat>
  <Paragraphs>46</Paragraphs>
  <Slides>23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Arial-Rounded</vt:lpstr>
      <vt:lpstr>Calibri</vt:lpstr>
      <vt:lpstr>等线</vt:lpstr>
      <vt:lpstr>Microsoft YaHei</vt:lpstr>
      <vt:lpstr>SimSun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Admin</cp:lastModifiedBy>
  <cp:revision>13</cp:revision>
  <dcterms:created xsi:type="dcterms:W3CDTF">2020-08-19T06:33:35Z</dcterms:created>
  <dcterms:modified xsi:type="dcterms:W3CDTF">2021-02-25T15:20:46Z</dcterms:modified>
</cp:coreProperties>
</file>