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6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119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BAEE96-F674-43DB-9AAC-D91D73A7ADC3}"/>
              </a:ext>
            </a:extLst>
          </p:cNvPr>
          <p:cNvCxnSpPr/>
          <p:nvPr/>
        </p:nvCxnSpPr>
        <p:spPr>
          <a:xfrm>
            <a:off x="7772400" y="2209800"/>
            <a:ext cx="685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3400E8-C4E2-43C8-8C09-BA2034AC53BC}"/>
              </a:ext>
            </a:extLst>
          </p:cNvPr>
          <p:cNvCxnSpPr/>
          <p:nvPr/>
        </p:nvCxnSpPr>
        <p:spPr>
          <a:xfrm>
            <a:off x="533400" y="2514600"/>
            <a:ext cx="4343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6B5871-D214-4EC0-B5DD-3E0E604689E0}"/>
              </a:ext>
            </a:extLst>
          </p:cNvPr>
          <p:cNvCxnSpPr/>
          <p:nvPr/>
        </p:nvCxnSpPr>
        <p:spPr>
          <a:xfrm flipV="1">
            <a:off x="1905000" y="3124200"/>
            <a:ext cx="6781800" cy="76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D1B0B6-0536-46DC-8EBB-E6ABD3CB3835}"/>
              </a:ext>
            </a:extLst>
          </p:cNvPr>
          <p:cNvCxnSpPr>
            <a:cxnSpLocks/>
          </p:cNvCxnSpPr>
          <p:nvPr/>
        </p:nvCxnSpPr>
        <p:spPr>
          <a:xfrm flipV="1">
            <a:off x="685800" y="3539331"/>
            <a:ext cx="7848600" cy="4206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07CF79-2225-4EA8-9765-17D90FBA7C9E}"/>
              </a:ext>
            </a:extLst>
          </p:cNvPr>
          <p:cNvCxnSpPr>
            <a:cxnSpLocks/>
          </p:cNvCxnSpPr>
          <p:nvPr/>
        </p:nvCxnSpPr>
        <p:spPr>
          <a:xfrm>
            <a:off x="3962400" y="3962400"/>
            <a:ext cx="3886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</a:p>
          <a:p>
            <a:pPr marL="514350" indent="-514350"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111</Words>
  <Application>Microsoft Office PowerPoint</Application>
  <PresentationFormat>On-screen Show (4:3)</PresentationFormat>
  <Paragraphs>17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Quynh Nguyen Thi Nhu</cp:lastModifiedBy>
  <cp:revision>11</cp:revision>
  <dcterms:created xsi:type="dcterms:W3CDTF">2020-08-20T13:13:00Z</dcterms:created>
  <dcterms:modified xsi:type="dcterms:W3CDTF">2022-04-29T03:16:43Z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