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8" r:id="rId2"/>
    <p:sldId id="419" r:id="rId3"/>
    <p:sldId id="444" r:id="rId4"/>
    <p:sldId id="420" r:id="rId5"/>
    <p:sldId id="448" r:id="rId6"/>
    <p:sldId id="451" r:id="rId7"/>
    <p:sldId id="260" r:id="rId8"/>
    <p:sldId id="452" r:id="rId9"/>
    <p:sldId id="421" r:id="rId10"/>
    <p:sldId id="453" r:id="rId11"/>
    <p:sldId id="422" r:id="rId12"/>
    <p:sldId id="454" r:id="rId13"/>
    <p:sldId id="441" r:id="rId14"/>
    <p:sldId id="413" r:id="rId15"/>
    <p:sldId id="423" r:id="rId16"/>
    <p:sldId id="455" r:id="rId17"/>
    <p:sldId id="424" r:id="rId18"/>
    <p:sldId id="450" r:id="rId19"/>
    <p:sldId id="425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DC85F"/>
    <a:srgbClr val="FDD27B"/>
    <a:srgbClr val="F36211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5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2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9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4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1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1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4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013962" y="157811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778660" y="3682799"/>
            <a:ext cx="6582796" cy="925248"/>
            <a:chOff x="2247951" y="2706526"/>
            <a:chExt cx="4937097" cy="693936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Hỏi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mẹ</a:t>
              </a:r>
              <a:endParaRPr lang="zh-CN" altLang="en-US" sz="48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47951" y="27131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Hỏi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mẹ</a:t>
              </a:r>
              <a:endParaRPr lang="zh-CN" altLang="en-US" sz="480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5219086" y="2346774"/>
            <a:ext cx="2254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5057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53487" y="1646782"/>
            <a:ext cx="350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3796500" y="1646782"/>
            <a:ext cx="2955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7641805" y="1646782"/>
            <a:ext cx="40449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544" y="4239882"/>
            <a:ext cx="10558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604374" y="4828194"/>
            <a:ext cx="1928090" cy="1709368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5930547" y="4956220"/>
            <a:ext cx="2140446" cy="1610906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8253" y="5650476"/>
            <a:ext cx="16446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-Point Star 14"/>
          <p:cNvSpPr/>
          <p:nvPr/>
        </p:nvSpPr>
        <p:spPr>
          <a:xfrm>
            <a:off x="2570163" y="4789610"/>
            <a:ext cx="1928090" cy="1709368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5896336" y="4956220"/>
            <a:ext cx="2140446" cy="1610906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2570163" y="4772087"/>
            <a:ext cx="1928090" cy="1709368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5896336" y="4956220"/>
            <a:ext cx="2140446" cy="1610906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2577150" y="4842180"/>
            <a:ext cx="1928090" cy="1709368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5900865" y="4956220"/>
            <a:ext cx="2140446" cy="1610906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</a:t>
            </a:r>
            <a:endParaRPr lang="zh-CN" altLang="en-US" sz="7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5057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53487" y="1646782"/>
            <a:ext cx="350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3796500" y="1646782"/>
            <a:ext cx="2955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7641805" y="1646782"/>
            <a:ext cx="40449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9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8" y="454025"/>
            <a:ext cx="490696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030083" y="1489076"/>
            <a:ext cx="67468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030082" y="2549577"/>
            <a:ext cx="10842369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030082" y="3872017"/>
            <a:ext cx="1048840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4" y="4813961"/>
            <a:ext cx="9992146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4" y="2579770"/>
            <a:ext cx="9992146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2"/>
            <a:ext cx="1625254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8661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0" y="2613521"/>
            <a:ext cx="7918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4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890332" y="4849380"/>
            <a:ext cx="8867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246966" y="1019587"/>
            <a:ext cx="92927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rằm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to...</a:t>
            </a:r>
            <a:endParaRPr lang="en-US" sz="3300" dirty="0">
              <a:solidFill>
                <a:srgbClr val="FF3B3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151651" y="3674224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Cuội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742517" y="5430472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  . 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thuộc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lòng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30338"/>
            <a:ext cx="11564937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280988" y="1095289"/>
            <a:ext cx="3665537" cy="5826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/>
            <a:r>
              <a:rPr sz="36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Học thuộc lòng</a:t>
            </a:r>
            <a:endParaRPr sz="3600" b="1" noProof="1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23963" y="2897188"/>
            <a:ext cx="1106487" cy="5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74975" y="3722688"/>
            <a:ext cx="1108075" cy="5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408113" y="4594225"/>
            <a:ext cx="1106487" cy="5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86050" y="5427663"/>
            <a:ext cx="1108075" cy="5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97563" y="2905125"/>
            <a:ext cx="1108075" cy="5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08638" y="4611688"/>
            <a:ext cx="1108075" cy="5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610100" y="5332413"/>
            <a:ext cx="1108075" cy="5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10100" y="3684588"/>
            <a:ext cx="1108075" cy="5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96225" y="5397500"/>
            <a:ext cx="1108075" cy="5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812088" y="3684588"/>
            <a:ext cx="1108075" cy="5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640888" y="4594225"/>
            <a:ext cx="1106487" cy="566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108075" y="5387975"/>
            <a:ext cx="1577975" cy="5667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764213" y="3767138"/>
            <a:ext cx="1577975" cy="5667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745163" y="5397500"/>
            <a:ext cx="1577975" cy="5667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8004175" y="2897188"/>
            <a:ext cx="768350" cy="5667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9183688" y="3684588"/>
            <a:ext cx="768350" cy="5667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7777163" y="4556125"/>
            <a:ext cx="769937" cy="5651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9821863" y="5338763"/>
            <a:ext cx="768350" cy="5667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651375" y="2603500"/>
            <a:ext cx="1143000" cy="7048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>
            <a:off x="8864600" y="2578100"/>
            <a:ext cx="1144588" cy="7032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6" name="Isosceles Triangle 75"/>
          <p:cNvSpPr/>
          <p:nvPr/>
        </p:nvSpPr>
        <p:spPr>
          <a:xfrm>
            <a:off x="9952038" y="3406775"/>
            <a:ext cx="1143000" cy="7048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>
            <a:off x="1362075" y="3446463"/>
            <a:ext cx="1227138" cy="7048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6662738" y="4248150"/>
            <a:ext cx="1228725" cy="7048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2616200" y="4329113"/>
            <a:ext cx="1144588" cy="7048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>
            <a:off x="4513263" y="4289425"/>
            <a:ext cx="1143000" cy="70326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>
            <a:off x="8812213" y="5121275"/>
            <a:ext cx="1143000" cy="7048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>
            <a:off x="8518525" y="4333875"/>
            <a:ext cx="1143000" cy="7048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368550" y="2928938"/>
            <a:ext cx="1577975" cy="5667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1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8" y="161976"/>
            <a:ext cx="11908042" cy="631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0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</a:t>
            </a:r>
            <a:endParaRPr lang="zh-CN" altLang="en-US" sz="7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DB8B2-0B24-437D-95AC-05B7838BC095}"/>
              </a:ext>
            </a:extLst>
          </p:cNvPr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DB5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9980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70" y="439687"/>
            <a:ext cx="1134086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Quan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4267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4267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dưới</a:t>
            </a:r>
            <a:r>
              <a:rPr lang="en-US" altLang="zh-CN" sz="4267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267" dirty="0" err="1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đây</a:t>
            </a:r>
            <a:r>
              <a:rPr lang="en-US" altLang="zh-CN" sz="4267" dirty="0" smtClean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: </a:t>
            </a:r>
            <a:endParaRPr lang="zh-CN" altLang="en-US" sz="4267" dirty="0">
              <a:solidFill>
                <a:srgbClr val="4CA42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0" y="1476772"/>
            <a:ext cx="11340861" cy="53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5057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53487" y="1646782"/>
            <a:ext cx="350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3796500" y="1646782"/>
            <a:ext cx="2955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1150" y="58010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7641805" y="1646782"/>
            <a:ext cx="40449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9" grpId="1"/>
      <p:bldP spid="10" grpId="1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309563" y="1803964"/>
            <a:ext cx="2711450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alt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endParaRPr lang="en-US" altLang="en-US" sz="3600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Subtitle 2"/>
          <p:cNvSpPr txBox="1">
            <a:spLocks noChangeArrowheads="1"/>
          </p:cNvSpPr>
          <p:nvPr/>
        </p:nvSpPr>
        <p:spPr bwMode="auto">
          <a:xfrm>
            <a:off x="3035300" y="4022725"/>
            <a:ext cx="6945313" cy="2682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600">
                <a:solidFill>
                  <a:srgbClr val="0070C0"/>
                </a:solidFill>
                <a:latin typeface=".VnAvant" panose="020B7200000000000000" pitchFamily="34" charset="0"/>
              </a:rPr>
              <a:t>Ai qu¹t  thµnh giã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600">
                <a:solidFill>
                  <a:srgbClr val="0070C0"/>
                </a:solidFill>
                <a:latin typeface=".VnAvant" panose="020B7200000000000000" pitchFamily="34" charset="0"/>
              </a:rPr>
              <a:t>Thæi m©y  ngang trêi?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600">
                <a:solidFill>
                  <a:srgbClr val="0070C0"/>
                </a:solidFill>
                <a:latin typeface=".VnAvant" panose="020B7200000000000000" pitchFamily="34" charset="0"/>
              </a:rPr>
              <a:t>Ai nhuém  mÑ ¬i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600">
                <a:solidFill>
                  <a:srgbClr val="0070C0"/>
                </a:solidFill>
                <a:latin typeface=".VnAvant" panose="020B7200000000000000" pitchFamily="34" charset="0"/>
              </a:rPr>
              <a:t>Bçu trêi  xanh thÕ?</a:t>
            </a:r>
          </a:p>
        </p:txBody>
      </p:sp>
      <p:sp>
        <p:nvSpPr>
          <p:cNvPr id="13" name="Subtitle 2"/>
          <p:cNvSpPr txBox="1">
            <a:spLocks noChangeArrowheads="1"/>
          </p:cNvSpPr>
          <p:nvPr/>
        </p:nvSpPr>
        <p:spPr bwMode="auto">
          <a:xfrm>
            <a:off x="3798888" y="1805551"/>
            <a:ext cx="27892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trăng rằm</a:t>
            </a:r>
            <a:endParaRPr lang="en-US" altLang="en-US" sz="3600">
              <a:latin typeface="Arial-SGK-TV" pitchFamily="2" charset="0"/>
              <a:ea typeface="SimSun" panose="02010600030101010101" pitchFamily="2" charset="-122"/>
              <a:cs typeface="Arial-SGK-TV" pitchFamily="2" charset="0"/>
            </a:endParaRPr>
          </a:p>
        </p:txBody>
      </p:sp>
      <p:sp>
        <p:nvSpPr>
          <p:cNvPr id="14" name="Subtitle 2"/>
          <p:cNvSpPr txBox="1">
            <a:spLocks noChangeArrowheads="1"/>
          </p:cNvSpPr>
          <p:nvPr/>
        </p:nvSpPr>
        <p:spPr bwMode="auto">
          <a:xfrm>
            <a:off x="7773988" y="1803964"/>
            <a:ext cx="3270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chăn trâu</a:t>
            </a:r>
            <a:endParaRPr lang="en-US" alt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95098"/>
            <a:ext cx="1931988" cy="849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</a:pPr>
            <a:r>
              <a:rPr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60913" y="402272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192963" y="402272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10438" y="402272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6988" y="46228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904163" y="46228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059738" y="46228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78438" y="524192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08788" y="524192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54838" y="5241925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46638" y="5862638"/>
            <a:ext cx="171450" cy="44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46950" y="5859463"/>
            <a:ext cx="171450" cy="44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235825" y="5859463"/>
            <a:ext cx="171450" cy="44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3" grpId="0"/>
      <p:bldP spid="1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CDE401-8BD9-4886-A1E3-64710E6B0CF3}"/>
              </a:ext>
            </a:extLst>
          </p:cNvPr>
          <p:cNvGrpSpPr/>
          <p:nvPr/>
        </p:nvGrpSpPr>
        <p:grpSpPr>
          <a:xfrm>
            <a:off x="0" y="142774"/>
            <a:ext cx="2630463" cy="525464"/>
            <a:chOff x="0" y="142774"/>
            <a:chExt cx="1847461" cy="5254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F45D74-42A7-4C5D-B9BF-72A71CBD656B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13">
              <a:extLst>
                <a:ext uri="{FF2B5EF4-FFF2-40B4-BE49-F238E27FC236}">
                  <a16:creationId xmlns:a16="http://schemas.microsoft.com/office/drawing/2014/main" id="{4BD99F3D-9A16-4136-B213-7BE6D698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3208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 err="1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Giải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6F29B7-797D-4841-B400-64BB42CCB8FD}"/>
              </a:ext>
            </a:extLst>
          </p:cNvPr>
          <p:cNvSpPr txBox="1"/>
          <p:nvPr/>
        </p:nvSpPr>
        <p:spPr>
          <a:xfrm>
            <a:off x="31749" y="1360239"/>
            <a:ext cx="5197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huộm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F29B7-797D-4841-B400-64BB42CCB8FD}"/>
              </a:ext>
            </a:extLst>
          </p:cNvPr>
          <p:cNvSpPr txBox="1"/>
          <p:nvPr/>
        </p:nvSpPr>
        <p:spPr>
          <a:xfrm>
            <a:off x="3966440" y="1360239"/>
            <a:ext cx="5197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4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rằm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9238" y="1196975"/>
            <a:ext cx="5645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25057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153487" y="1646782"/>
            <a:ext cx="350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3796500" y="1646782"/>
            <a:ext cx="29550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1150" y="58010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7641805" y="1646782"/>
            <a:ext cx="40449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3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9" grpId="0"/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513</Words>
  <Application>Microsoft Office PowerPoint</Application>
  <PresentationFormat>Widescreen</PresentationFormat>
  <Paragraphs>127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SimSun</vt:lpstr>
      <vt:lpstr>.VnAvant</vt:lpstr>
      <vt:lpstr>Arial</vt:lpstr>
      <vt:lpstr>Arial-Rounded</vt:lpstr>
      <vt:lpstr>Arial-SGK-TV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202</cp:revision>
  <dcterms:created xsi:type="dcterms:W3CDTF">2021-01-25T07:37:41Z</dcterms:created>
  <dcterms:modified xsi:type="dcterms:W3CDTF">2021-02-25T15:09:19Z</dcterms:modified>
</cp:coreProperties>
</file>