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9"/>
  </p:notesMasterIdLst>
  <p:sldIdLst>
    <p:sldId id="256" r:id="rId5"/>
    <p:sldId id="300" r:id="rId6"/>
    <p:sldId id="316" r:id="rId7"/>
    <p:sldId id="266" r:id="rId8"/>
    <p:sldId id="303" r:id="rId9"/>
    <p:sldId id="317" r:id="rId10"/>
    <p:sldId id="267" r:id="rId11"/>
    <p:sldId id="312" r:id="rId12"/>
    <p:sldId id="313" r:id="rId13"/>
    <p:sldId id="268" r:id="rId14"/>
    <p:sldId id="314" r:id="rId15"/>
    <p:sldId id="269" r:id="rId16"/>
    <p:sldId id="282" r:id="rId17"/>
    <p:sldId id="270" r:id="rId18"/>
    <p:sldId id="283" r:id="rId19"/>
    <p:sldId id="271" r:id="rId20"/>
    <p:sldId id="284" r:id="rId21"/>
    <p:sldId id="285" r:id="rId22"/>
    <p:sldId id="315" r:id="rId23"/>
    <p:sldId id="272" r:id="rId24"/>
    <p:sldId id="286" r:id="rId25"/>
    <p:sldId id="273" r:id="rId26"/>
    <p:sldId id="287" r:id="rId27"/>
    <p:sldId id="274" r:id="rId28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30"/>
    </p:embeddedFont>
    <p:embeddedFont>
      <p:font typeface="Microsoft YaHei" panose="020B0503020204020204" pitchFamily="34" charset="-122"/>
      <p:regular r:id="rId31"/>
      <p:bold r:id="rId32"/>
    </p:embeddedFont>
    <p:embeddedFont>
      <p:font typeface="Arial-SGK-TV" pitchFamily="2" charset="0"/>
      <p:regular r:id="rId33"/>
      <p:bold r:id="rId34"/>
      <p:italic r:id="rId35"/>
    </p:embeddedFont>
    <p:embeddedFont>
      <p:font typeface="Arial-Rounded" panose="020B0500000000000000" charset="0"/>
      <p:regular r:id="rId36"/>
    </p:embeddedFont>
    <p:embeddedFont>
      <p:font typeface="HL Hoctro" panose="020B0604020202020204" charset="0"/>
      <p:regular r:id="rId37"/>
    </p:embeddedFont>
    <p:embeddedFont>
      <p:font typeface=".VnAvant" panose="020B7200000000000000" pitchFamily="34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DFPOP1-W9" panose="020B0604020202020204" charset="-128"/>
      <p:regular r:id="rId46"/>
    </p:embeddedFont>
  </p:embeddedFontLst>
  <p:custDataLst>
    <p:tags r:id="rId47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300"/>
            <p14:sldId id="316"/>
            <p14:sldId id="266"/>
            <p14:sldId id="303"/>
            <p14:sldId id="317"/>
          </p14:sldIdLst>
        </p14:section>
        <p14:section name="Tiết 2" id="{47239A1A-9B72-4DA5-96A7-F8786F163078}">
          <p14:sldIdLst>
            <p14:sldId id="267"/>
            <p14:sldId id="312"/>
            <p14:sldId id="313"/>
            <p14:sldId id="268"/>
            <p14:sldId id="314"/>
          </p14:sldIdLst>
        </p14:section>
        <p14:section name="Tiết 3" id="{8DB3B22B-32B6-4C3F-838D-DF98A9DBE4B7}">
          <p14:sldIdLst>
            <p14:sldId id="269"/>
            <p14:sldId id="282"/>
            <p14:sldId id="270"/>
            <p14:sldId id="283"/>
          </p14:sldIdLst>
        </p14:section>
        <p14:section name="Tiết 4" id="{30D029CA-39C5-4833-936C-43C5EF842993}">
          <p14:sldIdLst>
            <p14:sldId id="271"/>
            <p14:sldId id="284"/>
            <p14:sldId id="285"/>
            <p14:sldId id="315"/>
            <p14:sldId id="272"/>
            <p14:sldId id="286"/>
            <p14:sldId id="273"/>
            <p14:sldId id="287"/>
            <p14:sldId id="2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6600"/>
    <a:srgbClr val="F14420"/>
    <a:srgbClr val="FF3399"/>
    <a:srgbClr val="4CA420"/>
    <a:srgbClr val="679C31"/>
    <a:srgbClr val="920000"/>
    <a:srgbClr val="F56636"/>
    <a:srgbClr val="EF2A19"/>
    <a:srgbClr val="A925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0ADC2EE-9B3C-458B-A42D-C4ACB5BF02CE}" v="893" dt="2020-08-13T12:42:42.9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912" autoAdjust="0"/>
    <p:restoredTop sz="94660"/>
  </p:normalViewPr>
  <p:slideViewPr>
    <p:cSldViewPr snapToGrid="0">
      <p:cViewPr varScale="1">
        <p:scale>
          <a:sx n="93" d="100"/>
          <a:sy n="93" d="100"/>
        </p:scale>
        <p:origin x="-162" y="3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font" Target="fonts/font17.fntdata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8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m Thi Minh Phuong" userId="59a886c1-9eb9-4e41-a264-fe10a6ee0c2c" providerId="ADAL" clId="{70ADC2EE-9B3C-458B-A42D-C4ACB5BF02CE}"/>
    <pc:docChg chg="undo custSel addSld delSld modSld sldOrd modSection">
      <pc:chgData name="Pham Thi Minh Phuong" userId="59a886c1-9eb9-4e41-a264-fe10a6ee0c2c" providerId="ADAL" clId="{70ADC2EE-9B3C-458B-A42D-C4ACB5BF02CE}" dt="2020-08-13T12:43:09.445" v="1275" actId="47"/>
      <pc:docMkLst>
        <pc:docMk/>
      </pc:docMkLst>
      <pc:sldChg chg="del">
        <pc:chgData name="Pham Thi Minh Phuong" userId="59a886c1-9eb9-4e41-a264-fe10a6ee0c2c" providerId="ADAL" clId="{70ADC2EE-9B3C-458B-A42D-C4ACB5BF02CE}" dt="2020-08-13T12:43:09.445" v="1275" actId="47"/>
        <pc:sldMkLst>
          <pc:docMk/>
          <pc:sldMk cId="0" sldId="265"/>
        </pc:sldMkLst>
      </pc:sldChg>
      <pc:sldChg chg="ord">
        <pc:chgData name="Pham Thi Minh Phuong" userId="59a886c1-9eb9-4e41-a264-fe10a6ee0c2c" providerId="ADAL" clId="{70ADC2EE-9B3C-458B-A42D-C4ACB5BF02CE}" dt="2020-08-13T12:22:30.495" v="697"/>
        <pc:sldMkLst>
          <pc:docMk/>
          <pc:sldMk cId="2825134617" sldId="270"/>
        </pc:sldMkLst>
      </pc:sldChg>
      <pc:sldChg chg="addSp delSp modSp add mod delAnim modAnim">
        <pc:chgData name="Pham Thi Minh Phuong" userId="59a886c1-9eb9-4e41-a264-fe10a6ee0c2c" providerId="ADAL" clId="{70ADC2EE-9B3C-458B-A42D-C4ACB5BF02CE}" dt="2020-08-13T12:02:50.467" v="47"/>
        <pc:sldMkLst>
          <pc:docMk/>
          <pc:sldMk cId="2645575311" sldId="280"/>
        </pc:sldMkLst>
        <pc:spChg chg="mod">
          <ac:chgData name="Pham Thi Minh Phuong" userId="59a886c1-9eb9-4e41-a264-fe10a6ee0c2c" providerId="ADAL" clId="{70ADC2EE-9B3C-458B-A42D-C4ACB5BF02CE}" dt="2020-08-13T11:43:31.795" v="30" actId="1076"/>
          <ac:spMkLst>
            <pc:docMk/>
            <pc:sldMk cId="2645575311" sldId="280"/>
            <ac:spMk id="4" creationId="{DAECB3AA-DE44-4B2E-8E42-EC1E254E3EC5}"/>
          </ac:spMkLst>
        </pc:spChg>
        <pc:spChg chg="del mod">
          <ac:chgData name="Pham Thi Minh Phuong" userId="59a886c1-9eb9-4e41-a264-fe10a6ee0c2c" providerId="ADAL" clId="{70ADC2EE-9B3C-458B-A42D-C4ACB5BF02CE}" dt="2020-08-13T11:42:41.313" v="5" actId="478"/>
          <ac:spMkLst>
            <pc:docMk/>
            <pc:sldMk cId="2645575311" sldId="280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1:42:37.781" v="3" actId="478"/>
          <ac:spMkLst>
            <pc:docMk/>
            <pc:sldMk cId="2645575311" sldId="280"/>
            <ac:spMk id="6" creationId="{BEF69370-038A-4CCC-B259-2DF7CD5468DF}"/>
          </ac:spMkLst>
        </pc:spChg>
        <pc:picChg chg="del">
          <ac:chgData name="Pham Thi Minh Phuong" userId="59a886c1-9eb9-4e41-a264-fe10a6ee0c2c" providerId="ADAL" clId="{70ADC2EE-9B3C-458B-A42D-C4ACB5BF02CE}" dt="2020-08-13T11:42:34.624" v="1" actId="478"/>
          <ac:picMkLst>
            <pc:docMk/>
            <pc:sldMk cId="2645575311" sldId="280"/>
            <ac:picMk id="3" creationId="{27C78D3E-DE5B-4098-A02B-EF0192F8D4A2}"/>
          </ac:picMkLst>
        </pc:picChg>
        <pc:picChg chg="add mod modCrop">
          <ac:chgData name="Pham Thi Minh Phuong" userId="59a886c1-9eb9-4e41-a264-fe10a6ee0c2c" providerId="ADAL" clId="{70ADC2EE-9B3C-458B-A42D-C4ACB5BF02CE}" dt="2020-08-13T11:49:54.897" v="34" actId="1076"/>
          <ac:picMkLst>
            <pc:docMk/>
            <pc:sldMk cId="2645575311" sldId="280"/>
            <ac:picMk id="7" creationId="{456507CA-563C-4E84-96BC-D406D155209E}"/>
          </ac:picMkLst>
        </pc:picChg>
        <pc:picChg chg="add mod modCrop">
          <ac:chgData name="Pham Thi Minh Phuong" userId="59a886c1-9eb9-4e41-a264-fe10a6ee0c2c" providerId="ADAL" clId="{70ADC2EE-9B3C-458B-A42D-C4ACB5BF02CE}" dt="2020-08-13T12:01:26.223" v="41" actId="1076"/>
          <ac:picMkLst>
            <pc:docMk/>
            <pc:sldMk cId="2645575311" sldId="280"/>
            <ac:picMk id="8" creationId="{184C4DBE-C93C-41EF-923B-72B16638A915}"/>
          </ac:picMkLst>
        </pc:picChg>
      </pc:sldChg>
      <pc:sldChg chg="addSp delSp modSp add mod modTransition addAnim delAnim modAnim">
        <pc:chgData name="Pham Thi Minh Phuong" userId="59a886c1-9eb9-4e41-a264-fe10a6ee0c2c" providerId="ADAL" clId="{70ADC2EE-9B3C-458B-A42D-C4ACB5BF02CE}" dt="2020-08-13T12:20:36.271" v="618" actId="1076"/>
        <pc:sldMkLst>
          <pc:docMk/>
          <pc:sldMk cId="4085870559" sldId="281"/>
        </pc:sldMkLst>
        <pc:spChg chg="mod">
          <ac:chgData name="Pham Thi Minh Phuong" userId="59a886c1-9eb9-4e41-a264-fe10a6ee0c2c" providerId="ADAL" clId="{70ADC2EE-9B3C-458B-A42D-C4ACB5BF02CE}" dt="2020-08-13T12:20:36.271" v="618" actId="1076"/>
          <ac:spMkLst>
            <pc:docMk/>
            <pc:sldMk cId="4085870559" sldId="281"/>
            <ac:spMk id="4" creationId="{DAECB3AA-DE44-4B2E-8E42-EC1E254E3EC5}"/>
          </ac:spMkLst>
        </pc:spChg>
        <pc:spChg chg="add del mod">
          <ac:chgData name="Pham Thi Minh Phuong" userId="59a886c1-9eb9-4e41-a264-fe10a6ee0c2c" providerId="ADAL" clId="{70ADC2EE-9B3C-458B-A42D-C4ACB5BF02CE}" dt="2020-08-13T12:05:09.241" v="159" actId="478"/>
          <ac:spMkLst>
            <pc:docMk/>
            <pc:sldMk cId="4085870559" sldId="281"/>
            <ac:spMk id="5" creationId="{4B0C02D3-BE6B-4097-8EEA-F4160CA348FB}"/>
          </ac:spMkLst>
        </pc:spChg>
        <pc:spChg chg="add del mod">
          <ac:chgData name="Pham Thi Minh Phuong" userId="59a886c1-9eb9-4e41-a264-fe10a6ee0c2c" providerId="ADAL" clId="{70ADC2EE-9B3C-458B-A42D-C4ACB5BF02CE}" dt="2020-08-13T12:18:54.657" v="552" actId="478"/>
          <ac:spMkLst>
            <pc:docMk/>
            <pc:sldMk cId="4085870559" sldId="281"/>
            <ac:spMk id="6" creationId="{17DAEFD8-428E-45E8-A326-6B222640B924}"/>
          </ac:spMkLst>
        </pc:spChg>
        <pc:spChg chg="add del mod">
          <ac:chgData name="Pham Thi Minh Phuong" userId="59a886c1-9eb9-4e41-a264-fe10a6ee0c2c" providerId="ADAL" clId="{70ADC2EE-9B3C-458B-A42D-C4ACB5BF02CE}" dt="2020-08-13T12:19:21.928" v="590" actId="20577"/>
          <ac:spMkLst>
            <pc:docMk/>
            <pc:sldMk cId="4085870559" sldId="281"/>
            <ac:spMk id="9" creationId="{7B87E5EA-B738-483C-BD90-0802211D530F}"/>
          </ac:spMkLst>
        </pc:spChg>
        <pc:spChg chg="add mod">
          <ac:chgData name="Pham Thi Minh Phuong" userId="59a886c1-9eb9-4e41-a264-fe10a6ee0c2c" providerId="ADAL" clId="{70ADC2EE-9B3C-458B-A42D-C4ACB5BF02CE}" dt="2020-08-13T12:19:31.589" v="592" actId="1076"/>
          <ac:spMkLst>
            <pc:docMk/>
            <pc:sldMk cId="4085870559" sldId="281"/>
            <ac:spMk id="10" creationId="{6AC064CB-F32F-40DB-A8F8-D2BDF9EB5902}"/>
          </ac:spMkLst>
        </pc:spChg>
        <pc:spChg chg="add mod">
          <ac:chgData name="Pham Thi Minh Phuong" userId="59a886c1-9eb9-4e41-a264-fe10a6ee0c2c" providerId="ADAL" clId="{70ADC2EE-9B3C-458B-A42D-C4ACB5BF02CE}" dt="2020-08-13T12:20:16.844" v="616" actId="1076"/>
          <ac:spMkLst>
            <pc:docMk/>
            <pc:sldMk cId="4085870559" sldId="281"/>
            <ac:spMk id="11" creationId="{40914BD5-55B4-4A73-8F34-EF6C6547B99C}"/>
          </ac:spMkLst>
        </pc:spChg>
        <pc:picChg chg="add del mod">
          <ac:chgData name="Pham Thi Minh Phuong" userId="59a886c1-9eb9-4e41-a264-fe10a6ee0c2c" providerId="ADAL" clId="{70ADC2EE-9B3C-458B-A42D-C4ACB5BF02CE}" dt="2020-08-13T12:18:44.605" v="549" actId="478"/>
          <ac:picMkLst>
            <pc:docMk/>
            <pc:sldMk cId="4085870559" sldId="281"/>
            <ac:picMk id="3" creationId="{A67A21D7-114B-4DE2-9C48-8241812B59C5}"/>
          </ac:picMkLst>
        </pc:picChg>
        <pc:picChg chg="del">
          <ac:chgData name="Pham Thi Minh Phuong" userId="59a886c1-9eb9-4e41-a264-fe10a6ee0c2c" providerId="ADAL" clId="{70ADC2EE-9B3C-458B-A42D-C4ACB5BF02CE}" dt="2020-08-13T12:03:36.089" v="50" actId="478"/>
          <ac:picMkLst>
            <pc:docMk/>
            <pc:sldMk cId="4085870559" sldId="281"/>
            <ac:picMk id="7" creationId="{456507CA-563C-4E84-96BC-D406D155209E}"/>
          </ac:picMkLst>
        </pc:picChg>
        <pc:picChg chg="del">
          <ac:chgData name="Pham Thi Minh Phuong" userId="59a886c1-9eb9-4e41-a264-fe10a6ee0c2c" providerId="ADAL" clId="{70ADC2EE-9B3C-458B-A42D-C4ACB5BF02CE}" dt="2020-08-13T12:03:35.219" v="49" actId="478"/>
          <ac:picMkLst>
            <pc:docMk/>
            <pc:sldMk cId="4085870559" sldId="281"/>
            <ac:picMk id="8" creationId="{184C4DBE-C93C-41EF-923B-72B16638A915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18:05.945" v="548"/>
        <pc:sldMkLst>
          <pc:docMk/>
          <pc:sldMk cId="3398830490" sldId="282"/>
        </pc:sldMkLst>
        <pc:spChg chg="mod">
          <ac:chgData name="Pham Thi Minh Phuong" userId="59a886c1-9eb9-4e41-a264-fe10a6ee0c2c" providerId="ADAL" clId="{70ADC2EE-9B3C-458B-A42D-C4ACB5BF02CE}" dt="2020-08-13T12:10:40.993" v="358" actId="1076"/>
          <ac:spMkLst>
            <pc:docMk/>
            <pc:sldMk cId="3398830490" sldId="282"/>
            <ac:spMk id="4" creationId="{DAECB3AA-DE44-4B2E-8E42-EC1E254E3EC5}"/>
          </ac:spMkLst>
        </pc:spChg>
        <pc:spChg chg="mod">
          <ac:chgData name="Pham Thi Minh Phuong" userId="59a886c1-9eb9-4e41-a264-fe10a6ee0c2c" providerId="ADAL" clId="{70ADC2EE-9B3C-458B-A42D-C4ACB5BF02CE}" dt="2020-08-13T12:12:44.113" v="435" actId="207"/>
          <ac:spMkLst>
            <pc:docMk/>
            <pc:sldMk cId="3398830490" sldId="282"/>
            <ac:spMk id="5" creationId="{D97AFF8F-506F-4519-A1B5-52D97C6C130F}"/>
          </ac:spMkLst>
        </pc:spChg>
        <pc:spChg chg="mod">
          <ac:chgData name="Pham Thi Minh Phuong" userId="59a886c1-9eb9-4e41-a264-fe10a6ee0c2c" providerId="ADAL" clId="{70ADC2EE-9B3C-458B-A42D-C4ACB5BF02CE}" dt="2020-08-13T12:17:56.132" v="546" actId="1076"/>
          <ac:spMkLst>
            <pc:docMk/>
            <pc:sldMk cId="3398830490" sldId="282"/>
            <ac:spMk id="6" creationId="{BEF69370-038A-4CCC-B259-2DF7CD5468DF}"/>
          </ac:spMkLst>
        </pc:spChg>
        <pc:spChg chg="add mod ord">
          <ac:chgData name="Pham Thi Minh Phuong" userId="59a886c1-9eb9-4e41-a264-fe10a6ee0c2c" providerId="ADAL" clId="{70ADC2EE-9B3C-458B-A42D-C4ACB5BF02CE}" dt="2020-08-13T12:11:58.156" v="411" actId="14100"/>
          <ac:spMkLst>
            <pc:docMk/>
            <pc:sldMk cId="3398830490" sldId="282"/>
            <ac:spMk id="8" creationId="{63EAF4D1-AA65-4EFA-BD15-B31C71E1FD91}"/>
          </ac:spMkLst>
        </pc:spChg>
        <pc:spChg chg="add mod">
          <ac:chgData name="Pham Thi Minh Phuong" userId="59a886c1-9eb9-4e41-a264-fe10a6ee0c2c" providerId="ADAL" clId="{70ADC2EE-9B3C-458B-A42D-C4ACB5BF02CE}" dt="2020-08-13T12:12:37.912" v="434" actId="207"/>
          <ac:spMkLst>
            <pc:docMk/>
            <pc:sldMk cId="3398830490" sldId="282"/>
            <ac:spMk id="9" creationId="{DB9B755B-9E32-4739-B22C-9B8497B3881F}"/>
          </ac:spMkLst>
        </pc:spChg>
        <pc:spChg chg="add mod">
          <ac:chgData name="Pham Thi Minh Phuong" userId="59a886c1-9eb9-4e41-a264-fe10a6ee0c2c" providerId="ADAL" clId="{70ADC2EE-9B3C-458B-A42D-C4ACB5BF02CE}" dt="2020-08-13T12:14:32.834" v="531" actId="1076"/>
          <ac:spMkLst>
            <pc:docMk/>
            <pc:sldMk cId="3398830490" sldId="282"/>
            <ac:spMk id="10" creationId="{A2F459A0-6A26-4DA5-B309-4C38E867922B}"/>
          </ac:spMkLst>
        </pc:spChg>
        <pc:picChg chg="del mod modCrop">
          <ac:chgData name="Pham Thi Minh Phuong" userId="59a886c1-9eb9-4e41-a264-fe10a6ee0c2c" providerId="ADAL" clId="{70ADC2EE-9B3C-458B-A42D-C4ACB5BF02CE}" dt="2020-08-13T12:09:50.004" v="254" actId="478"/>
          <ac:picMkLst>
            <pc:docMk/>
            <pc:sldMk cId="3398830490" sldId="282"/>
            <ac:picMk id="3" creationId="{27C78D3E-DE5B-4098-A02B-EF0192F8D4A2}"/>
          </ac:picMkLst>
        </pc:picChg>
        <pc:picChg chg="add del mod">
          <ac:chgData name="Pham Thi Minh Phuong" userId="59a886c1-9eb9-4e41-a264-fe10a6ee0c2c" providerId="ADAL" clId="{70ADC2EE-9B3C-458B-A42D-C4ACB5BF02CE}" dt="2020-08-13T12:10:15.206" v="259" actId="478"/>
          <ac:picMkLst>
            <pc:docMk/>
            <pc:sldMk cId="3398830490" sldId="282"/>
            <ac:picMk id="7" creationId="{DE9E3206-D168-4D6E-AFDF-845914F93695}"/>
          </ac:picMkLst>
        </pc:picChg>
      </pc:sldChg>
      <pc:sldChg chg="delSp modSp add mod delAnim modAnim">
        <pc:chgData name="Pham Thi Minh Phuong" userId="59a886c1-9eb9-4e41-a264-fe10a6ee0c2c" providerId="ADAL" clId="{70ADC2EE-9B3C-458B-A42D-C4ACB5BF02CE}" dt="2020-08-13T12:22:48.521" v="703"/>
        <pc:sldMkLst>
          <pc:docMk/>
          <pc:sldMk cId="2837296450" sldId="283"/>
        </pc:sldMkLst>
        <pc:spChg chg="mod">
          <ac:chgData name="Pham Thi Minh Phuong" userId="59a886c1-9eb9-4e41-a264-fe10a6ee0c2c" providerId="ADAL" clId="{70ADC2EE-9B3C-458B-A42D-C4ACB5BF02CE}" dt="2020-08-13T12:22:18.764" v="695" actId="20577"/>
          <ac:spMkLst>
            <pc:docMk/>
            <pc:sldMk cId="2837296450" sldId="283"/>
            <ac:spMk id="4" creationId="{DAECB3AA-DE44-4B2E-8E42-EC1E254E3EC5}"/>
          </ac:spMkLst>
        </pc:spChg>
        <pc:spChg chg="del">
          <ac:chgData name="Pham Thi Minh Phuong" userId="59a886c1-9eb9-4e41-a264-fe10a6ee0c2c" providerId="ADAL" clId="{70ADC2EE-9B3C-458B-A42D-C4ACB5BF02CE}" dt="2020-08-13T12:21:39.465" v="625" actId="478"/>
          <ac:spMkLst>
            <pc:docMk/>
            <pc:sldMk cId="2837296450" sldId="283"/>
            <ac:spMk id="5" creationId="{D97AFF8F-506F-4519-A1B5-52D97C6C130F}"/>
          </ac:spMkLst>
        </pc:spChg>
        <pc:spChg chg="del mod">
          <ac:chgData name="Pham Thi Minh Phuong" userId="59a886c1-9eb9-4e41-a264-fe10a6ee0c2c" providerId="ADAL" clId="{70ADC2EE-9B3C-458B-A42D-C4ACB5BF02CE}" dt="2020-08-13T12:21:37.552" v="624" actId="478"/>
          <ac:spMkLst>
            <pc:docMk/>
            <pc:sldMk cId="2837296450" sldId="283"/>
            <ac:spMk id="6" creationId="{BEF69370-038A-4CCC-B259-2DF7CD5468DF}"/>
          </ac:spMkLst>
        </pc:spChg>
        <pc:picChg chg="mod modCrop">
          <ac:chgData name="Pham Thi Minh Phuong" userId="59a886c1-9eb9-4e41-a264-fe10a6ee0c2c" providerId="ADAL" clId="{70ADC2EE-9B3C-458B-A42D-C4ACB5BF02CE}" dt="2020-08-13T12:22:41.978" v="701" actId="1076"/>
          <ac:picMkLst>
            <pc:docMk/>
            <pc:sldMk cId="2837296450" sldId="283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26:49.807" v="739" actId="571"/>
        <pc:sldMkLst>
          <pc:docMk/>
          <pc:sldMk cId="2088887311" sldId="284"/>
        </pc:sldMkLst>
        <pc:spChg chg="add mod">
          <ac:chgData name="Pham Thi Minh Phuong" userId="59a886c1-9eb9-4e41-a264-fe10a6ee0c2c" providerId="ADAL" clId="{70ADC2EE-9B3C-458B-A42D-C4ACB5BF02CE}" dt="2020-08-13T12:26:15.831" v="734" actId="1582"/>
          <ac:spMkLst>
            <pc:docMk/>
            <pc:sldMk cId="2088887311" sldId="284"/>
            <ac:spMk id="2" creationId="{AA025045-4BEC-4053-AD7F-BB20DBF8B4FF}"/>
          </ac:spMkLst>
        </pc:spChg>
        <pc:spChg chg="mod">
          <ac:chgData name="Pham Thi Minh Phuong" userId="59a886c1-9eb9-4e41-a264-fe10a6ee0c2c" providerId="ADAL" clId="{70ADC2EE-9B3C-458B-A42D-C4ACB5BF02CE}" dt="2020-08-13T12:23:40.053" v="721" actId="14100"/>
          <ac:spMkLst>
            <pc:docMk/>
            <pc:sldMk cId="2088887311" sldId="284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26:42.600" v="738" actId="14100"/>
          <ac:spMkLst>
            <pc:docMk/>
            <pc:sldMk cId="2088887311" sldId="284"/>
            <ac:spMk id="5" creationId="{4D1F74B1-A493-4F90-83D0-FFDCD4969EF8}"/>
          </ac:spMkLst>
        </pc:spChg>
        <pc:spChg chg="add mod">
          <ac:chgData name="Pham Thi Minh Phuong" userId="59a886c1-9eb9-4e41-a264-fe10a6ee0c2c" providerId="ADAL" clId="{70ADC2EE-9B3C-458B-A42D-C4ACB5BF02CE}" dt="2020-08-13T12:26:49.807" v="739" actId="571"/>
          <ac:spMkLst>
            <pc:docMk/>
            <pc:sldMk cId="2088887311" sldId="284"/>
            <ac:spMk id="6" creationId="{6E86600A-260E-4EDA-8C1F-2E79C8D20FB9}"/>
          </ac:spMkLst>
        </pc:spChg>
        <pc:picChg chg="mod modCrop">
          <ac:chgData name="Pham Thi Minh Phuong" userId="59a886c1-9eb9-4e41-a264-fe10a6ee0c2c" providerId="ADAL" clId="{70ADC2EE-9B3C-458B-A42D-C4ACB5BF02CE}" dt="2020-08-13T12:25:00.564" v="730" actId="1076"/>
          <ac:picMkLst>
            <pc:docMk/>
            <pc:sldMk cId="2088887311" sldId="284"/>
            <ac:picMk id="3" creationId="{27C78D3E-DE5B-4098-A02B-EF0192F8D4A2}"/>
          </ac:picMkLst>
        </pc:picChg>
      </pc:sldChg>
      <pc:sldChg chg="delSp modSp add mod">
        <pc:chgData name="Pham Thi Minh Phuong" userId="59a886c1-9eb9-4e41-a264-fe10a6ee0c2c" providerId="ADAL" clId="{70ADC2EE-9B3C-458B-A42D-C4ACB5BF02CE}" dt="2020-08-13T12:30:22.459" v="746" actId="1076"/>
        <pc:sldMkLst>
          <pc:docMk/>
          <pc:sldMk cId="3112488098" sldId="285"/>
        </pc:sldMkLst>
        <pc:spChg chg="del">
          <ac:chgData name="Pham Thi Minh Phuong" userId="59a886c1-9eb9-4e41-a264-fe10a6ee0c2c" providerId="ADAL" clId="{70ADC2EE-9B3C-458B-A42D-C4ACB5BF02CE}" dt="2020-08-13T12:30:05.836" v="741" actId="478"/>
          <ac:spMkLst>
            <pc:docMk/>
            <pc:sldMk cId="3112488098" sldId="285"/>
            <ac:spMk id="4" creationId="{DAECB3AA-DE44-4B2E-8E42-EC1E254E3EC5}"/>
          </ac:spMkLst>
        </pc:spChg>
        <pc:picChg chg="mod">
          <ac:chgData name="Pham Thi Minh Phuong" userId="59a886c1-9eb9-4e41-a264-fe10a6ee0c2c" providerId="ADAL" clId="{70ADC2EE-9B3C-458B-A42D-C4ACB5BF02CE}" dt="2020-08-13T12:30:22.459" v="746" actId="1076"/>
          <ac:picMkLst>
            <pc:docMk/>
            <pc:sldMk cId="3112488098" sldId="285"/>
            <ac:picMk id="3" creationId="{27C78D3E-DE5B-4098-A02B-EF0192F8D4A2}"/>
          </ac:picMkLst>
        </pc:picChg>
      </pc:sldChg>
      <pc:sldChg chg="addSp delSp modSp add mod delAnim modAnim">
        <pc:chgData name="Pham Thi Minh Phuong" userId="59a886c1-9eb9-4e41-a264-fe10a6ee0c2c" providerId="ADAL" clId="{70ADC2EE-9B3C-458B-A42D-C4ACB5BF02CE}" dt="2020-08-13T12:38:44.387" v="952" actId="20577"/>
        <pc:sldMkLst>
          <pc:docMk/>
          <pc:sldMk cId="2323096739" sldId="286"/>
        </pc:sldMkLst>
        <pc:spChg chg="add mod">
          <ac:chgData name="Pham Thi Minh Phuong" userId="59a886c1-9eb9-4e41-a264-fe10a6ee0c2c" providerId="ADAL" clId="{70ADC2EE-9B3C-458B-A42D-C4ACB5BF02CE}" dt="2020-08-13T12:35:26.650" v="846" actId="207"/>
          <ac:spMkLst>
            <pc:docMk/>
            <pc:sldMk cId="2323096739" sldId="286"/>
            <ac:spMk id="2" creationId="{112FC4F9-6254-446C-A408-9B87763FFC3D}"/>
          </ac:spMkLst>
        </pc:spChg>
        <pc:spChg chg="mod">
          <ac:chgData name="Pham Thi Minh Phuong" userId="59a886c1-9eb9-4e41-a264-fe10a6ee0c2c" providerId="ADAL" clId="{70ADC2EE-9B3C-458B-A42D-C4ACB5BF02CE}" dt="2020-08-13T12:33:36.556" v="813" actId="1076"/>
          <ac:spMkLst>
            <pc:docMk/>
            <pc:sldMk cId="2323096739" sldId="286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36:16.184" v="863" actId="207"/>
          <ac:spMkLst>
            <pc:docMk/>
            <pc:sldMk cId="2323096739" sldId="286"/>
            <ac:spMk id="5" creationId="{E70D5203-C913-4D7A-BAE1-08A9F14E5A39}"/>
          </ac:spMkLst>
        </pc:spChg>
        <pc:spChg chg="add mod">
          <ac:chgData name="Pham Thi Minh Phuong" userId="59a886c1-9eb9-4e41-a264-fe10a6ee0c2c" providerId="ADAL" clId="{70ADC2EE-9B3C-458B-A42D-C4ACB5BF02CE}" dt="2020-08-13T12:36:38.406" v="877" actId="1076"/>
          <ac:spMkLst>
            <pc:docMk/>
            <pc:sldMk cId="2323096739" sldId="286"/>
            <ac:spMk id="6" creationId="{B95B6E9E-E64A-4DCE-A748-3BFC97161753}"/>
          </ac:spMkLst>
        </pc:spChg>
        <pc:spChg chg="add del mod">
          <ac:chgData name="Pham Thi Minh Phuong" userId="59a886c1-9eb9-4e41-a264-fe10a6ee0c2c" providerId="ADAL" clId="{70ADC2EE-9B3C-458B-A42D-C4ACB5BF02CE}" dt="2020-08-13T12:36:54.027" v="880" actId="478"/>
          <ac:spMkLst>
            <pc:docMk/>
            <pc:sldMk cId="2323096739" sldId="286"/>
            <ac:spMk id="7" creationId="{4DCDB8D1-E32A-4FBE-A792-EFB28FD7C8D9}"/>
          </ac:spMkLst>
        </pc:spChg>
        <pc:spChg chg="add mod">
          <ac:chgData name="Pham Thi Minh Phuong" userId="59a886c1-9eb9-4e41-a264-fe10a6ee0c2c" providerId="ADAL" clId="{70ADC2EE-9B3C-458B-A42D-C4ACB5BF02CE}" dt="2020-08-13T12:38:17.195" v="937" actId="1038"/>
          <ac:spMkLst>
            <pc:docMk/>
            <pc:sldMk cId="2323096739" sldId="286"/>
            <ac:spMk id="8" creationId="{CBBFFB9C-BE2C-49E6-A050-4CD40B5FD726}"/>
          </ac:spMkLst>
        </pc:spChg>
        <pc:spChg chg="add mod">
          <ac:chgData name="Pham Thi Minh Phuong" userId="59a886c1-9eb9-4e41-a264-fe10a6ee0c2c" providerId="ADAL" clId="{70ADC2EE-9B3C-458B-A42D-C4ACB5BF02CE}" dt="2020-08-13T12:38:07.998" v="925" actId="20577"/>
          <ac:spMkLst>
            <pc:docMk/>
            <pc:sldMk cId="2323096739" sldId="286"/>
            <ac:spMk id="9" creationId="{BF504A1A-8443-494E-BC4E-32D77EFC1CE9}"/>
          </ac:spMkLst>
        </pc:spChg>
        <pc:spChg chg="add del mod">
          <ac:chgData name="Pham Thi Minh Phuong" userId="59a886c1-9eb9-4e41-a264-fe10a6ee0c2c" providerId="ADAL" clId="{70ADC2EE-9B3C-458B-A42D-C4ACB5BF02CE}" dt="2020-08-13T12:38:26.983" v="940" actId="478"/>
          <ac:spMkLst>
            <pc:docMk/>
            <pc:sldMk cId="2323096739" sldId="286"/>
            <ac:spMk id="10" creationId="{B8D60F63-3909-4B38-8CA3-C56FD2E8F0F7}"/>
          </ac:spMkLst>
        </pc:spChg>
        <pc:spChg chg="add mod">
          <ac:chgData name="Pham Thi Minh Phuong" userId="59a886c1-9eb9-4e41-a264-fe10a6ee0c2c" providerId="ADAL" clId="{70ADC2EE-9B3C-458B-A42D-C4ACB5BF02CE}" dt="2020-08-13T12:38:44.387" v="952" actId="20577"/>
          <ac:spMkLst>
            <pc:docMk/>
            <pc:sldMk cId="2323096739" sldId="286"/>
            <ac:spMk id="11" creationId="{34226D4E-3F01-4C02-81D6-DF350CD10A44}"/>
          </ac:spMkLst>
        </pc:spChg>
        <pc:picChg chg="mod modCrop">
          <ac:chgData name="Pham Thi Minh Phuong" userId="59a886c1-9eb9-4e41-a264-fe10a6ee0c2c" providerId="ADAL" clId="{70ADC2EE-9B3C-458B-A42D-C4ACB5BF02CE}" dt="2020-08-13T12:33:08.040" v="762" actId="14100"/>
          <ac:picMkLst>
            <pc:docMk/>
            <pc:sldMk cId="2323096739" sldId="286"/>
            <ac:picMk id="3" creationId="{27C78D3E-DE5B-4098-A02B-EF0192F8D4A2}"/>
          </ac:picMkLst>
        </pc:picChg>
      </pc:sldChg>
      <pc:sldChg chg="addSp modSp add mod modAnim">
        <pc:chgData name="Pham Thi Minh Phuong" userId="59a886c1-9eb9-4e41-a264-fe10a6ee0c2c" providerId="ADAL" clId="{70ADC2EE-9B3C-458B-A42D-C4ACB5BF02CE}" dt="2020-08-13T12:42:42.922" v="1274" actId="207"/>
        <pc:sldMkLst>
          <pc:docMk/>
          <pc:sldMk cId="3456317301" sldId="287"/>
        </pc:sldMkLst>
        <pc:spChg chg="mod">
          <ac:chgData name="Pham Thi Minh Phuong" userId="59a886c1-9eb9-4e41-a264-fe10a6ee0c2c" providerId="ADAL" clId="{70ADC2EE-9B3C-458B-A42D-C4ACB5BF02CE}" dt="2020-08-13T12:40:29.960" v="1027" actId="1076"/>
          <ac:spMkLst>
            <pc:docMk/>
            <pc:sldMk cId="3456317301" sldId="287"/>
            <ac:spMk id="4" creationId="{DAECB3AA-DE44-4B2E-8E42-EC1E254E3EC5}"/>
          </ac:spMkLst>
        </pc:spChg>
        <pc:spChg chg="add mod">
          <ac:chgData name="Pham Thi Minh Phuong" userId="59a886c1-9eb9-4e41-a264-fe10a6ee0c2c" providerId="ADAL" clId="{70ADC2EE-9B3C-458B-A42D-C4ACB5BF02CE}" dt="2020-08-13T12:41:04.432" v="1067" actId="14100"/>
          <ac:spMkLst>
            <pc:docMk/>
            <pc:sldMk cId="3456317301" sldId="287"/>
            <ac:spMk id="5" creationId="{8EE7D316-1524-4456-B263-AED08A2F4A8F}"/>
          </ac:spMkLst>
        </pc:spChg>
        <pc:spChg chg="add mod">
          <ac:chgData name="Pham Thi Minh Phuong" userId="59a886c1-9eb9-4e41-a264-fe10a6ee0c2c" providerId="ADAL" clId="{70ADC2EE-9B3C-458B-A42D-C4ACB5BF02CE}" dt="2020-08-13T12:42:42.922" v="1274" actId="207"/>
          <ac:spMkLst>
            <pc:docMk/>
            <pc:sldMk cId="3456317301" sldId="287"/>
            <ac:spMk id="6" creationId="{FD33C0DE-D76D-49EC-9F5F-2EB09012767C}"/>
          </ac:spMkLst>
        </pc:spChg>
        <pc:picChg chg="mod modCrop">
          <ac:chgData name="Pham Thi Minh Phuong" userId="59a886c1-9eb9-4e41-a264-fe10a6ee0c2c" providerId="ADAL" clId="{70ADC2EE-9B3C-458B-A42D-C4ACB5BF02CE}" dt="2020-08-13T12:40:05.376" v="964" actId="14100"/>
          <ac:picMkLst>
            <pc:docMk/>
            <pc:sldMk cId="3456317301" sldId="287"/>
            <ac:picMk id="3" creationId="{27C78D3E-DE5B-4098-A02B-EF0192F8D4A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9756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75726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721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952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7914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20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287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022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729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258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94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2021/2/25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58" r:id="rId11"/>
    <p:sldLayoutId id="2147483659" r:id="rId12"/>
    <p:sldLayoutId id="2147483660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741958" y="1452234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2197452" y="2954855"/>
            <a:ext cx="4872801" cy="687339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dirty="0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dirty="0" err="1" smtClean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endParaRPr lang="zh-CN" altLang="en-US" sz="3600" dirty="0">
              <a:solidFill>
                <a:srgbClr val="00CC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5687" y="1605763"/>
            <a:ext cx="1638645" cy="927718"/>
            <a:chOff x="3278238" y="1810677"/>
            <a:chExt cx="1638645" cy="927718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78238" y="1810677"/>
              <a:ext cx="1620957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</a:t>
              </a:r>
              <a:r>
                <a:rPr lang="vi-VN" altLang="zh-CN" sz="5400" b="1" dirty="0" smtClean="0">
                  <a:solidFill>
                    <a:srgbClr val="00CC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3</a:t>
              </a:r>
              <a:endParaRPr lang="zh-CN" altLang="en-US" sz="4800" b="1" dirty="0">
                <a:solidFill>
                  <a:srgbClr val="00CC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42086" y="4060953"/>
            <a:ext cx="1021433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4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49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1294812" y="907257"/>
            <a:ext cx="74732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 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ở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mục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3200" b="1" dirty="0">
              <a:solidFill>
                <a:srgbClr val="4CA42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198100" y="1789212"/>
            <a:ext cx="60337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2703948" y="1770491"/>
            <a:ext cx="718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2658427" y="1801877"/>
            <a:ext cx="846273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ia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nắng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đánh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thức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mọi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vật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7B87E5EA-B738-483C-BD90-0802211D530F}"/>
              </a:ext>
            </a:extLst>
          </p:cNvPr>
          <p:cNvSpPr/>
          <p:nvPr/>
        </p:nvSpPr>
        <p:spPr>
          <a:xfrm>
            <a:off x="1213439" y="2413450"/>
            <a:ext cx="324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Sau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4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40914BD5-55B4-4A73-8F34-EF6C6547B99C}"/>
              </a:ext>
            </a:extLst>
          </p:cNvPr>
          <p:cNvSpPr/>
          <p:nvPr/>
        </p:nvSpPr>
        <p:spPr>
          <a:xfrm>
            <a:off x="3867766" y="2388120"/>
            <a:ext cx="38145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400" dirty="0" err="1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huẩn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bị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đến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trường</a:t>
            </a:r>
            <a:r>
              <a:rPr lang="en-US" altLang="en-US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. </a:t>
            </a:r>
            <a:endParaRPr lang="en-US" altLang="en-US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6AC064CB-F32F-40DB-A8F8-D2BDF9EB5902}"/>
              </a:ext>
            </a:extLst>
          </p:cNvPr>
          <p:cNvSpPr/>
          <p:nvPr/>
        </p:nvSpPr>
        <p:spPr>
          <a:xfrm>
            <a:off x="4063543" y="2400785"/>
            <a:ext cx="78387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(…).</a:t>
            </a:r>
            <a:endParaRPr lang="zh-CN" altLang="en-US" sz="2400" b="1" dirty="0">
              <a:solidFill>
                <a:srgbClr val="0070C0"/>
              </a:solidFill>
              <a:latin typeface="HL Hoctro" panose="02000000000000000000" pitchFamily="2" charset="0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06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0" grpId="1"/>
      <p:bldP spid="11" grpId="0"/>
      <p:bldP spid="7" grpId="0"/>
      <p:bldP spid="8" grpId="0"/>
      <p:bldP spid="12" grpId="0"/>
      <p:bldP spid="1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8">
            <a:extLst>
              <a:ext uri="{FF2B5EF4-FFF2-40B4-BE49-F238E27FC236}">
                <a16:creationId xmlns:a16="http://schemas.microsoft.com/office/drawing/2014/main" id="{63EAF4D1-AA65-4EFA-BD15-B31C71E1FD91}"/>
              </a:ext>
            </a:extLst>
          </p:cNvPr>
          <p:cNvSpPr/>
          <p:nvPr/>
        </p:nvSpPr>
        <p:spPr>
          <a:xfrm>
            <a:off x="319178" y="1585990"/>
            <a:ext cx="8693604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319177" y="207704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5.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hoàn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thiện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vở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矩形 8">
            <a:extLst>
              <a:ext uri="{FF2B5EF4-FFF2-40B4-BE49-F238E27FC236}">
                <a16:creationId xmlns:a16="http://schemas.microsoft.com/office/drawing/2014/main" id="{D97AFF8F-506F-4519-A1B5-52D97C6C130F}"/>
              </a:ext>
            </a:extLst>
          </p:cNvPr>
          <p:cNvSpPr/>
          <p:nvPr/>
        </p:nvSpPr>
        <p:spPr>
          <a:xfrm>
            <a:off x="507137" y="1576020"/>
            <a:ext cx="195711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ặt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19177" y="2553046"/>
            <a:ext cx="86936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mở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4201813" y="1561997"/>
            <a:ext cx="9178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681537" y="1565745"/>
            <a:ext cx="15756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ục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2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5289737" y="1602487"/>
            <a:ext cx="1779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ia</a:t>
            </a:r>
            <a:r>
              <a:rPr lang="en-US" altLang="zh-CN" sz="32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BEF69370-038A-4CCC-B259-2DF7CD5468DF}"/>
              </a:ext>
            </a:extLst>
          </p:cNvPr>
          <p:cNvSpPr/>
          <p:nvPr/>
        </p:nvSpPr>
        <p:spPr>
          <a:xfrm>
            <a:off x="319177" y="3511559"/>
            <a:ext cx="85056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 smtClean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b.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Mấy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chú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chích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chòe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đang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vang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trên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cành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cây</a:t>
            </a:r>
            <a:r>
              <a:rPr lang="en-US" altLang="zh-CN" sz="3200" dirty="0" smtClean="0">
                <a:solidFill>
                  <a:srgbClr val="0070C0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endParaRPr lang="zh-CN" altLang="en-US" sz="3200" dirty="0">
              <a:solidFill>
                <a:srgbClr val="0070C0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26346" y="2556810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35886" y="3511559"/>
            <a:ext cx="1243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Arial-Rounded" charset="0"/>
                <a:ea typeface="Arial-Rounded" charset="0"/>
                <a:cs typeface="Arial-Rounded" charset="0"/>
              </a:rPr>
              <a:t>(…..)</a:t>
            </a:r>
            <a:endParaRPr lang="en-US" sz="3200" dirty="0">
              <a:solidFill>
                <a:srgbClr val="0070C0"/>
              </a:solidFill>
              <a:latin typeface="Arial-Rounded" charset="0"/>
              <a:ea typeface="Arial-Rounded" charset="0"/>
              <a:cs typeface="Arial-Rounded" charset="0"/>
            </a:endParaRPr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DB9B755B-9E32-4739-B22C-9B8497B3881F}"/>
              </a:ext>
            </a:extLst>
          </p:cNvPr>
          <p:cNvSpPr/>
          <p:nvPr/>
        </p:nvSpPr>
        <p:spPr>
          <a:xfrm>
            <a:off x="7434813" y="1576020"/>
            <a:ext cx="17798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gáy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883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92 0.02191 L -0.36631 0.1916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65" y="84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82716E-6 L 0.28281 0.374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32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3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53747" y="-202369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492791" y="1877319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Luyện nói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2725941" y="830842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3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75794" y="126424"/>
            <a:ext cx="85056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sát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dùng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khung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theo</a:t>
            </a:r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tranh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5397"/>
            <a:ext cx="9144000" cy="402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2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1000">
        <p:circle/>
      </p:transition>
    </mc:Choice>
    <mc:Fallback xmlns="">
      <p:transition spd="slow" advTm="1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7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89714" y="85785"/>
            <a:ext cx="1921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Nghe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viết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14" y="760288"/>
            <a:ext cx="8959066" cy="4180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253630" y="1744894"/>
            <a:ext cx="945040" cy="7106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539159" y="2495380"/>
            <a:ext cx="1430071" cy="7106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Hình chữ nhật: Góc Tròn 1">
            <a:extLst>
              <a:ext uri="{FF2B5EF4-FFF2-40B4-BE49-F238E27FC236}">
                <a16:creationId xmlns:a16="http://schemas.microsoft.com/office/drawing/2014/main" id="{AA025045-4BEC-4053-AD7F-BB20DBF8B4FF}"/>
              </a:ext>
            </a:extLst>
          </p:cNvPr>
          <p:cNvSpPr/>
          <p:nvPr/>
        </p:nvSpPr>
        <p:spPr>
          <a:xfrm>
            <a:off x="1011114" y="3342998"/>
            <a:ext cx="1430071" cy="710630"/>
          </a:xfrm>
          <a:prstGeom prst="round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8887311"/>
      </p:ext>
    </p:extLst>
  </p:cSld>
  <p:clrMapOvr>
    <a:masterClrMapping/>
  </p:clrMapOvr>
  <p:transition spd="med" advTm="100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7C78D3E-DE5B-4098-A02B-EF0192F8D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9491" y="546129"/>
            <a:ext cx="4045018" cy="4051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248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0"/>
            <a:ext cx="1597725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</a:t>
            </a:r>
            <a:r>
              <a:rPr lang="en-US" sz="27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oát</a:t>
            </a:r>
            <a:r>
              <a:rPr lang="en-US" sz="27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2700" b="1" dirty="0" err="1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lỗi</a:t>
            </a:r>
            <a:r>
              <a:rPr lang="en-US" sz="2700" b="1" dirty="0" smtClean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27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555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Ôn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0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0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0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20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3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>
            <a:extLst>
              <a:ext uri="{FF2B5EF4-FFF2-40B4-BE49-F238E27FC236}">
                <a16:creationId xmlns:a16="http://schemas.microsoft.com/office/drawing/2014/main" id="{DAECB3AA-DE44-4B2E-8E42-EC1E254E3EC5}"/>
              </a:ext>
            </a:extLst>
          </p:cNvPr>
          <p:cNvSpPr/>
          <p:nvPr/>
        </p:nvSpPr>
        <p:spPr>
          <a:xfrm>
            <a:off x="442913" y="541788"/>
            <a:ext cx="89147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8.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hoặc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ngoài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bài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i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3200" b="1" i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ngữ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chứa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vần</a:t>
            </a:r>
            <a:r>
              <a:rPr lang="en-US" altLang="zh-CN" sz="3200" b="1" dirty="0" smtClean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iêu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iu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uông</a:t>
            </a:r>
            <a:r>
              <a:rPr lang="en-US" altLang="zh-CN" sz="32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uôn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95B6E9E-E64A-4DCE-A748-3BFC97161753}"/>
              </a:ext>
            </a:extLst>
          </p:cNvPr>
          <p:cNvSpPr/>
          <p:nvPr/>
        </p:nvSpPr>
        <p:spPr>
          <a:xfrm>
            <a:off x="2073163" y="1975230"/>
            <a:ext cx="5074300" cy="634701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Thảo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luận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nhóm</a:t>
            </a:r>
            <a:r>
              <a:rPr lang="en-US" sz="32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đôi</a:t>
            </a:r>
            <a:endParaRPr lang="vi-VN" sz="3200" b="1" dirty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2309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Hát</a:t>
            </a:r>
            <a:r>
              <a:rPr lang="en-US" altLang="zh-CN" sz="4400" b="1" dirty="0" smtClean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9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70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35" y="1361951"/>
            <a:ext cx="8959065" cy="353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3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cố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10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0352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-468"/>
            <a:ext cx="2433638" cy="636984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92" y="-1"/>
            <a:ext cx="6485643" cy="356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163075" y="3723071"/>
            <a:ext cx="8168879" cy="63698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57213" indent="-557213">
              <a:buFont typeface="Arial" panose="020B0604020202020204" pitchFamily="34" charset="0"/>
              <a:buAutoNum type="alphaLcPeriod"/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557213" indent="-557213">
              <a:buFont typeface="Arial" panose="020B0604020202020204" pitchFamily="34" charset="0"/>
              <a:buAutoNum type="alphaLcPeriod"/>
              <a:defRPr/>
            </a:pP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70622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790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Buổi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400" b="1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mặt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trời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nhô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lên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đỏ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rực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tỏa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khắp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nơi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bay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hót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Ong bay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Đàn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ra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chuồng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chiếu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vào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đang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nằm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ngủ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Bé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thức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chuẩn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Một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 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                     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                 ( Theo Thu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Hương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)</a:t>
            </a:r>
            <a:endParaRPr lang="en-US" altLang="zh-CN" sz="2400" b="1" dirty="0" smtClean="0">
              <a:solidFill>
                <a:schemeClr val="tx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5951" y="3778370"/>
            <a:ext cx="41470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2400" b="1" dirty="0" smtClean="0">
              <a:solidFill>
                <a:srgbClr val="FF3399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  <a:p>
            <a:r>
              <a:rPr lang="vi-VN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 ngữ: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tinh</a:t>
            </a:r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mơ</a:t>
            </a:r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lục</a:t>
            </a:r>
            <a:r>
              <a:rPr lang="en-US" altLang="zh-CN" sz="2400" b="1" dirty="0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3399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tục</a:t>
            </a:r>
            <a:endParaRPr lang="vi-VN" altLang="zh-CN" sz="2400" b="1" dirty="0">
              <a:solidFill>
                <a:srgbClr val="FF3399"/>
              </a:solidFill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9773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8">
            <a:extLst>
              <a:ext uri="{FF2B5EF4-FFF2-40B4-BE49-F238E27FC236}">
                <a16:creationId xmlns:a16="http://schemas.microsoft.com/office/drawing/2014/main" id="{97CDA310-DDA7-47C0-8950-DB78C5D823B7}"/>
              </a:ext>
            </a:extLst>
          </p:cNvPr>
          <p:cNvSpPr/>
          <p:nvPr/>
        </p:nvSpPr>
        <p:spPr>
          <a:xfrm>
            <a:off x="-91440" y="40293"/>
            <a:ext cx="9081531" cy="4188381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Ngày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mới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đầu</a:t>
            </a:r>
            <a:r>
              <a:rPr lang="en-US" altLang="zh-CN" sz="2400" b="1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2400" b="1" dirty="0">
              <a:solidFill>
                <a:srgbClr val="FF0000"/>
              </a:solidFill>
              <a:sym typeface="+mn-lt"/>
            </a:endParaRPr>
          </a:p>
          <a:p>
            <a:r>
              <a:rPr lang="en-US" altLang="zh-CN" sz="24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</a:t>
            </a:r>
            <a:r>
              <a:rPr lang="en-US" altLang="zh-CN" sz="24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Buổi</a:t>
            </a:r>
            <a:r>
              <a:rPr lang="en-US" altLang="zh-CN" sz="24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</a:t>
            </a:r>
            <a:r>
              <a:rPr lang="en-US" altLang="zh-CN" sz="24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sáng</a:t>
            </a:r>
            <a:r>
              <a:rPr lang="en-US" altLang="zh-CN" sz="24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tinh</a:t>
            </a:r>
            <a:r>
              <a:rPr lang="en-US" altLang="zh-CN" sz="24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mơ</a:t>
            </a:r>
            <a:r>
              <a:rPr lang="en-US" altLang="zh-CN" sz="2400" b="1" dirty="0" smtClean="0"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mặt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trời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nhô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lên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đỏ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rực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tỏa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khắp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nơi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đánh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thức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chiếu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bay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cất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tiếng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hót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chiếu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ong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 Ong bay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tổ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kiếm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mật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chiếu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chuồng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Đàn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lục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tục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ra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khỏi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chuồng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kiếm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mồi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Nắng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chiếu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vào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nhà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gọi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bé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đang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nằm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ngủ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 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Bé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thức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dậy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,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chuẩn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bị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đến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trường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endParaRPr lang="en-US" altLang="zh-CN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r>
              <a:rPr lang="en-US" altLang="zh-CN" sz="2400" b="1" dirty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Một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ngày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mới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bắt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đầu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. </a:t>
            </a:r>
            <a:endParaRPr lang="en-US" altLang="zh-CN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  <a:p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                      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                       ( Theo Thu </a:t>
            </a:r>
            <a:r>
              <a:rPr lang="en-US" altLang="zh-CN" sz="2400" b="1" dirty="0" err="1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Hương</a:t>
            </a:r>
            <a:r>
              <a:rPr lang="en-US" altLang="zh-CN" sz="2400" b="1" dirty="0" smtClean="0">
                <a:solidFill>
                  <a:schemeClr val="tx1"/>
                </a:solidFill>
                <a:latin typeface="Arial-SGK-TV" pitchFamily="2" charset="0"/>
                <a:ea typeface="Arial-Rounded" panose="020B0500000000000000" pitchFamily="34" charset="-93"/>
                <a:cs typeface="Arial-SGK-TV" pitchFamily="2" charset="0"/>
                <a:sym typeface="+mn-lt"/>
              </a:rPr>
              <a:t>)</a:t>
            </a:r>
            <a:endParaRPr lang="en-US" altLang="zh-CN" sz="2400" b="1" dirty="0" smtClean="0">
              <a:solidFill>
                <a:schemeClr val="tx1"/>
              </a:solidFill>
              <a:latin typeface="Arial-SGK-TV" pitchFamily="2" charset="0"/>
              <a:ea typeface="Arial-Rounded" panose="020B0500000000000000" pitchFamily="34" charset="-93"/>
              <a:cs typeface="Arial-SGK-TV" pitchFamily="2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387011" y="1017142"/>
            <a:ext cx="41097" cy="3287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3347663" y="1017142"/>
            <a:ext cx="41097" cy="32877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46481" y="666268"/>
            <a:ext cx="298050" cy="27895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974342" y="666268"/>
            <a:ext cx="298050" cy="27895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95506" y="1431720"/>
            <a:ext cx="298050" cy="27895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223194" y="1431720"/>
            <a:ext cx="298050" cy="27895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1622120" y="1710674"/>
            <a:ext cx="298050" cy="27895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5306105" y="1721751"/>
            <a:ext cx="298050" cy="27895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2026936" y="2134483"/>
            <a:ext cx="298050" cy="27895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6350644" y="2117306"/>
            <a:ext cx="298050" cy="27895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4942537" y="2495737"/>
            <a:ext cx="298050" cy="278954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3267182" y="2874168"/>
            <a:ext cx="482885" cy="362191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vi-VN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Lưu đồ: Đường kết nối 8">
            <a:extLst>
              <a:ext uri="{FF2B5EF4-FFF2-40B4-BE49-F238E27FC236}">
                <a16:creationId xmlns:a16="http://schemas.microsoft.com/office/drawing/2014/main" id="{A3F0B0FD-818E-4BBD-B401-3895387E3487}"/>
              </a:ext>
            </a:extLst>
          </p:cNvPr>
          <p:cNvSpPr/>
          <p:nvPr/>
        </p:nvSpPr>
        <p:spPr>
          <a:xfrm>
            <a:off x="0" y="3236359"/>
            <a:ext cx="515520" cy="394725"/>
          </a:xfrm>
          <a:prstGeom prst="flowChartConnector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vi-VN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55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44091" y="340519"/>
            <a:ext cx="3680222" cy="579835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Tr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¶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lêi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c©u</a:t>
            </a:r>
            <a:r>
              <a:rPr lang="en-US" sz="27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27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hái</a:t>
            </a:r>
            <a:endParaRPr lang="en-US" sz="27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Text Placeholder 4"/>
          <p:cNvSpPr txBox="1">
            <a:spLocks/>
          </p:cNvSpPr>
          <p:nvPr/>
        </p:nvSpPr>
        <p:spPr bwMode="auto">
          <a:xfrm>
            <a:off x="-345876" y="1062168"/>
            <a:ext cx="5060156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vi-V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Placeholder 4"/>
          <p:cNvSpPr txBox="1">
            <a:spLocks/>
          </p:cNvSpPr>
          <p:nvPr/>
        </p:nvSpPr>
        <p:spPr bwMode="auto">
          <a:xfrm>
            <a:off x="0" y="1532465"/>
            <a:ext cx="4470797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0" y="2353044"/>
            <a:ext cx="4331044" cy="47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vi-VN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GB" altLang="en-US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266" y="13901"/>
            <a:ext cx="4653734" cy="4599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77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7">
            <a:extLst>
              <a:ext uri="{FF2B5EF4-FFF2-40B4-BE49-F238E27FC236}">
                <a16:creationId xmlns:a16="http://schemas.microsoft.com/office/drawing/2014/main" id="{8E30C9EB-19CD-4226-B0CE-A708891A90FC}"/>
              </a:ext>
            </a:extLst>
          </p:cNvPr>
          <p:cNvSpPr/>
          <p:nvPr/>
        </p:nvSpPr>
        <p:spPr>
          <a:xfrm>
            <a:off x="1649890" y="3610471"/>
            <a:ext cx="7494110" cy="1305870"/>
          </a:xfrm>
          <a:prstGeom prst="rect">
            <a:avLst/>
          </a:prstGeom>
          <a:solidFill>
            <a:srgbClr val="FDD27B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35">
            <a:extLst>
              <a:ext uri="{FF2B5EF4-FFF2-40B4-BE49-F238E27FC236}">
                <a16:creationId xmlns:a16="http://schemas.microsoft.com/office/drawing/2014/main" id="{9D6269A5-702D-4971-A1DC-E85AFB20E0BE}"/>
              </a:ext>
            </a:extLst>
          </p:cNvPr>
          <p:cNvSpPr/>
          <p:nvPr/>
        </p:nvSpPr>
        <p:spPr>
          <a:xfrm>
            <a:off x="1649890" y="1934828"/>
            <a:ext cx="7494110" cy="1305870"/>
          </a:xfrm>
          <a:prstGeom prst="rect">
            <a:avLst/>
          </a:prstGeom>
          <a:solidFill>
            <a:srgbClr val="BAE18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4" name="38">
            <a:extLst>
              <a:ext uri="{FF2B5EF4-FFF2-40B4-BE49-F238E27FC236}">
                <a16:creationId xmlns:a16="http://schemas.microsoft.com/office/drawing/2014/main" id="{ECADE9CB-EF5A-452D-9C3A-5912B086FF57}"/>
              </a:ext>
            </a:extLst>
          </p:cNvPr>
          <p:cNvSpPr/>
          <p:nvPr/>
        </p:nvSpPr>
        <p:spPr>
          <a:xfrm>
            <a:off x="1649890" y="230309"/>
            <a:ext cx="7494110" cy="1305870"/>
          </a:xfrm>
          <a:prstGeom prst="rect">
            <a:avLst/>
          </a:prstGeom>
          <a:solidFill>
            <a:srgbClr val="FFDE7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EDC47C-4039-4CF1-8FCD-7E757B55D63A}"/>
              </a:ext>
            </a:extLst>
          </p:cNvPr>
          <p:cNvGrpSpPr/>
          <p:nvPr/>
        </p:nvGrpSpPr>
        <p:grpSpPr>
          <a:xfrm>
            <a:off x="1698808" y="170800"/>
            <a:ext cx="1218941" cy="557265"/>
            <a:chOff x="1504679" y="227733"/>
            <a:chExt cx="1625254" cy="743020"/>
          </a:xfrm>
        </p:grpSpPr>
        <p:grpSp>
          <p:nvGrpSpPr>
            <p:cNvPr id="21" name="20">
              <a:extLst>
                <a:ext uri="{FF2B5EF4-FFF2-40B4-BE49-F238E27FC236}">
                  <a16:creationId xmlns:a16="http://schemas.microsoft.com/office/drawing/2014/main" id="{53AD853F-6A69-44E3-A9BB-7C2022132E02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23" name="27">
                <a:extLst>
                  <a:ext uri="{FF2B5EF4-FFF2-40B4-BE49-F238E27FC236}">
                    <a16:creationId xmlns:a16="http://schemas.microsoft.com/office/drawing/2014/main" id="{FFE16BC7-A90E-41CA-98C4-150E956B4C2B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24" name="28">
                <a:extLst>
                  <a:ext uri="{FF2B5EF4-FFF2-40B4-BE49-F238E27FC236}">
                    <a16:creationId xmlns:a16="http://schemas.microsoft.com/office/drawing/2014/main" id="{4B06015E-8E62-49EF-811D-19980386395C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34907F7C-C424-4106-AD8B-0F4746187AF8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A9626D4-3323-4F99-84B3-C6739522B8F9}"/>
              </a:ext>
            </a:extLst>
          </p:cNvPr>
          <p:cNvGrpSpPr/>
          <p:nvPr/>
        </p:nvGrpSpPr>
        <p:grpSpPr>
          <a:xfrm>
            <a:off x="1728214" y="1913844"/>
            <a:ext cx="1218941" cy="519585"/>
            <a:chOff x="1504679" y="277973"/>
            <a:chExt cx="1625254" cy="692780"/>
          </a:xfrm>
        </p:grpSpPr>
        <p:grpSp>
          <p:nvGrpSpPr>
            <p:cNvPr id="30" name="20">
              <a:extLst>
                <a:ext uri="{FF2B5EF4-FFF2-40B4-BE49-F238E27FC236}">
                  <a16:creationId xmlns:a16="http://schemas.microsoft.com/office/drawing/2014/main" id="{2563E840-E5A6-456D-9ADF-5F3D69CDE835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2" name="27">
                <a:extLst>
                  <a:ext uri="{FF2B5EF4-FFF2-40B4-BE49-F238E27FC236}">
                    <a16:creationId xmlns:a16="http://schemas.microsoft.com/office/drawing/2014/main" id="{9A4EB7D0-0A79-4ED2-8EAE-1B2DB4BB0C1D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3" name="28">
                <a:extLst>
                  <a:ext uri="{FF2B5EF4-FFF2-40B4-BE49-F238E27FC236}">
                    <a16:creationId xmlns:a16="http://schemas.microsoft.com/office/drawing/2014/main" id="{7CEC4DFF-050A-441E-A5D9-4EA60CA4D2CD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49E1C1A6-D182-4130-91F9-F86F9ABDB686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7797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C72E3CF4-9224-4BE0-B20A-6B59323EE105}"/>
              </a:ext>
            </a:extLst>
          </p:cNvPr>
          <p:cNvSpPr txBox="1"/>
          <p:nvPr/>
        </p:nvSpPr>
        <p:spPr>
          <a:xfrm>
            <a:off x="2252847" y="202381"/>
            <a:ext cx="611724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en-GB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GB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GB" alt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528A988-E500-4EF7-AA1A-CFCCAA44C94D}"/>
              </a:ext>
            </a:extLst>
          </p:cNvPr>
          <p:cNvSpPr txBox="1"/>
          <p:nvPr/>
        </p:nvSpPr>
        <p:spPr>
          <a:xfrm>
            <a:off x="2947156" y="1960141"/>
            <a:ext cx="59386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giấc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alt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GB" altLang="en-US" sz="28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altLang="en-US" sz="2800" dirty="0">
              <a:latin typeface="Arial-SGK-TV" pitchFamily="2" charset="0"/>
              <a:cs typeface="Arial-SGK-TV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CCFA25A-260B-4C46-9C74-F0B838E8861B}"/>
              </a:ext>
            </a:extLst>
          </p:cNvPr>
          <p:cNvGrpSpPr/>
          <p:nvPr/>
        </p:nvGrpSpPr>
        <p:grpSpPr>
          <a:xfrm>
            <a:off x="1698808" y="3553058"/>
            <a:ext cx="1218941" cy="557265"/>
            <a:chOff x="1504679" y="227733"/>
            <a:chExt cx="1625254" cy="743020"/>
          </a:xfrm>
        </p:grpSpPr>
        <p:grpSp>
          <p:nvGrpSpPr>
            <p:cNvPr id="36" name="20">
              <a:extLst>
                <a:ext uri="{FF2B5EF4-FFF2-40B4-BE49-F238E27FC236}">
                  <a16:creationId xmlns:a16="http://schemas.microsoft.com/office/drawing/2014/main" id="{F052DAD4-07A3-4576-99BA-CEBBAB9E1B1C}"/>
                </a:ext>
              </a:extLst>
            </p:cNvPr>
            <p:cNvGrpSpPr/>
            <p:nvPr/>
          </p:nvGrpSpPr>
          <p:grpSpPr>
            <a:xfrm>
              <a:off x="1504679" y="360323"/>
              <a:ext cx="1485326" cy="610430"/>
              <a:chOff x="419987" y="1579544"/>
              <a:chExt cx="1858342" cy="1460126"/>
            </a:xfrm>
          </p:grpSpPr>
          <p:sp>
            <p:nvSpPr>
              <p:cNvPr id="38" name="27">
                <a:extLst>
                  <a:ext uri="{FF2B5EF4-FFF2-40B4-BE49-F238E27FC236}">
                    <a16:creationId xmlns:a16="http://schemas.microsoft.com/office/drawing/2014/main" id="{EBFF9AB7-9ABD-42CC-B73D-2536E4238C75}"/>
                  </a:ext>
                </a:extLst>
              </p:cNvPr>
              <p:cNvSpPr/>
              <p:nvPr/>
            </p:nvSpPr>
            <p:spPr>
              <a:xfrm>
                <a:off x="419987" y="1579544"/>
                <a:ext cx="1858342" cy="1460126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  <a:effectLst>
                <a:outerShdw blurRad="177800" dist="76200" dir="8100000" sx="102000" sy="102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  <p:sp>
            <p:nvSpPr>
              <p:cNvPr id="39" name="28">
                <a:extLst>
                  <a:ext uri="{FF2B5EF4-FFF2-40B4-BE49-F238E27FC236}">
                    <a16:creationId xmlns:a16="http://schemas.microsoft.com/office/drawing/2014/main" id="{B8386190-0E93-4B9B-A8E5-13F38382A9D1}"/>
                  </a:ext>
                </a:extLst>
              </p:cNvPr>
              <p:cNvSpPr/>
              <p:nvPr/>
            </p:nvSpPr>
            <p:spPr>
              <a:xfrm>
                <a:off x="469042" y="1615577"/>
                <a:ext cx="1750365" cy="137528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013"/>
              </a:p>
            </p:txBody>
          </p:sp>
        </p:grp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3308C2D8-3589-464E-A1A9-5E5C21174CC2}"/>
                </a:ext>
              </a:extLst>
            </p:cNvPr>
            <p:cNvSpPr txBox="1">
              <a:spLocks/>
            </p:cNvSpPr>
            <p:nvPr/>
          </p:nvSpPr>
          <p:spPr>
            <a:xfrm>
              <a:off x="1810777" y="227733"/>
              <a:ext cx="1319156" cy="83372"/>
            </a:xfrm>
            <a:prstGeom prst="ellipse">
              <a:avLst/>
            </a:prstGeom>
          </p:spPr>
          <p:txBody>
            <a:bodyPr vert="horz" lIns="68580" tIns="34290" rIns="68580" bIns="3429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4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2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110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1050" kern="1200">
                  <a:solidFill>
                    <a:schemeClr val="bg1">
                      <a:lumMod val="6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buNone/>
              </a:pPr>
              <a:r>
                <a:rPr lang="en-US" sz="3375" b="1" dirty="0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0ECB986E-C619-4DAB-B0CA-232DB1A212B3}"/>
              </a:ext>
            </a:extLst>
          </p:cNvPr>
          <p:cNvSpPr txBox="1"/>
          <p:nvPr/>
        </p:nvSpPr>
        <p:spPr>
          <a:xfrm>
            <a:off x="2662813" y="3637035"/>
            <a:ext cx="68831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2800" dirty="0" err="1" smtClean="0">
                <a:latin typeface="Arial-SGK-TV" pitchFamily="2" charset="0"/>
                <a:cs typeface="Arial-SGK-TV" pitchFamily="2" charset="0"/>
              </a:rPr>
              <a:t>Bé</a:t>
            </a:r>
            <a:r>
              <a:rPr lang="en-US" alt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latin typeface="Arial-SGK-TV" pitchFamily="2" charset="0"/>
                <a:cs typeface="Arial-SGK-TV" pitchFamily="2" charset="0"/>
              </a:rPr>
              <a:t>làm</a:t>
            </a:r>
            <a:r>
              <a:rPr lang="en-US" alt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alt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latin typeface="Arial-SGK-TV" pitchFamily="2" charset="0"/>
                <a:cs typeface="Arial-SGK-TV" pitchFamily="2" charset="0"/>
              </a:rPr>
              <a:t>sau</a:t>
            </a:r>
            <a:r>
              <a:rPr lang="en-US" alt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latin typeface="Arial-SGK-TV" pitchFamily="2" charset="0"/>
                <a:cs typeface="Arial-SGK-TV" pitchFamily="2" charset="0"/>
              </a:rPr>
              <a:t>khi</a:t>
            </a:r>
            <a:r>
              <a:rPr lang="en-US" alt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latin typeface="Arial-SGK-TV" pitchFamily="2" charset="0"/>
                <a:cs typeface="Arial-SGK-TV" pitchFamily="2" charset="0"/>
              </a:rPr>
              <a:t>thức</a:t>
            </a:r>
            <a:r>
              <a:rPr lang="en-US" altLang="en-US" sz="2800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2800" dirty="0" err="1" smtClean="0">
                <a:latin typeface="Arial-SGK-TV" pitchFamily="2" charset="0"/>
                <a:cs typeface="Arial-SGK-TV" pitchFamily="2" charset="0"/>
              </a:rPr>
              <a:t>dậy</a:t>
            </a:r>
            <a:r>
              <a:rPr lang="en-US" altLang="en-US" sz="2800" dirty="0" smtClean="0">
                <a:latin typeface="Arial-SGK-TV" pitchFamily="2" charset="0"/>
                <a:cs typeface="Arial-SGK-TV" pitchFamily="2" charset="0"/>
              </a:rPr>
              <a:t>?</a:t>
            </a:r>
            <a:endParaRPr lang="en-US" sz="2700" b="1" dirty="0">
              <a:solidFill>
                <a:schemeClr val="tx1">
                  <a:lumMod val="85000"/>
                  <a:lumOff val="15000"/>
                </a:schemeClr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6" name="7">
            <a:extLst>
              <a:ext uri="{FF2B5EF4-FFF2-40B4-BE49-F238E27FC236}">
                <a16:creationId xmlns:a16="http://schemas.microsoft.com/office/drawing/2014/main" id="{5EC1FA49-FD1F-4EEA-B575-5F5E089FD31D}"/>
              </a:ext>
            </a:extLst>
          </p:cNvPr>
          <p:cNvSpPr/>
          <p:nvPr/>
        </p:nvSpPr>
        <p:spPr>
          <a:xfrm>
            <a:off x="0" y="1"/>
            <a:ext cx="2093495" cy="5143499"/>
          </a:xfrm>
          <a:prstGeom prst="rect">
            <a:avLst/>
          </a:prstGeom>
          <a:solidFill>
            <a:srgbClr val="9CD45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 dirty="0"/>
          </a:p>
        </p:txBody>
      </p:sp>
      <p:sp>
        <p:nvSpPr>
          <p:cNvPr id="7" name="1">
            <a:extLst>
              <a:ext uri="{FF2B5EF4-FFF2-40B4-BE49-F238E27FC236}">
                <a16:creationId xmlns:a16="http://schemas.microsoft.com/office/drawing/2014/main" id="{39121B12-93DB-4FAC-AF92-EC359D093E39}"/>
              </a:ext>
            </a:extLst>
          </p:cNvPr>
          <p:cNvSpPr/>
          <p:nvPr/>
        </p:nvSpPr>
        <p:spPr>
          <a:xfrm>
            <a:off x="390987" y="930143"/>
            <a:ext cx="11779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 LỜI CÂU HỎI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16" name="31">
            <a:extLst>
              <a:ext uri="{FF2B5EF4-FFF2-40B4-BE49-F238E27FC236}">
                <a16:creationId xmlns:a16="http://schemas.microsoft.com/office/drawing/2014/main" id="{97DA4440-79D3-422C-9DC5-855D750DED57}"/>
              </a:ext>
            </a:extLst>
          </p:cNvPr>
          <p:cNvSpPr/>
          <p:nvPr/>
        </p:nvSpPr>
        <p:spPr>
          <a:xfrm>
            <a:off x="1150372" y="3226779"/>
            <a:ext cx="301882" cy="361682"/>
          </a:xfrm>
          <a:prstGeom prst="star4">
            <a:avLst/>
          </a:prstGeom>
          <a:solidFill>
            <a:srgbClr val="D9FA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32">
            <a:extLst>
              <a:ext uri="{FF2B5EF4-FFF2-40B4-BE49-F238E27FC236}">
                <a16:creationId xmlns:a16="http://schemas.microsoft.com/office/drawing/2014/main" id="{22DFF2BA-DFD2-47A2-8F42-DA9897918D67}"/>
              </a:ext>
            </a:extLst>
          </p:cNvPr>
          <p:cNvSpPr/>
          <p:nvPr/>
        </p:nvSpPr>
        <p:spPr>
          <a:xfrm>
            <a:off x="514087" y="3226779"/>
            <a:ext cx="301882" cy="361682"/>
          </a:xfrm>
          <a:prstGeom prst="star4">
            <a:avLst/>
          </a:prstGeom>
          <a:solidFill>
            <a:srgbClr val="FFDE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33">
            <a:extLst>
              <a:ext uri="{FF2B5EF4-FFF2-40B4-BE49-F238E27FC236}">
                <a16:creationId xmlns:a16="http://schemas.microsoft.com/office/drawing/2014/main" id="{737CFB65-21B0-4E2B-AC30-A45610C29861}"/>
              </a:ext>
            </a:extLst>
          </p:cNvPr>
          <p:cNvSpPr/>
          <p:nvPr/>
        </p:nvSpPr>
        <p:spPr>
          <a:xfrm>
            <a:off x="832230" y="3226779"/>
            <a:ext cx="301882" cy="361682"/>
          </a:xfrm>
          <a:prstGeom prst="star4">
            <a:avLst/>
          </a:prstGeom>
          <a:solidFill>
            <a:srgbClr val="FBE9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9" name="Lưu đồ: Đường kết nối 8">
            <a:extLst>
              <a:ext uri="{FF2B5EF4-FFF2-40B4-BE49-F238E27FC236}">
                <a16:creationId xmlns:a16="http://schemas.microsoft.com/office/drawing/2014/main" id="{7DBE0386-B488-4E88-8C4C-21144757D682}"/>
              </a:ext>
            </a:extLst>
          </p:cNvPr>
          <p:cNvSpPr/>
          <p:nvPr/>
        </p:nvSpPr>
        <p:spPr>
          <a:xfrm>
            <a:off x="645624" y="170800"/>
            <a:ext cx="734023" cy="746406"/>
          </a:xfrm>
          <a:prstGeom prst="flowChartConnector">
            <a:avLst/>
          </a:prstGeom>
          <a:solidFill>
            <a:srgbClr val="E89B0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50" b="1" dirty="0">
                <a:solidFill>
                  <a:schemeClr val="bg1"/>
                </a:solidFill>
                <a:cs typeface="Times New Roman" panose="02020603050405020304" pitchFamily="18" charset="0"/>
              </a:rPr>
              <a:t>4</a:t>
            </a:r>
            <a:endParaRPr lang="vi-VN" sz="495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4C477D6-119C-4DD4-928C-688FB1218F4D}"/>
              </a:ext>
            </a:extLst>
          </p:cNvPr>
          <p:cNvSpPr txBox="1"/>
          <p:nvPr/>
        </p:nvSpPr>
        <p:spPr>
          <a:xfrm>
            <a:off x="2363738" y="808115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Buổi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sáng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tia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nắng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đánh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thức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mọi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vật</a:t>
            </a:r>
            <a:r>
              <a:rPr lang="en-US" sz="2475" dirty="0" smtClean="0">
                <a:solidFill>
                  <a:srgbClr val="FF3B3B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endParaRPr lang="en-US" sz="2475" dirty="0">
              <a:solidFill>
                <a:srgbClr val="FF3B3B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9117340-E8C9-42AF-909F-7C7ED6848915}"/>
              </a:ext>
            </a:extLst>
          </p:cNvPr>
          <p:cNvSpPr txBox="1"/>
          <p:nvPr/>
        </p:nvSpPr>
        <p:spPr>
          <a:xfrm>
            <a:off x="2806888" y="2779667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Sau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thức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giấc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,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chim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bay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ra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khỏi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tổ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.... </a:t>
            </a:r>
            <a:endParaRPr lang="en-US" sz="2475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90F8DBD-1EAF-46DE-97DA-4B9B43B69EE2}"/>
              </a:ext>
            </a:extLst>
          </p:cNvPr>
          <p:cNvSpPr txBox="1"/>
          <p:nvPr/>
        </p:nvSpPr>
        <p:spPr>
          <a:xfrm>
            <a:off x="2250788" y="4123996"/>
            <a:ext cx="6969542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-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Sau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khi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thức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dậy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bé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chuẩn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bị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đến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 </a:t>
            </a:r>
            <a:r>
              <a:rPr lang="en-US" sz="2475" dirty="0" err="1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trường</a:t>
            </a:r>
            <a:r>
              <a:rPr lang="en-US" sz="2475" dirty="0" smtClean="0">
                <a:solidFill>
                  <a:srgbClr val="FF0000"/>
                </a:solidFill>
                <a:latin typeface="Arial-SGK-TV" pitchFamily="2" charset="0"/>
                <a:ea typeface="Arial-Rounded" panose="020B0500000000000000" pitchFamily="34" charset="0"/>
                <a:cs typeface="Arial-SGK-TV" pitchFamily="2" charset="0"/>
              </a:rPr>
              <a:t>. </a:t>
            </a:r>
            <a:endParaRPr lang="en-US" sz="2475" dirty="0">
              <a:solidFill>
                <a:srgbClr val="FF0000"/>
              </a:solidFill>
              <a:latin typeface="Arial-SGK-TV" pitchFamily="2" charset="0"/>
              <a:ea typeface="Arial-Rounded" panose="020B0500000000000000" pitchFamily="34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93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8" grpId="0"/>
      <p:bldP spid="34" grpId="0"/>
      <p:bldP spid="40" grpId="0"/>
      <p:bldP spid="6" grpId="0" animBg="1"/>
      <p:bldP spid="7" grpId="0"/>
      <p:bldP spid="16" grpId="0" animBg="1"/>
      <p:bldP spid="17" grpId="0" animBg="1"/>
      <p:bldP spid="18" grpId="0" animBg="1"/>
      <p:bldP spid="19" grpId="0" animBg="1"/>
      <p:bldP spid="41" grpId="0"/>
      <p:bldP spid="42" grpId="0"/>
      <p:bldP spid="4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7" ma:contentTypeDescription="Create a new document." ma:contentTypeScope="" ma:versionID="ae27ad75609f560b794f51fe79703aa0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662feb58b47efb0c69aedb5778475eaf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FB348E-5AF4-49FB-8FE5-650F6DA25C7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6F18A0-6FEA-41E4-A1FE-3FCDC3E71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BBF27-AEA7-4E39-9873-833F6E66B524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954521b-b4ab-4ce3-8aa8-8bfa99a4c36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603</Words>
  <Application>Microsoft Office PowerPoint</Application>
  <PresentationFormat>On-screen Show (16:9)</PresentationFormat>
  <Paragraphs>101</Paragraphs>
  <Slides>24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Times New Roman</vt:lpstr>
      <vt:lpstr>SimSun</vt:lpstr>
      <vt:lpstr>Microsoft YaHei</vt:lpstr>
      <vt:lpstr>华康少女文字W5</vt:lpstr>
      <vt:lpstr>Arial-SGK-TV</vt:lpstr>
      <vt:lpstr>Arial-Rounded</vt:lpstr>
      <vt:lpstr>HL Hoctro</vt:lpstr>
      <vt:lpstr>.VnAvant</vt:lpstr>
      <vt:lpstr>Calibri</vt:lpstr>
      <vt:lpstr>DFPOP1-W9</vt:lpstr>
      <vt:lpstr>Arial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Admin</cp:lastModifiedBy>
  <cp:revision>66</cp:revision>
  <dcterms:created xsi:type="dcterms:W3CDTF">2020-08-13T09:19:08Z</dcterms:created>
  <dcterms:modified xsi:type="dcterms:W3CDTF">2021-02-25T14:41:57Z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