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4"/>
  </p:notesMasterIdLst>
  <p:sldIdLst>
    <p:sldId id="256" r:id="rId5"/>
    <p:sldId id="258" r:id="rId6"/>
    <p:sldId id="297" r:id="rId7"/>
    <p:sldId id="266" r:id="rId8"/>
    <p:sldId id="302" r:id="rId9"/>
    <p:sldId id="303" r:id="rId10"/>
    <p:sldId id="304" r:id="rId11"/>
    <p:sldId id="301" r:id="rId12"/>
    <p:sldId id="267" r:id="rId13"/>
    <p:sldId id="291" r:id="rId14"/>
    <p:sldId id="268" r:id="rId15"/>
    <p:sldId id="292" r:id="rId16"/>
    <p:sldId id="293" r:id="rId17"/>
    <p:sldId id="269" r:id="rId18"/>
    <p:sldId id="295" r:id="rId19"/>
    <p:sldId id="305" r:id="rId20"/>
    <p:sldId id="270" r:id="rId21"/>
    <p:sldId id="306" r:id="rId22"/>
    <p:sldId id="307" r:id="rId23"/>
  </p:sldIdLst>
  <p:sldSz cx="9144000" cy="5143500" type="screen16x9"/>
  <p:notesSz cx="6858000" cy="9144000"/>
  <p:embeddedFontLst>
    <p:embeddedFont>
      <p:font typeface="DFPOP1-W9" panose="020B0604020202020204" charset="-128"/>
      <p:regular r:id="rId25"/>
    </p:embeddedFont>
    <p:embeddedFont>
      <p:font typeface=".VnAvant" panose="020B7200000000000000" pitchFamily="34" charset="0"/>
      <p:regular r:id="rId26"/>
      <p:bold r:id="rId27"/>
      <p:italic r:id="rId28"/>
      <p:boldItalic r:id="rId29"/>
    </p:embeddedFont>
    <p:embeddedFont>
      <p:font typeface="Arial-Rounded" panose="020B0500000000000000" charset="0"/>
      <p:regular r:id="rId30"/>
    </p:embeddedFont>
    <p:embeddedFont>
      <p:font typeface="Arial-SGK-TV" pitchFamily="2" charset="0"/>
      <p:regular r:id="rId31"/>
      <p:bold r:id="rId32"/>
      <p: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97"/>
            <p14:sldId id="266"/>
            <p14:sldId id="302"/>
            <p14:sldId id="303"/>
            <p14:sldId id="304"/>
            <p14:sldId id="301"/>
            <p14:sldId id="267"/>
            <p14:sldId id="291"/>
          </p14:sldIdLst>
        </p14:section>
        <p14:section name="Tiết 2" id="{47239A1A-9B72-4DA5-96A7-F8786F163078}">
          <p14:sldIdLst>
            <p14:sldId id="268"/>
            <p14:sldId id="292"/>
            <p14:sldId id="293"/>
            <p14:sldId id="269"/>
            <p14:sldId id="295"/>
            <p14:sldId id="305"/>
            <p14:sldId id="270"/>
            <p14:sldId id="306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C31"/>
    <a:srgbClr val="4CA420"/>
    <a:srgbClr val="F14420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7" autoAdjust="0"/>
    <p:restoredTop sz="84926" autoAdjust="0"/>
  </p:normalViewPr>
  <p:slideViewPr>
    <p:cSldViewPr snapToGrid="0">
      <p:cViewPr varScale="1">
        <p:scale>
          <a:sx n="76" d="100"/>
          <a:sy n="76" d="100"/>
        </p:scale>
        <p:origin x="83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792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43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844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364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30" y="297060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56098" y="1401093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063578" y="2679918"/>
            <a:ext cx="4874718" cy="725548"/>
            <a:chOff x="2273580" y="2668666"/>
            <a:chExt cx="4874718" cy="725548"/>
          </a:xfrm>
        </p:grpSpPr>
        <p:sp>
          <p:nvSpPr>
            <p:cNvPr id="93" name="文本框 92"/>
            <p:cNvSpPr txBox="1"/>
            <p:nvPr/>
          </p:nvSpPr>
          <p:spPr>
            <a:xfrm>
              <a:off x="2273580" y="266866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Tia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nắng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đi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đâu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75497" y="2706875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Tia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nắng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đi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đâu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785182" y="1521278"/>
            <a:ext cx="1672490" cy="942019"/>
            <a:chOff x="3265878" y="1796376"/>
            <a:chExt cx="1672490" cy="94201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65878" y="1796376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77336" y="1804001"/>
              <a:ext cx="166103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1: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15972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grpSp>
        <p:nvGrpSpPr>
          <p:cNvPr id="28" name="组合 98"/>
          <p:cNvGrpSpPr/>
          <p:nvPr/>
        </p:nvGrpSpPr>
        <p:grpSpPr>
          <a:xfrm>
            <a:off x="517560" y="605307"/>
            <a:ext cx="8154700" cy="938281"/>
            <a:chOff x="-55605" y="-245198"/>
            <a:chExt cx="8154700" cy="938281"/>
          </a:xfrm>
        </p:grpSpPr>
        <p:sp>
          <p:nvSpPr>
            <p:cNvPr id="29" name="矩形 93"/>
            <p:cNvSpPr/>
            <p:nvPr/>
          </p:nvSpPr>
          <p:spPr>
            <a:xfrm>
              <a:off x="3971" y="-240615"/>
              <a:ext cx="7964040" cy="923330"/>
            </a:xfrm>
            <a:prstGeom prst="rect">
              <a:avLst/>
            </a:prstGeom>
          </p:spPr>
          <p:txBody>
            <a:bodyPr wrap="none">
              <a:prstTxWarp prst="textDeflateBottom">
                <a:avLst/>
              </a:prstTxWarp>
              <a:spAutoFit/>
            </a:bodyPr>
            <a:lstStyle/>
            <a:p>
              <a:r>
                <a:rPr lang="en-US" altLang="zh-CN" sz="48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Chủ</a:t>
              </a:r>
              <a:r>
                <a:rPr lang="en-US" altLang="zh-CN" sz="48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48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đề</a:t>
              </a:r>
              <a:r>
                <a:rPr lang="en-US" altLang="zh-CN" sz="48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7: </a:t>
              </a:r>
              <a:r>
                <a:rPr lang="en-US" altLang="zh-CN" sz="48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Thế</a:t>
              </a:r>
              <a:r>
                <a:rPr lang="en-US" altLang="zh-CN" sz="48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48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giới</a:t>
              </a:r>
              <a:r>
                <a:rPr lang="en-US" altLang="zh-CN" sz="48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48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trong</a:t>
              </a:r>
              <a:r>
                <a:rPr lang="en-US" altLang="zh-CN" sz="48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48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mắt</a:t>
              </a:r>
              <a:r>
                <a:rPr lang="en-US" altLang="zh-CN" sz="48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48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em</a:t>
              </a:r>
              <a:endParaRPr lang="zh-CN" altLang="en-US" sz="44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30" name="矩形 96"/>
            <p:cNvSpPr/>
            <p:nvPr/>
          </p:nvSpPr>
          <p:spPr>
            <a:xfrm>
              <a:off x="-55605" y="-245198"/>
              <a:ext cx="7964040" cy="923330"/>
            </a:xfrm>
            <a:prstGeom prst="rect">
              <a:avLst/>
            </a:prstGeom>
          </p:spPr>
          <p:txBody>
            <a:bodyPr wrap="none">
              <a:prstTxWarp prst="textDeflateBottom">
                <a:avLst/>
              </a:prstTxWarp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Chủ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đề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7: </a:t>
              </a:r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Thế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giới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trong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mắt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em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31" name="矩形 97"/>
            <p:cNvSpPr/>
            <p:nvPr/>
          </p:nvSpPr>
          <p:spPr>
            <a:xfrm>
              <a:off x="-31657" y="-230247"/>
              <a:ext cx="8130752" cy="923330"/>
            </a:xfrm>
            <a:prstGeom prst="rect">
              <a:avLst/>
            </a:prstGeom>
          </p:spPr>
          <p:txBody>
            <a:bodyPr wrap="none">
              <a:prstTxWarp prst="textDeflateBottom">
                <a:avLst/>
              </a:prstTxWarp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Chủ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đề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7: </a:t>
              </a:r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Thế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giới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trong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mắt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em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75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4572" y="280988"/>
            <a:ext cx="86951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1927622" y="1604963"/>
            <a:ext cx="1933575" cy="196096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endParaRPr lang="en-GB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6-Point Star 5"/>
          <p:cNvSpPr/>
          <p:nvPr/>
        </p:nvSpPr>
        <p:spPr>
          <a:xfrm>
            <a:off x="5396454" y="1546080"/>
            <a:ext cx="1933575" cy="196096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endParaRPr lang="en-GB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012406" y="2586038"/>
            <a:ext cx="123348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6-Point Star 7"/>
          <p:cNvSpPr/>
          <p:nvPr/>
        </p:nvSpPr>
        <p:spPr>
          <a:xfrm>
            <a:off x="1927622" y="1604963"/>
            <a:ext cx="1933575" cy="196096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endParaRPr lang="en-GB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5396453" y="1546080"/>
            <a:ext cx="1933575" cy="196096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GB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1927622" y="1604963"/>
            <a:ext cx="1933575" cy="196096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GB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6-Point Star 10"/>
          <p:cNvSpPr/>
          <p:nvPr/>
        </p:nvSpPr>
        <p:spPr>
          <a:xfrm>
            <a:off x="5396453" y="1546080"/>
            <a:ext cx="1933575" cy="196096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GB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0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</a:t>
            </a:r>
          </a:p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 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4091" y="340519"/>
            <a:ext cx="3680222" cy="57983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Tr</a:t>
            </a: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¶ </a:t>
            </a:r>
            <a:r>
              <a:rPr lang="en-US" sz="2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lêi</a:t>
            </a: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c©u</a:t>
            </a: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hái</a:t>
            </a:r>
            <a:endParaRPr lang="en-US" sz="27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53579" y="1177528"/>
            <a:ext cx="8644944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vi-VN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0" y="1766771"/>
            <a:ext cx="8457376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vi-VN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0" y="2356014"/>
            <a:ext cx="8304975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vi-VN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1798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7">
            <a:extLst>
              <a:ext uri="{FF2B5EF4-FFF2-40B4-BE49-F238E27FC236}">
                <a16:creationId xmlns:a16="http://schemas.microsoft.com/office/drawing/2014/main" id="{8E30C9EB-19CD-4226-B0CE-A708891A90FC}"/>
              </a:ext>
            </a:extLst>
          </p:cNvPr>
          <p:cNvSpPr/>
          <p:nvPr/>
        </p:nvSpPr>
        <p:spPr>
          <a:xfrm>
            <a:off x="1649890" y="3610471"/>
            <a:ext cx="7494110" cy="1305870"/>
          </a:xfrm>
          <a:prstGeom prst="rect">
            <a:avLst/>
          </a:prstGeom>
          <a:solidFill>
            <a:srgbClr val="FDD27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35">
            <a:extLst>
              <a:ext uri="{FF2B5EF4-FFF2-40B4-BE49-F238E27FC236}">
                <a16:creationId xmlns:a16="http://schemas.microsoft.com/office/drawing/2014/main" id="{9D6269A5-702D-4971-A1DC-E85AFB20E0BE}"/>
              </a:ext>
            </a:extLst>
          </p:cNvPr>
          <p:cNvSpPr/>
          <p:nvPr/>
        </p:nvSpPr>
        <p:spPr>
          <a:xfrm>
            <a:off x="1649890" y="1934828"/>
            <a:ext cx="7494110" cy="1305870"/>
          </a:xfrm>
          <a:prstGeom prst="rect">
            <a:avLst/>
          </a:prstGeom>
          <a:solidFill>
            <a:srgbClr val="BAE1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4" name="38">
            <a:extLst>
              <a:ext uri="{FF2B5EF4-FFF2-40B4-BE49-F238E27FC236}">
                <a16:creationId xmlns:a16="http://schemas.microsoft.com/office/drawing/2014/main" id="{ECADE9CB-EF5A-452D-9C3A-5912B086FF57}"/>
              </a:ext>
            </a:extLst>
          </p:cNvPr>
          <p:cNvSpPr/>
          <p:nvPr/>
        </p:nvSpPr>
        <p:spPr>
          <a:xfrm>
            <a:off x="1649890" y="230309"/>
            <a:ext cx="7494110" cy="1305870"/>
          </a:xfrm>
          <a:prstGeom prst="rect">
            <a:avLst/>
          </a:prstGeom>
          <a:solidFill>
            <a:srgbClr val="FFDE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EDC47C-4039-4CF1-8FCD-7E757B55D63A}"/>
              </a:ext>
            </a:extLst>
          </p:cNvPr>
          <p:cNvGrpSpPr/>
          <p:nvPr/>
        </p:nvGrpSpPr>
        <p:grpSpPr>
          <a:xfrm>
            <a:off x="1698808" y="170800"/>
            <a:ext cx="1218941" cy="557265"/>
            <a:chOff x="1504679" y="227733"/>
            <a:chExt cx="1625254" cy="743020"/>
          </a:xfrm>
        </p:grpSpPr>
        <p:grpSp>
          <p:nvGrpSpPr>
            <p:cNvPr id="21" name="20">
              <a:extLst>
                <a:ext uri="{FF2B5EF4-FFF2-40B4-BE49-F238E27FC236}">
                  <a16:creationId xmlns:a16="http://schemas.microsoft.com/office/drawing/2014/main" id="{53AD853F-6A69-44E3-A9BB-7C2022132E02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23" name="27">
                <a:extLst>
                  <a:ext uri="{FF2B5EF4-FFF2-40B4-BE49-F238E27FC236}">
                    <a16:creationId xmlns:a16="http://schemas.microsoft.com/office/drawing/2014/main" id="{FFE16BC7-A90E-41CA-98C4-150E956B4C2B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24" name="28">
                <a:extLst>
                  <a:ext uri="{FF2B5EF4-FFF2-40B4-BE49-F238E27FC236}">
                    <a16:creationId xmlns:a16="http://schemas.microsoft.com/office/drawing/2014/main" id="{4B06015E-8E62-49EF-811D-19980386395C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34907F7C-C424-4106-AD8B-0F4746187AF8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375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9626D4-3323-4F99-84B3-C6739522B8F9}"/>
              </a:ext>
            </a:extLst>
          </p:cNvPr>
          <p:cNvGrpSpPr/>
          <p:nvPr/>
        </p:nvGrpSpPr>
        <p:grpSpPr>
          <a:xfrm>
            <a:off x="1728214" y="1913844"/>
            <a:ext cx="1218941" cy="519585"/>
            <a:chOff x="1504679" y="277973"/>
            <a:chExt cx="1625254" cy="692780"/>
          </a:xfrm>
        </p:grpSpPr>
        <p:grpSp>
          <p:nvGrpSpPr>
            <p:cNvPr id="30" name="20">
              <a:extLst>
                <a:ext uri="{FF2B5EF4-FFF2-40B4-BE49-F238E27FC236}">
                  <a16:creationId xmlns:a16="http://schemas.microsoft.com/office/drawing/2014/main" id="{2563E840-E5A6-456D-9ADF-5F3D69CDE835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32" name="27">
                <a:extLst>
                  <a:ext uri="{FF2B5EF4-FFF2-40B4-BE49-F238E27FC236}">
                    <a16:creationId xmlns:a16="http://schemas.microsoft.com/office/drawing/2014/main" id="{9A4EB7D0-0A79-4ED2-8EAE-1B2DB4BB0C1D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33" name="28">
                <a:extLst>
                  <a:ext uri="{FF2B5EF4-FFF2-40B4-BE49-F238E27FC236}">
                    <a16:creationId xmlns:a16="http://schemas.microsoft.com/office/drawing/2014/main" id="{7CEC4DFF-050A-441E-A5D9-4EA60CA4D2CD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49E1C1A6-D182-4130-91F9-F86F9ABDB686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77973"/>
              <a:ext cx="1319156" cy="83372"/>
            </a:xfrm>
            <a:prstGeom prst="ellipse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375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72E3CF4-9224-4BE0-B20A-6B59323EE105}"/>
              </a:ext>
            </a:extLst>
          </p:cNvPr>
          <p:cNvSpPr txBox="1"/>
          <p:nvPr/>
        </p:nvSpPr>
        <p:spPr>
          <a:xfrm>
            <a:off x="2917749" y="254776"/>
            <a:ext cx="649649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28A988-E500-4EF7-AA1A-CFCCAA44C94D}"/>
              </a:ext>
            </a:extLst>
          </p:cNvPr>
          <p:cNvSpPr txBox="1"/>
          <p:nvPr/>
        </p:nvSpPr>
        <p:spPr>
          <a:xfrm>
            <a:off x="2947156" y="1960141"/>
            <a:ext cx="593861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CFA25A-260B-4C46-9C74-F0B838E8861B}"/>
              </a:ext>
            </a:extLst>
          </p:cNvPr>
          <p:cNvGrpSpPr/>
          <p:nvPr/>
        </p:nvGrpSpPr>
        <p:grpSpPr>
          <a:xfrm>
            <a:off x="1698808" y="3553058"/>
            <a:ext cx="1218941" cy="557265"/>
            <a:chOff x="1504679" y="227733"/>
            <a:chExt cx="1625254" cy="743020"/>
          </a:xfrm>
        </p:grpSpPr>
        <p:grpSp>
          <p:nvGrpSpPr>
            <p:cNvPr id="36" name="20">
              <a:extLst>
                <a:ext uri="{FF2B5EF4-FFF2-40B4-BE49-F238E27FC236}">
                  <a16:creationId xmlns:a16="http://schemas.microsoft.com/office/drawing/2014/main" id="{F052DAD4-07A3-4576-99BA-CEBBAB9E1B1C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38" name="27">
                <a:extLst>
                  <a:ext uri="{FF2B5EF4-FFF2-40B4-BE49-F238E27FC236}">
                    <a16:creationId xmlns:a16="http://schemas.microsoft.com/office/drawing/2014/main" id="{EBFF9AB7-9ABD-42CC-B73D-2536E4238C75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39" name="28">
                <a:extLst>
                  <a:ext uri="{FF2B5EF4-FFF2-40B4-BE49-F238E27FC236}">
                    <a16:creationId xmlns:a16="http://schemas.microsoft.com/office/drawing/2014/main" id="{B8386190-0E93-4B9B-A8E5-13F38382A9D1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3308C2D8-3589-464E-A1A9-5E5C21174CC2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375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</a:p>
          </p:txBody>
        </p:sp>
      </p:grpSp>
      <p:sp>
        <p:nvSpPr>
          <p:cNvPr id="6" name="7">
            <a:extLst>
              <a:ext uri="{FF2B5EF4-FFF2-40B4-BE49-F238E27FC236}">
                <a16:creationId xmlns:a16="http://schemas.microsoft.com/office/drawing/2014/main" id="{5EC1FA49-FD1F-4EEA-B575-5F5E089FD31D}"/>
              </a:ext>
            </a:extLst>
          </p:cNvPr>
          <p:cNvSpPr/>
          <p:nvPr/>
        </p:nvSpPr>
        <p:spPr>
          <a:xfrm>
            <a:off x="0" y="1"/>
            <a:ext cx="2093495" cy="5143499"/>
          </a:xfrm>
          <a:prstGeom prst="rect">
            <a:avLst/>
          </a:prstGeom>
          <a:solidFill>
            <a:srgbClr val="9CD4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39121B12-93DB-4FAC-AF92-EC359D093E39}"/>
              </a:ext>
            </a:extLst>
          </p:cNvPr>
          <p:cNvSpPr/>
          <p:nvPr/>
        </p:nvSpPr>
        <p:spPr>
          <a:xfrm>
            <a:off x="390987" y="930143"/>
            <a:ext cx="11779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 LỜI CÂU HỎI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16" name="31">
            <a:extLst>
              <a:ext uri="{FF2B5EF4-FFF2-40B4-BE49-F238E27FC236}">
                <a16:creationId xmlns:a16="http://schemas.microsoft.com/office/drawing/2014/main" id="{97DA4440-79D3-422C-9DC5-855D750DED57}"/>
              </a:ext>
            </a:extLst>
          </p:cNvPr>
          <p:cNvSpPr/>
          <p:nvPr/>
        </p:nvSpPr>
        <p:spPr>
          <a:xfrm>
            <a:off x="1150372" y="3226779"/>
            <a:ext cx="301882" cy="361682"/>
          </a:xfrm>
          <a:prstGeom prst="star4">
            <a:avLst/>
          </a:prstGeom>
          <a:solidFill>
            <a:srgbClr val="D9F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32">
            <a:extLst>
              <a:ext uri="{FF2B5EF4-FFF2-40B4-BE49-F238E27FC236}">
                <a16:creationId xmlns:a16="http://schemas.microsoft.com/office/drawing/2014/main" id="{22DFF2BA-DFD2-47A2-8F42-DA9897918D67}"/>
              </a:ext>
            </a:extLst>
          </p:cNvPr>
          <p:cNvSpPr/>
          <p:nvPr/>
        </p:nvSpPr>
        <p:spPr>
          <a:xfrm>
            <a:off x="514087" y="3226779"/>
            <a:ext cx="301882" cy="361682"/>
          </a:xfrm>
          <a:prstGeom prst="star4">
            <a:avLst/>
          </a:prstGeom>
          <a:solidFill>
            <a:srgbClr val="FFD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33">
            <a:extLst>
              <a:ext uri="{FF2B5EF4-FFF2-40B4-BE49-F238E27FC236}">
                <a16:creationId xmlns:a16="http://schemas.microsoft.com/office/drawing/2014/main" id="{737CFB65-21B0-4E2B-AC30-A45610C29861}"/>
              </a:ext>
            </a:extLst>
          </p:cNvPr>
          <p:cNvSpPr/>
          <p:nvPr/>
        </p:nvSpPr>
        <p:spPr>
          <a:xfrm>
            <a:off x="832230" y="3226779"/>
            <a:ext cx="301882" cy="361682"/>
          </a:xfrm>
          <a:prstGeom prst="star4">
            <a:avLst/>
          </a:prstGeom>
          <a:solidFill>
            <a:srgbClr val="FBE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7DBE0386-B488-4E88-8C4C-21144757D682}"/>
              </a:ext>
            </a:extLst>
          </p:cNvPr>
          <p:cNvSpPr/>
          <p:nvPr/>
        </p:nvSpPr>
        <p:spPr>
          <a:xfrm>
            <a:off x="645624" y="170800"/>
            <a:ext cx="734023" cy="746406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>
                <a:solidFill>
                  <a:schemeClr val="bg1"/>
                </a:solidFill>
                <a:cs typeface="Times New Roman" panose="02020603050405020304" pitchFamily="18" charset="0"/>
              </a:rPr>
              <a:t>4</a:t>
            </a:r>
            <a:endParaRPr lang="vi-VN" sz="495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C477D6-119C-4DD4-928C-688FB1218F4D}"/>
              </a:ext>
            </a:extLst>
          </p:cNvPr>
          <p:cNvSpPr txBox="1"/>
          <p:nvPr/>
        </p:nvSpPr>
        <p:spPr>
          <a:xfrm>
            <a:off x="2363738" y="808115"/>
            <a:ext cx="6969542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75" dirty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75" dirty="0" err="1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</a:t>
            </a:r>
            <a:r>
              <a:rPr lang="en-US" sz="2475" dirty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475" dirty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2475" dirty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lang="en-US" sz="2475" dirty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75" dirty="0" err="1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475" dirty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75" dirty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tia</a:t>
            </a:r>
            <a:r>
              <a:rPr lang="en-US" sz="2475" dirty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2475" dirty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475" dirty="0" err="1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75" dirty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2475" dirty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75" dirty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75" dirty="0" err="1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475" dirty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475" dirty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475" dirty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75" dirty="0" err="1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475" dirty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tán</a:t>
            </a:r>
            <a:r>
              <a:rPr lang="en-US" sz="2475" dirty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75" dirty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117340-E8C9-42AF-909F-7C7ED6848915}"/>
              </a:ext>
            </a:extLst>
          </p:cNvPr>
          <p:cNvSpPr txBox="1"/>
          <p:nvPr/>
        </p:nvSpPr>
        <p:spPr>
          <a:xfrm>
            <a:off x="2681225" y="2454157"/>
            <a:ext cx="6969542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Theo </a:t>
            </a: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</a:t>
            </a:r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0F8DBD-1EAF-46DE-97DA-4B9B43B69EE2}"/>
              </a:ext>
            </a:extLst>
          </p:cNvPr>
          <p:cNvSpPr txBox="1"/>
          <p:nvPr/>
        </p:nvSpPr>
        <p:spPr>
          <a:xfrm>
            <a:off x="2874290" y="3683284"/>
            <a:ext cx="6969542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en-US" sz="2475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12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8" grpId="0"/>
      <p:bldP spid="34" grpId="0"/>
      <p:bldP spid="6" grpId="0" animBg="1"/>
      <p:bldP spid="7" grpId="0"/>
      <p:bldP spid="16" grpId="0" animBg="1"/>
      <p:bldP spid="17" grpId="0" animBg="1"/>
      <p:bldP spid="18" grpId="0" animBg="1"/>
      <p:bldP spid="19" grpId="0" animBg="1"/>
      <p:bldP spid="41" grpId="0"/>
      <p:bldP spid="42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1622613"/>
            <a:ext cx="3588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 thuộc lòng 2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khổ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84522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58025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2AECCB-75C7-4B9F-9A76-6782AEE22D49}"/>
              </a:ext>
            </a:extLst>
          </p:cNvPr>
          <p:cNvGrpSpPr/>
          <p:nvPr/>
        </p:nvGrpSpPr>
        <p:grpSpPr>
          <a:xfrm>
            <a:off x="0" y="107081"/>
            <a:ext cx="5094515" cy="415499"/>
            <a:chOff x="0" y="142774"/>
            <a:chExt cx="6792686" cy="55399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914D9E2-AD80-49D0-87A4-B02AD9BB7319}"/>
                </a:ext>
              </a:extLst>
            </p:cNvPr>
            <p:cNvSpPr/>
            <p:nvPr/>
          </p:nvSpPr>
          <p:spPr bwMode="auto">
            <a:xfrm>
              <a:off x="0" y="142774"/>
              <a:ext cx="6792686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zh-CN" altLang="en-US" sz="12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C92FA423-8351-419B-987B-20755F5B8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3990750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1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  <a:r>
                <a:rPr lang="en-US" altLang="zh-CN" sz="2100" b="1" dirty="0">
                  <a:solidFill>
                    <a:srgbClr val="92D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HỌC THUỘC LÒNG</a:t>
              </a:r>
              <a:endParaRPr lang="zh-CN" altLang="en-US" sz="2100" b="1" dirty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1761BDE-6984-4D0E-AD1A-FD7C191D5AC1}"/>
              </a:ext>
            </a:extLst>
          </p:cNvPr>
          <p:cNvSpPr txBox="1"/>
          <p:nvPr/>
        </p:nvSpPr>
        <p:spPr>
          <a:xfrm>
            <a:off x="1193390" y="951069"/>
            <a:ext cx="435937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Tối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đến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giờ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ngủ</a:t>
            </a:r>
            <a:endParaRPr lang="en-US" sz="2800" dirty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Sực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nhớ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bé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tìm</a:t>
            </a:r>
            <a:endParaRPr lang="en-US" sz="2800" dirty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Tìm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tia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nắng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nhỏ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: </a:t>
            </a:r>
          </a:p>
          <a:p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Ngủ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rồi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Lặng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im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33D6F1-A520-457A-B236-0D48E462975B}"/>
              </a:ext>
            </a:extLst>
          </p:cNvPr>
          <p:cNvSpPr txBox="1"/>
          <p:nvPr/>
        </p:nvSpPr>
        <p:spPr>
          <a:xfrm>
            <a:off x="5194881" y="835536"/>
            <a:ext cx="414281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Bé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nằm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ngẫm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nghĩ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Nắng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ngủ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ở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đâu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Nắng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ngủ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nhà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nắng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!</a:t>
            </a:r>
          </a:p>
          <a:p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Mai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gặp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lại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nhau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.  </a:t>
            </a:r>
          </a:p>
          <a:p>
            <a:endParaRPr lang="en-US" sz="3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629383-93D4-4341-BB8A-F9FEF1D6D824}"/>
              </a:ext>
            </a:extLst>
          </p:cNvPr>
          <p:cNvSpPr/>
          <p:nvPr/>
        </p:nvSpPr>
        <p:spPr>
          <a:xfrm>
            <a:off x="2595254" y="1019194"/>
            <a:ext cx="2501880" cy="412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C63FF1-F7E9-4FC7-9AF0-381561603CA8}"/>
              </a:ext>
            </a:extLst>
          </p:cNvPr>
          <p:cNvSpPr/>
          <p:nvPr/>
        </p:nvSpPr>
        <p:spPr>
          <a:xfrm>
            <a:off x="2713413" y="1424536"/>
            <a:ext cx="2363309" cy="367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F4F8DD-FDFE-49D0-B6EA-4516F0FF33DB}"/>
              </a:ext>
            </a:extLst>
          </p:cNvPr>
          <p:cNvSpPr/>
          <p:nvPr/>
        </p:nvSpPr>
        <p:spPr>
          <a:xfrm>
            <a:off x="2426271" y="1858932"/>
            <a:ext cx="2298758" cy="433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05E323-E910-4233-A48E-DA0928333562}"/>
              </a:ext>
            </a:extLst>
          </p:cNvPr>
          <p:cNvSpPr/>
          <p:nvPr/>
        </p:nvSpPr>
        <p:spPr>
          <a:xfrm>
            <a:off x="2625707" y="2366689"/>
            <a:ext cx="2315696" cy="412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18FA91-D73C-4AA3-99AE-2626C0384938}"/>
              </a:ext>
            </a:extLst>
          </p:cNvPr>
          <p:cNvSpPr/>
          <p:nvPr/>
        </p:nvSpPr>
        <p:spPr>
          <a:xfrm>
            <a:off x="6537758" y="891819"/>
            <a:ext cx="2070740" cy="412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B5A3E6-2DA0-4FA2-9D5F-55DF0BE6333C}"/>
              </a:ext>
            </a:extLst>
          </p:cNvPr>
          <p:cNvSpPr/>
          <p:nvPr/>
        </p:nvSpPr>
        <p:spPr>
          <a:xfrm>
            <a:off x="7307455" y="1361098"/>
            <a:ext cx="2415377" cy="412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04B557-B8CC-4C7A-91E6-3A8A9BB73360}"/>
              </a:ext>
            </a:extLst>
          </p:cNvPr>
          <p:cNvSpPr/>
          <p:nvPr/>
        </p:nvSpPr>
        <p:spPr>
          <a:xfrm>
            <a:off x="7344319" y="1767811"/>
            <a:ext cx="1827580" cy="412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B1D7E0-15CF-404F-8230-3CCF27D2B41F}"/>
              </a:ext>
            </a:extLst>
          </p:cNvPr>
          <p:cNvSpPr/>
          <p:nvPr/>
        </p:nvSpPr>
        <p:spPr>
          <a:xfrm>
            <a:off x="6656686" y="2163111"/>
            <a:ext cx="2154751" cy="483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09967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2AECCB-75C7-4B9F-9A76-6782AEE22D49}"/>
              </a:ext>
            </a:extLst>
          </p:cNvPr>
          <p:cNvGrpSpPr/>
          <p:nvPr/>
        </p:nvGrpSpPr>
        <p:grpSpPr>
          <a:xfrm>
            <a:off x="0" y="107081"/>
            <a:ext cx="5094515" cy="415499"/>
            <a:chOff x="0" y="142774"/>
            <a:chExt cx="6792686" cy="55399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914D9E2-AD80-49D0-87A4-B02AD9BB7319}"/>
                </a:ext>
              </a:extLst>
            </p:cNvPr>
            <p:cNvSpPr/>
            <p:nvPr/>
          </p:nvSpPr>
          <p:spPr bwMode="auto">
            <a:xfrm>
              <a:off x="0" y="142774"/>
              <a:ext cx="6792686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zh-CN" altLang="en-US" sz="12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C92FA423-8351-419B-987B-20755F5B8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3990750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1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  <a:r>
                <a:rPr lang="en-US" altLang="zh-CN" sz="2100" b="1" dirty="0">
                  <a:solidFill>
                    <a:srgbClr val="92D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HỌC THUỘC LÒNG</a:t>
              </a:r>
              <a:endParaRPr lang="zh-CN" altLang="en-US" sz="2100" b="1" dirty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1761BDE-6984-4D0E-AD1A-FD7C191D5AC1}"/>
              </a:ext>
            </a:extLst>
          </p:cNvPr>
          <p:cNvSpPr txBox="1"/>
          <p:nvPr/>
        </p:nvSpPr>
        <p:spPr>
          <a:xfrm>
            <a:off x="1193390" y="951069"/>
            <a:ext cx="435937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Tối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đến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giờ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ngủ</a:t>
            </a:r>
            <a:endParaRPr lang="en-US" sz="2800" dirty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Sực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nhớ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bé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tìm</a:t>
            </a:r>
            <a:endParaRPr lang="en-US" sz="2800" dirty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Tìm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tia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nắng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nhỏ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: </a:t>
            </a:r>
          </a:p>
          <a:p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Ngủ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rồi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Lặng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im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33D6F1-A520-457A-B236-0D48E462975B}"/>
              </a:ext>
            </a:extLst>
          </p:cNvPr>
          <p:cNvSpPr txBox="1"/>
          <p:nvPr/>
        </p:nvSpPr>
        <p:spPr>
          <a:xfrm>
            <a:off x="5194881" y="835536"/>
            <a:ext cx="414281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Bé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nằm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ngẫm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nghĩ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Nắng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ngủ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ở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đâu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Nắng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ngủ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nhà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nắng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!</a:t>
            </a:r>
          </a:p>
          <a:p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Mai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gặp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lại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nhau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.  </a:t>
            </a:r>
          </a:p>
          <a:p>
            <a:endParaRPr lang="en-US" sz="3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629383-93D4-4341-BB8A-F9FEF1D6D824}"/>
              </a:ext>
            </a:extLst>
          </p:cNvPr>
          <p:cNvSpPr/>
          <p:nvPr/>
        </p:nvSpPr>
        <p:spPr>
          <a:xfrm>
            <a:off x="1851678" y="1019194"/>
            <a:ext cx="2501880" cy="412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C63FF1-F7E9-4FC7-9AF0-381561603CA8}"/>
              </a:ext>
            </a:extLst>
          </p:cNvPr>
          <p:cNvSpPr/>
          <p:nvPr/>
        </p:nvSpPr>
        <p:spPr>
          <a:xfrm>
            <a:off x="1969837" y="1424536"/>
            <a:ext cx="2363309" cy="367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F4F8DD-FDFE-49D0-B6EA-4516F0FF33DB}"/>
              </a:ext>
            </a:extLst>
          </p:cNvPr>
          <p:cNvSpPr/>
          <p:nvPr/>
        </p:nvSpPr>
        <p:spPr>
          <a:xfrm>
            <a:off x="2024338" y="1858932"/>
            <a:ext cx="2298758" cy="433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05E323-E910-4233-A48E-DA0928333562}"/>
              </a:ext>
            </a:extLst>
          </p:cNvPr>
          <p:cNvSpPr/>
          <p:nvPr/>
        </p:nvSpPr>
        <p:spPr>
          <a:xfrm>
            <a:off x="2042908" y="2326497"/>
            <a:ext cx="2315696" cy="412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18FA91-D73C-4AA3-99AE-2626C0384938}"/>
              </a:ext>
            </a:extLst>
          </p:cNvPr>
          <p:cNvSpPr/>
          <p:nvPr/>
        </p:nvSpPr>
        <p:spPr>
          <a:xfrm>
            <a:off x="5854473" y="891819"/>
            <a:ext cx="2634141" cy="412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B5A3E6-2DA0-4FA2-9D5F-55DF0BE6333C}"/>
              </a:ext>
            </a:extLst>
          </p:cNvPr>
          <p:cNvSpPr/>
          <p:nvPr/>
        </p:nvSpPr>
        <p:spPr>
          <a:xfrm>
            <a:off x="6624171" y="1361098"/>
            <a:ext cx="2415377" cy="412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04B557-B8CC-4C7A-91E6-3A8A9BB73360}"/>
              </a:ext>
            </a:extLst>
          </p:cNvPr>
          <p:cNvSpPr/>
          <p:nvPr/>
        </p:nvSpPr>
        <p:spPr>
          <a:xfrm>
            <a:off x="6661034" y="1767811"/>
            <a:ext cx="2378513" cy="412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B1D7E0-15CF-404F-8230-3CCF27D2B41F}"/>
              </a:ext>
            </a:extLst>
          </p:cNvPr>
          <p:cNvSpPr/>
          <p:nvPr/>
        </p:nvSpPr>
        <p:spPr>
          <a:xfrm>
            <a:off x="5973402" y="2163111"/>
            <a:ext cx="2154751" cy="483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8894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1554885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Vẽ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38636" y="74361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1.85185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itle 1"/>
          <p:cNvSpPr>
            <a:spLocks noGrp="1" noChangeArrowheads="1"/>
          </p:cNvSpPr>
          <p:nvPr>
            <p:ph type="ctrTitle"/>
          </p:nvPr>
        </p:nvSpPr>
        <p:spPr>
          <a:xfrm>
            <a:off x="1143000" y="841772"/>
            <a:ext cx="6858000" cy="3819525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589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1554885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38636" y="74361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4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1.85185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7" y="0"/>
            <a:ext cx="6627235" cy="424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 noChangeArrowheads="1"/>
          </p:cNvSpPr>
          <p:nvPr>
            <p:ph type="body" idx="1"/>
          </p:nvPr>
        </p:nvSpPr>
        <p:spPr>
          <a:xfrm>
            <a:off x="0" y="4223391"/>
            <a:ext cx="8751527" cy="807244"/>
          </a:xfrm>
        </p:spPr>
        <p:txBody>
          <a:bodyPr>
            <a:noAutofit/>
          </a:bodyPr>
          <a:lstStyle/>
          <a:p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tia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?</a:t>
            </a:r>
          </a:p>
          <a:p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tia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2433638" cy="63698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>
              <a:buFont typeface="Arial" panose="020B0604020202020204" pitchFamily="34" charset="0"/>
              <a:buNone/>
            </a:pPr>
            <a:r>
              <a:rPr sz="30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  <a:endParaRPr sz="3000" b="1" noProof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1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347556" y="-36481"/>
            <a:ext cx="9143999" cy="646986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Tia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nắng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đâu</a:t>
            </a:r>
            <a:endParaRPr lang="zh-CN" altLang="en-US" sz="32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8194" y="409456"/>
            <a:ext cx="36778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Buổi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sáng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thức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dậy</a:t>
            </a:r>
            <a:endParaRPr lang="en-US" sz="3200" dirty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Bé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thấy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buồn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cười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: </a:t>
            </a:r>
          </a:p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Có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ai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đang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nhảy</a:t>
            </a:r>
            <a:endParaRPr lang="en-US" sz="3200" dirty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Một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bài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vui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vui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8196" y="2587783"/>
            <a:ext cx="38282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Đó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là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tia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nắng</a:t>
            </a:r>
            <a:endParaRPr lang="en-US" sz="3200" dirty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Nhảy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trong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lòng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tay</a:t>
            </a:r>
            <a:endParaRPr lang="en-US" sz="3200" dirty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Nhảy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trên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bàn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học</a:t>
            </a:r>
            <a:endParaRPr lang="en-US" sz="3200" dirty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Nhảy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trên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tán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cây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24373" y="470910"/>
            <a:ext cx="36778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Tối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đến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giờ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ngủ</a:t>
            </a:r>
            <a:endParaRPr lang="en-US" sz="3200" dirty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Sực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nhớ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bé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tìm</a:t>
            </a:r>
            <a:endParaRPr lang="en-US" sz="3200" dirty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Tìm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tia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nắng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nhỏ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: </a:t>
            </a:r>
          </a:p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Ngủ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rồi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.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Lặng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im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6462" y="2740156"/>
            <a:ext cx="43375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Bé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nằm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ngẫm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nghĩ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Nắng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ngủ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ở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đâu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Nắng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ngủ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nhà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nắng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!</a:t>
            </a:r>
          </a:p>
          <a:p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Mai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gặp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lại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nhau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7058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1257104" y="748697"/>
            <a:ext cx="1371600" cy="571500"/>
          </a:xfrm>
        </p:spPr>
        <p:txBody>
          <a:bodyPr/>
          <a:lstStyle/>
          <a:p>
            <a:pPr eaLnBrk="1" hangingPunct="1"/>
            <a:r>
              <a:rPr lang="en-US" altLang="en-US" sz="2700" b="1" dirty="0">
                <a:solidFill>
                  <a:srgbClr val="FF0000"/>
                </a:solidFill>
                <a:latin typeface=".VnAvant" panose="020B7200000000000000" pitchFamily="34" charset="0"/>
              </a:rPr>
              <a:t> n¾ng</a:t>
            </a:r>
            <a:endParaRPr lang="en-US" altLang="en-US" sz="2700" dirty="0">
              <a:latin typeface=".VnAvant" panose="020B7200000000000000" pitchFamily="34" charset="0"/>
            </a:endParaRPr>
          </a:p>
        </p:txBody>
      </p:sp>
      <p:sp>
        <p:nvSpPr>
          <p:cNvPr id="11" name="Subtitle 2"/>
          <p:cNvSpPr txBox="1">
            <a:spLocks noChangeArrowheads="1"/>
          </p:cNvSpPr>
          <p:nvPr/>
        </p:nvSpPr>
        <p:spPr bwMode="auto">
          <a:xfrm>
            <a:off x="2902744" y="3017044"/>
            <a:ext cx="4076700" cy="201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en-US" sz="2700">
                <a:latin typeface=".VnAvant" panose="020B7200000000000000" pitchFamily="34" charset="0"/>
              </a:rPr>
              <a:t>Buæi s¸ng</a:t>
            </a:r>
            <a:r>
              <a:rPr lang="en-US" altLang="en-US" sz="27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2700">
                <a:latin typeface=".VnAvant" panose="020B7200000000000000" pitchFamily="34" charset="0"/>
              </a:rPr>
              <a:t>  thøc dËy</a:t>
            </a:r>
            <a:endParaRPr lang="en-US" altLang="en-US" sz="270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en-US" sz="2700">
                <a:latin typeface=".VnAvant" panose="020B7200000000000000" pitchFamily="34" charset="0"/>
              </a:rPr>
              <a:t>BÐ thÊy</a:t>
            </a:r>
            <a:r>
              <a:rPr lang="en-US" altLang="en-US" sz="27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2700">
                <a:latin typeface=".VnAvant" panose="020B7200000000000000" pitchFamily="34" charset="0"/>
              </a:rPr>
              <a:t> buån </a:t>
            </a:r>
            <a:r>
              <a:rPr lang="en-US" altLang="zh-CN" sz="2700">
                <a:latin typeface=".VnAvant" panose="020B7200000000000000" pitchFamily="34" charset="0"/>
              </a:rPr>
              <a:t>c­êi</a:t>
            </a:r>
            <a:endParaRPr lang="en-US" altLang="en-US" sz="270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en-US" sz="2700">
                <a:latin typeface=".VnAvant" panose="020B7200000000000000" pitchFamily="34" charset="0"/>
              </a:rPr>
              <a:t>Cã ai  ®ang nh¶y</a:t>
            </a:r>
            <a:endParaRPr lang="en-US" altLang="en-US" sz="270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en-US" sz="2700">
                <a:latin typeface=".VnAvant" panose="020B7200000000000000" pitchFamily="34" charset="0"/>
              </a:rPr>
              <a:t>Mét bµi</a:t>
            </a:r>
            <a:r>
              <a:rPr lang="en-US" altLang="en-US" sz="270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2700">
                <a:latin typeface=".VnAvant" panose="020B7200000000000000" pitchFamily="34" charset="0"/>
              </a:rPr>
              <a:t> vui vui</a:t>
            </a:r>
            <a:r>
              <a:rPr lang="en-US" altLang="en-US" sz="2700">
                <a:solidFill>
                  <a:srgbClr val="FF0000"/>
                </a:solidFill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3" name="Subtitle 2"/>
          <p:cNvSpPr txBox="1">
            <a:spLocks noChangeArrowheads="1"/>
          </p:cNvSpPr>
          <p:nvPr/>
        </p:nvSpPr>
        <p:spPr bwMode="auto">
          <a:xfrm>
            <a:off x="3182541" y="749887"/>
            <a:ext cx="1758553" cy="57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altLang="en-US" sz="2700" b="1">
                <a:solidFill>
                  <a:srgbClr val="FF0000"/>
                </a:solidFill>
                <a:latin typeface=".VnAvant" panose="020B7200000000000000" pitchFamily="34" charset="0"/>
              </a:rPr>
              <a:t> sùc nhí</a:t>
            </a:r>
            <a:endParaRPr lang="en-US" altLang="en-US" sz="2700">
              <a:latin typeface=".VnAvant" panose="020B7200000000000000" pitchFamily="34" charset="0"/>
            </a:endParaRPr>
          </a:p>
        </p:txBody>
      </p:sp>
      <p:sp>
        <p:nvSpPr>
          <p:cNvPr id="14" name="Subtitle 2"/>
          <p:cNvSpPr txBox="1">
            <a:spLocks noChangeArrowheads="1"/>
          </p:cNvSpPr>
          <p:nvPr/>
        </p:nvSpPr>
        <p:spPr bwMode="auto">
          <a:xfrm>
            <a:off x="5830491" y="748697"/>
            <a:ext cx="24526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altLang="en-US" sz="2700" b="1">
                <a:solidFill>
                  <a:srgbClr val="FF0000"/>
                </a:solidFill>
                <a:latin typeface=".VnAvant" panose="020B7200000000000000" pitchFamily="34" charset="0"/>
              </a:rPr>
              <a:t> lÆng im</a:t>
            </a:r>
            <a:endParaRPr lang="en-US" altLang="en-US" sz="2700">
              <a:latin typeface=".VnAvant" panose="020B72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0"/>
            <a:ext cx="1448991" cy="63698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>
              <a:buFont typeface="Arial" panose="020B0604020202020204" pitchFamily="34" charset="0"/>
              <a:buNone/>
            </a:pPr>
            <a:r>
              <a:rPr sz="30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Đọc</a:t>
            </a:r>
            <a:endParaRPr sz="3000" b="1" noProof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656535" y="3017044"/>
            <a:ext cx="138113" cy="342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380560" y="3017044"/>
            <a:ext cx="138113" cy="342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479381" y="3017044"/>
            <a:ext cx="138113" cy="342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283869" y="3529013"/>
            <a:ext cx="136922" cy="342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243638" y="3568304"/>
            <a:ext cx="136922" cy="342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342460" y="3568304"/>
            <a:ext cx="136922" cy="342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924301" y="4023122"/>
            <a:ext cx="136922" cy="342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970985" y="4023122"/>
            <a:ext cx="136922" cy="342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038851" y="4023122"/>
            <a:ext cx="136922" cy="342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667376" y="4477941"/>
            <a:ext cx="136922" cy="342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786438" y="4477941"/>
            <a:ext cx="136922" cy="342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342210" y="4477941"/>
            <a:ext cx="136922" cy="342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66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3" grpId="0"/>
      <p:bldP spid="14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347556" y="-36481"/>
            <a:ext cx="9143999" cy="646986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Tia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nắng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đâu</a:t>
            </a:r>
            <a:endParaRPr lang="zh-CN" altLang="en-US" sz="32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8194" y="409456"/>
            <a:ext cx="36778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Buổi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sang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thức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dậy</a:t>
            </a:r>
            <a:endParaRPr lang="en-US" sz="3200" dirty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Bé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thấy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buồn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cười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: </a:t>
            </a:r>
          </a:p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Có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ai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đang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nhảy</a:t>
            </a:r>
            <a:endParaRPr lang="en-US" sz="3200" dirty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Một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bài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vui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vui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8196" y="2587783"/>
            <a:ext cx="38282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Đó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là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tia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nắng</a:t>
            </a:r>
            <a:endParaRPr lang="en-US" sz="3200" dirty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Nhảy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trong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lòng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tay</a:t>
            </a:r>
            <a:endParaRPr lang="en-US" sz="3200" dirty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Nhảy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trên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bàn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học</a:t>
            </a:r>
            <a:endParaRPr lang="en-US" sz="3200" dirty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Nhảy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trên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tán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cây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24373" y="470910"/>
            <a:ext cx="36778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Tối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đến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giờ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ngủ</a:t>
            </a:r>
            <a:endParaRPr lang="en-US" sz="3200" dirty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Sực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nhớ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bé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tìm</a:t>
            </a:r>
            <a:endParaRPr lang="en-US" sz="3200" dirty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Tìm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tia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nắng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nhỏ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: </a:t>
            </a:r>
          </a:p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Ngủ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rồi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.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Lặng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im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6462" y="2740156"/>
            <a:ext cx="43375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Bé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nằm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ngẫm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nghĩ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Nắng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ngủ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ở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đâu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Nắng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ngủ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nhà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nắng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!</a:t>
            </a:r>
          </a:p>
          <a:p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Mai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gặp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lại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nhau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53144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347556" y="-36481"/>
            <a:ext cx="9143999" cy="646986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Tia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nắng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đâu</a:t>
            </a:r>
            <a:endParaRPr lang="zh-CN" altLang="en-US" sz="32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8194" y="409456"/>
            <a:ext cx="36778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Buổi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sang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thức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dậy</a:t>
            </a:r>
            <a:endParaRPr lang="en-US" sz="3200" dirty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Bé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thấy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buồn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cười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: </a:t>
            </a:r>
          </a:p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Có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ai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đang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nhảy</a:t>
            </a:r>
            <a:endParaRPr lang="en-US" sz="3200" dirty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Một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bài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vui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vui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8196" y="2587783"/>
            <a:ext cx="38282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Đó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là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tia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nắng</a:t>
            </a:r>
            <a:endParaRPr lang="en-US" sz="3200" dirty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Nhảy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trong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lòng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tay</a:t>
            </a:r>
            <a:endParaRPr lang="en-US" sz="3200" dirty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Nhảy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trên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bàn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học</a:t>
            </a:r>
            <a:endParaRPr lang="en-US" sz="3200" dirty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Nhảy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trên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tán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cây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24373" y="470910"/>
            <a:ext cx="36778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Tối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đến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giờ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ngủ</a:t>
            </a:r>
            <a:endParaRPr lang="en-US" sz="3200" dirty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Sực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nhớ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bé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tìm</a:t>
            </a:r>
            <a:endParaRPr lang="en-US" sz="3200" dirty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Tìm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tia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nắng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nhỏ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: </a:t>
            </a:r>
          </a:p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Ngủ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rồi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.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Lặng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im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6462" y="2740156"/>
            <a:ext cx="43375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Bé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nằm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ngẫm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nghĩ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Nắng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ngủ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ở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đâu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Nắng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ngủ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nhà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nắng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!</a:t>
            </a:r>
          </a:p>
          <a:p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Mai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gặp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lại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nhau</a:t>
            </a:r>
            <a:r>
              <a:rPr lang="en-US" sz="3200" dirty="0">
                <a:latin typeface="Arial-SGK-TV" pitchFamily="2" charset="0"/>
                <a:ea typeface="Arial-Rounded" charset="0"/>
                <a:cs typeface="Arial-SGK-TV" pitchFamily="2" charset="0"/>
              </a:rPr>
              <a:t>.  </a:t>
            </a:r>
          </a:p>
        </p:txBody>
      </p:sp>
      <p:sp>
        <p:nvSpPr>
          <p:cNvPr id="13" name="Lưu đồ: Đường kết nối 8"/>
          <p:cNvSpPr/>
          <p:nvPr/>
        </p:nvSpPr>
        <p:spPr>
          <a:xfrm>
            <a:off x="629182" y="523214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8"/>
          <p:cNvSpPr/>
          <p:nvPr/>
        </p:nvSpPr>
        <p:spPr>
          <a:xfrm>
            <a:off x="581506" y="2740156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8"/>
          <p:cNvSpPr/>
          <p:nvPr/>
        </p:nvSpPr>
        <p:spPr>
          <a:xfrm>
            <a:off x="4919556" y="645992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8"/>
          <p:cNvSpPr/>
          <p:nvPr/>
        </p:nvSpPr>
        <p:spPr>
          <a:xfrm>
            <a:off x="4598895" y="2766201"/>
            <a:ext cx="320660" cy="324829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1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610</Words>
  <Application>Microsoft Office PowerPoint</Application>
  <PresentationFormat>On-screen Show (16:9)</PresentationFormat>
  <Paragraphs>140</Paragraphs>
  <Slides>19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Arial-SGK-TV</vt:lpstr>
      <vt:lpstr>Times New Roman</vt:lpstr>
      <vt:lpstr>.VnAvant</vt:lpstr>
      <vt:lpstr>Arial</vt:lpstr>
      <vt:lpstr>Calibri</vt:lpstr>
      <vt:lpstr>DFPOP1-W9</vt:lpstr>
      <vt:lpstr>Arial-Rounded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Quynh Nguyen Thi Nhu</cp:lastModifiedBy>
  <cp:revision>60</cp:revision>
  <dcterms:created xsi:type="dcterms:W3CDTF">2020-08-13T09:19:08Z</dcterms:created>
  <dcterms:modified xsi:type="dcterms:W3CDTF">2021-04-19T07:59:46Z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