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80" r:id="rId5"/>
    <p:sldId id="281" r:id="rId6"/>
    <p:sldId id="282" r:id="rId7"/>
    <p:sldId id="259" r:id="rId8"/>
    <p:sldId id="260" r:id="rId9"/>
    <p:sldId id="287" r:id="rId10"/>
    <p:sldId id="261" r:id="rId11"/>
    <p:sldId id="283" r:id="rId12"/>
    <p:sldId id="284" r:id="rId13"/>
    <p:sldId id="286" r:id="rId14"/>
    <p:sldId id="263" r:id="rId15"/>
    <p:sldId id="288" r:id="rId16"/>
    <p:sldId id="264" r:id="rId17"/>
    <p:sldId id="265" r:id="rId18"/>
    <p:sldId id="291" r:id="rId19"/>
    <p:sldId id="290" r:id="rId20"/>
    <p:sldId id="268" r:id="rId21"/>
    <p:sldId id="29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4" r:id="rId31"/>
    <p:sldId id="279" r:id="rId32"/>
    <p:sldId id="298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845EED5-CF0B-418D-B5D5-ED52136E78BC}">
          <p14:sldIdLst>
            <p14:sldId id="256"/>
          </p14:sldIdLst>
        </p14:section>
        <p14:section name="TIẾT 1" id="{5AA86B21-5C93-444F-9EBE-693234ED5474}">
          <p14:sldIdLst>
            <p14:sldId id="257"/>
            <p14:sldId id="258"/>
            <p14:sldId id="280"/>
            <p14:sldId id="281"/>
            <p14:sldId id="282"/>
            <p14:sldId id="259"/>
            <p14:sldId id="260"/>
            <p14:sldId id="287"/>
            <p14:sldId id="261"/>
            <p14:sldId id="283"/>
            <p14:sldId id="284"/>
            <p14:sldId id="286"/>
          </p14:sldIdLst>
        </p14:section>
        <p14:section name="TIẾT 2" id="{1292027C-0EA0-44E2-98DC-86B94BD8DE48}">
          <p14:sldIdLst>
            <p14:sldId id="263"/>
            <p14:sldId id="288"/>
            <p14:sldId id="264"/>
            <p14:sldId id="265"/>
            <p14:sldId id="291"/>
            <p14:sldId id="290"/>
          </p14:sldIdLst>
        </p14:section>
        <p14:section name="TIẾT 3" id="{65595C27-BC07-4CF7-BD6D-B3204E470772}">
          <p14:sldIdLst>
            <p14:sldId id="268"/>
            <p14:sldId id="297"/>
            <p14:sldId id="270"/>
            <p14:sldId id="271"/>
          </p14:sldIdLst>
        </p14:section>
        <p14:section name="TIẾT 4" id="{1DFC1F15-786B-4C17-9626-58A94D095A9B}">
          <p14:sldIdLst>
            <p14:sldId id="272"/>
            <p14:sldId id="273"/>
            <p14:sldId id="274"/>
            <p14:sldId id="275"/>
            <p14:sldId id="276"/>
            <p14:sldId id="277"/>
            <p14:sldId id="294"/>
            <p14:sldId id="279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-7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52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"/>
          <p:cNvGrpSpPr/>
          <p:nvPr/>
        </p:nvGrpSpPr>
        <p:grpSpPr>
          <a:xfrm>
            <a:off x="1828801" y="1401208"/>
            <a:ext cx="5226908" cy="1861348"/>
            <a:chOff x="1910762" y="1815065"/>
            <a:chExt cx="5226908" cy="1460466"/>
          </a:xfrm>
        </p:grpSpPr>
        <p:sp>
          <p:nvSpPr>
            <p:cNvPr id="122" name="Google Shape;122;p1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54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1</a:t>
              </a:r>
              <a:endParaRPr sz="48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910762" y="2526943"/>
              <a:ext cx="5226908" cy="748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Cuộc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thi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tài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năng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rừng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xanh</a:t>
              </a:r>
              <a:endParaRPr sz="2400" b="1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2099673" y="3756678"/>
            <a:ext cx="289534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-228599" y="-490255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3124200" y="895350"/>
            <a:ext cx="372140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48764" y="1810108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2084561" y="21907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2265314" y="2639831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629246" y="296081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-76200" y="38671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0;p6"/>
          <p:cNvSpPr/>
          <p:nvPr/>
        </p:nvSpPr>
        <p:spPr>
          <a:xfrm>
            <a:off x="-228600" y="-476250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chemeClr val="tx1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37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23188" y="914500"/>
            <a:ext cx="8215805" cy="28962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Giải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nghĩa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endParaRPr 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514350" indent="-514350">
              <a:buAutoNum type="arabicPeriod"/>
            </a:pPr>
            <a:endParaRPr lang="en-US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Niêm</a:t>
            </a:r>
            <a:r>
              <a:rPr lang="en-US" sz="32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yết</a:t>
            </a:r>
            <a:r>
              <a:rPr lang="en-US" sz="32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chuếnh</a:t>
            </a:r>
            <a:r>
              <a:rPr lang="en-US" sz="32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choáng</a:t>
            </a:r>
            <a:r>
              <a:rPr lang="en-US" sz="32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trầm</a:t>
            </a:r>
            <a:r>
              <a:rPr lang="en-US" sz="32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trồ</a:t>
            </a:r>
            <a:r>
              <a:rPr lang="en-US" sz="32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điêu</a:t>
            </a:r>
            <a:r>
              <a:rPr lang="en-US" sz="32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luyện</a:t>
            </a:r>
            <a:endParaRPr lang="en-US" sz="3200" b="1" dirty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200" b="1" dirty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chemeClr val="tx1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19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 lời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 hỏi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fwedwedw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8"/>
          <a:stretch/>
        </p:blipFill>
        <p:spPr bwMode="auto">
          <a:xfrm>
            <a:off x="990600" y="1466850"/>
            <a:ext cx="7162800" cy="3572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304;p9"/>
          <p:cNvSpPr/>
          <p:nvPr/>
        </p:nvSpPr>
        <p:spPr>
          <a:xfrm>
            <a:off x="533400" y="20955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5" name="Google Shape;304;p9"/>
          <p:cNvSpPr/>
          <p:nvPr/>
        </p:nvSpPr>
        <p:spPr>
          <a:xfrm>
            <a:off x="783771" y="350157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c.Em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7" name="Google Shape;304;p9"/>
          <p:cNvSpPr/>
          <p:nvPr/>
        </p:nvSpPr>
        <p:spPr>
          <a:xfrm>
            <a:off x="562429" y="2857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b.Mỗi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35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381000" y="209550"/>
            <a:ext cx="85056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38354" y="1486782"/>
            <a:ext cx="850564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;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kêu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;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;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14400" y="4400550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Bây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giờ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Nam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 vào vở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ãasx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8812212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42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533400" y="1276350"/>
            <a:ext cx="85056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14400" y="4400550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Bây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giờ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Nam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33350"/>
            <a:ext cx="8886646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4. </a:t>
            </a:r>
            <a:r>
              <a:rPr lang="en-US" sz="3200" dirty="0" err="1">
                <a:solidFill>
                  <a:schemeClr val="tx1"/>
                </a:solidFill>
              </a:rPr>
              <a:t>Viết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câu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lời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câu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hỏi</a:t>
            </a:r>
            <a:r>
              <a:rPr lang="en-US" sz="3200" dirty="0">
                <a:solidFill>
                  <a:schemeClr val="tx1"/>
                </a:solidFill>
              </a:rPr>
              <a:t> a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c</a:t>
            </a:r>
          </a:p>
          <a:p>
            <a:r>
              <a:rPr lang="en-US" sz="3200" dirty="0">
                <a:solidFill>
                  <a:schemeClr val="tx1"/>
                </a:solidFill>
              </a:rPr>
              <a:t> ở </a:t>
            </a:r>
            <a:r>
              <a:rPr lang="en-US" sz="3200" dirty="0" err="1">
                <a:solidFill>
                  <a:schemeClr val="tx1"/>
                </a:solidFill>
              </a:rPr>
              <a:t>mục</a:t>
            </a:r>
            <a:r>
              <a:rPr lang="en-US" sz="3200" dirty="0">
                <a:solidFill>
                  <a:schemeClr val="tx1"/>
                </a:solidFill>
              </a:rPr>
              <a:t> 3.  </a:t>
            </a:r>
          </a:p>
        </p:txBody>
      </p:sp>
      <p:sp>
        <p:nvSpPr>
          <p:cNvPr id="6" name="Google Shape;304;p9"/>
          <p:cNvSpPr/>
          <p:nvPr/>
        </p:nvSpPr>
        <p:spPr>
          <a:xfrm>
            <a:off x="638354" y="272415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….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342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824446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450196" y="1900973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971550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319178" y="905321"/>
            <a:ext cx="869360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-1905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0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19178" y="908186"/>
            <a:ext cx="1957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886" y="1872377"/>
            <a:ext cx="9133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a.Cô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miệng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151592" y="895351"/>
            <a:ext cx="1835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9337" y="900481"/>
            <a:ext cx="1509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nhoẻn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670736" y="895350"/>
            <a:ext cx="1492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886" y="2479142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chương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văn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nghệ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4789" y="1872376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3468" y="2533041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2026566" y="908186"/>
            <a:ext cx="2155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niêm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yết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4285E-6 L -0.2757 0.17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89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4121E-6 L -0.44914 0.299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149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DFF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1628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638354" y="563304"/>
            <a:ext cx="192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320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794383" y="2403401"/>
            <a:ext cx="1034417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>
            <a:off x="5791200" y="1383130"/>
            <a:ext cx="616688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>
            <a:off x="1828800" y="1383130"/>
            <a:ext cx="1295400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90714" y="1383130"/>
            <a:ext cx="850564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282309" y="541788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8.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phù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hợp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thay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ô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vuông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170" name="Picture 2" descr="C:\Users\Admin\Desktop\scsf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988"/>
            <a:ext cx="9144000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124200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214769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bay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iệng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62800" y="1396092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endParaRPr lang="en-US" sz="28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124200" y="23180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214769" y="2318049"/>
            <a:ext cx="19480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62800" y="22853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048000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ét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mướt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138569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lòe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oẹt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086600" y="32759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xoen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oét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tên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 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533400" y="1219300"/>
            <a:ext cx="8005593" cy="135245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chúa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tể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  <a:p>
            <a:pPr marL="514350" indent="-514350">
              <a:buAutoNum type="arabicPeriod"/>
            </a:pPr>
            <a:endParaRPr lang="en-US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23395" y="1222021"/>
            <a:ext cx="8215805" cy="838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23395" y="1200150"/>
            <a:ext cx="8215805" cy="685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khả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h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096000" y="0"/>
            <a:ext cx="2895600" cy="14097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E20E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26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fwedwedw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8"/>
          <a:stretch/>
        </p:blipFill>
        <p:spPr bwMode="auto">
          <a:xfrm>
            <a:off x="990600" y="1428750"/>
            <a:ext cx="7162800" cy="3572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304;p9"/>
          <p:cNvSpPr/>
          <p:nvPr/>
        </p:nvSpPr>
        <p:spPr>
          <a:xfrm>
            <a:off x="533400" y="2095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5" name="Google Shape;304;p9"/>
          <p:cNvSpPr/>
          <p:nvPr/>
        </p:nvSpPr>
        <p:spPr>
          <a:xfrm>
            <a:off x="783771" y="350157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c.Em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7" name="Google Shape;304;p9"/>
          <p:cNvSpPr/>
          <p:nvPr/>
        </p:nvSpPr>
        <p:spPr>
          <a:xfrm>
            <a:off x="562429" y="2857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b.Mỗi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072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00CC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7947" y="275391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4525" y="411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"/>
          <p:cNvSpPr/>
          <p:nvPr/>
        </p:nvSpPr>
        <p:spPr>
          <a:xfrm>
            <a:off x="319176" y="899131"/>
            <a:ext cx="806282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</a:t>
            </a:r>
            <a:r>
              <a:rPr lang="en-US" sz="36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6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6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6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6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6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6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6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endParaRPr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8691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TV 2 - KN-CHU ĐỀ 6- Bài4  - Cuộc thi tài năng rừng xanh\CD6 BAI 4.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b="15953"/>
          <a:stretch/>
        </p:blipFill>
        <p:spPr bwMode="auto">
          <a:xfrm>
            <a:off x="990600" y="1200150"/>
            <a:ext cx="70866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38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 Rounded"/>
              </a:rPr>
              <a:t>Em</a:t>
            </a:r>
            <a:r>
              <a:rPr lang="en-US" sz="3200" dirty="0">
                <a:latin typeface="Arial Rounded"/>
              </a:rPr>
              <a:t> </a:t>
            </a:r>
            <a:r>
              <a:rPr lang="en-US" sz="3200" dirty="0" err="1">
                <a:latin typeface="Arial Rounded"/>
              </a:rPr>
              <a:t>biết</a:t>
            </a:r>
            <a:r>
              <a:rPr lang="en-US" sz="3200" dirty="0">
                <a:latin typeface="Arial Rounded"/>
              </a:rPr>
              <a:t> </a:t>
            </a:r>
            <a:r>
              <a:rPr lang="en-US" sz="3200" dirty="0" err="1">
                <a:latin typeface="Arial Rounded"/>
              </a:rPr>
              <a:t>các</a:t>
            </a:r>
            <a:r>
              <a:rPr lang="en-US" sz="3200" dirty="0">
                <a:latin typeface="Arial Rounded"/>
              </a:rPr>
              <a:t> con </a:t>
            </a:r>
            <a:r>
              <a:rPr lang="en-US" sz="3200" dirty="0" err="1">
                <a:latin typeface="Arial Rounded"/>
              </a:rPr>
              <a:t>vật</a:t>
            </a:r>
            <a:r>
              <a:rPr lang="en-US" sz="3200" dirty="0">
                <a:latin typeface="Arial Rounded"/>
              </a:rPr>
              <a:t> </a:t>
            </a:r>
            <a:r>
              <a:rPr lang="en-US" sz="3200" dirty="0" err="1">
                <a:latin typeface="Arial Rounded"/>
              </a:rPr>
              <a:t>nào</a:t>
            </a:r>
            <a:r>
              <a:rPr lang="en-US" sz="3200" dirty="0">
                <a:latin typeface="Arial Rounded"/>
              </a:rPr>
              <a:t> </a:t>
            </a:r>
            <a:r>
              <a:rPr lang="en-US" sz="3200" dirty="0" err="1">
                <a:latin typeface="Arial Rounded"/>
              </a:rPr>
              <a:t>trong</a:t>
            </a:r>
            <a:r>
              <a:rPr lang="en-US" sz="3200" dirty="0">
                <a:latin typeface="Arial Rounded"/>
              </a:rPr>
              <a:t> </a:t>
            </a:r>
            <a:r>
              <a:rPr lang="en-US" sz="3200" dirty="0" err="1">
                <a:latin typeface="Arial Rounded"/>
              </a:rPr>
              <a:t>tranh</a:t>
            </a:r>
            <a:r>
              <a:rPr lang="en-US" sz="3200" dirty="0">
                <a:latin typeface="Arial Rounded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4857" y="438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 Rounded"/>
              </a:rPr>
              <a:t>Mỗi</a:t>
            </a:r>
            <a:r>
              <a:rPr lang="en-US" sz="3200" dirty="0">
                <a:latin typeface="Arial Rounded"/>
              </a:rPr>
              <a:t> con </a:t>
            </a:r>
            <a:r>
              <a:rPr lang="en-US" sz="3200" dirty="0" err="1">
                <a:latin typeface="Arial Rounded"/>
              </a:rPr>
              <a:t>vật</a:t>
            </a:r>
            <a:r>
              <a:rPr lang="en-US" sz="3200" dirty="0">
                <a:latin typeface="Arial Rounded"/>
              </a:rPr>
              <a:t> </a:t>
            </a:r>
            <a:r>
              <a:rPr lang="en-US" sz="3200" dirty="0" err="1">
                <a:latin typeface="Arial Rounded"/>
              </a:rPr>
              <a:t>có</a:t>
            </a:r>
            <a:r>
              <a:rPr lang="en-US" sz="3200" dirty="0">
                <a:latin typeface="Arial Rounded"/>
              </a:rPr>
              <a:t> </a:t>
            </a:r>
            <a:r>
              <a:rPr lang="en-US" sz="3200" dirty="0" err="1">
                <a:latin typeface="Arial Rounded"/>
              </a:rPr>
              <a:t>khả</a:t>
            </a:r>
            <a:r>
              <a:rPr lang="en-US" sz="3200" dirty="0">
                <a:latin typeface="Arial Rounded"/>
              </a:rPr>
              <a:t> </a:t>
            </a:r>
            <a:r>
              <a:rPr lang="en-US" sz="3200" dirty="0" err="1">
                <a:latin typeface="Arial Rounded"/>
              </a:rPr>
              <a:t>năng</a:t>
            </a:r>
            <a:r>
              <a:rPr lang="en-US" sz="3200" dirty="0">
                <a:latin typeface="Arial Rounded"/>
              </a:rPr>
              <a:t> </a:t>
            </a:r>
            <a:r>
              <a:rPr lang="en-US" sz="3200" dirty="0" err="1">
                <a:latin typeface="Arial Rounded"/>
              </a:rPr>
              <a:t>gì</a:t>
            </a:r>
            <a:r>
              <a:rPr lang="en-US" sz="3200" dirty="0">
                <a:latin typeface="Arial Rounded"/>
              </a:rPr>
              <a:t> </a:t>
            </a:r>
            <a:r>
              <a:rPr lang="en-US" sz="3200" dirty="0" err="1">
                <a:latin typeface="Arial Rounded"/>
              </a:rPr>
              <a:t>đặc</a:t>
            </a:r>
            <a:r>
              <a:rPr lang="en-US" sz="3200" dirty="0">
                <a:latin typeface="Arial Rounded"/>
              </a:rPr>
              <a:t> </a:t>
            </a:r>
            <a:r>
              <a:rPr lang="en-US" sz="3200" dirty="0" err="1">
                <a:latin typeface="Arial Rounded"/>
              </a:rPr>
              <a:t>biệt</a:t>
            </a:r>
            <a:r>
              <a:rPr lang="en-US" sz="3200" dirty="0">
                <a:latin typeface="Arial Rounde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44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10_20200508105019_cuoc-thi-tai-nang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6742" y="285750"/>
            <a:ext cx="609600" cy="609600"/>
          </a:xfrm>
          <a:prstGeom prst="rect">
            <a:avLst/>
          </a:prstGeom>
        </p:spPr>
      </p:pic>
      <p:pic>
        <p:nvPicPr>
          <p:cNvPr id="4" name="Picture 3" descr="C:\Users\Admin\Desktop\dssss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1"/>
          <a:stretch/>
        </p:blipFill>
        <p:spPr bwMode="auto">
          <a:xfrm>
            <a:off x="1453515" y="308610"/>
            <a:ext cx="5937885" cy="4168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23187" y="285750"/>
            <a:ext cx="8215805" cy="443935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mới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</a:p>
          <a:p>
            <a:endParaRPr lang="en-US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Yêt</a:t>
            </a:r>
            <a:r>
              <a:rPr lang="en-US" sz="36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yêng</a:t>
            </a:r>
            <a:r>
              <a:rPr lang="en-US" sz="36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oen</a:t>
            </a:r>
            <a:r>
              <a:rPr lang="en-US" sz="36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oao</a:t>
            </a:r>
            <a:r>
              <a:rPr lang="en-US" sz="36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oet</a:t>
            </a:r>
            <a:r>
              <a:rPr lang="en-US" sz="36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uêch</a:t>
            </a:r>
            <a:r>
              <a:rPr lang="en-US" sz="36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ooc</a:t>
            </a:r>
            <a:endParaRPr lang="en-US" sz="3600" b="1" dirty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514350" indent="-514350">
              <a:buAutoNum type="arabicPeriod"/>
            </a:pPr>
            <a:endParaRPr lang="en-US" sz="3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5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1160</Words>
  <Application>Microsoft Office PowerPoint</Application>
  <PresentationFormat>On-screen Show (16:9)</PresentationFormat>
  <Paragraphs>139</Paragraphs>
  <Slides>32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Rounded</vt:lpstr>
      <vt:lpstr>Arial-Rounded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Quynh Nguyen Thi Nhu</cp:lastModifiedBy>
  <cp:revision>22</cp:revision>
  <dcterms:created xsi:type="dcterms:W3CDTF">2020-08-13T09:19:08Z</dcterms:created>
  <dcterms:modified xsi:type="dcterms:W3CDTF">2021-04-12T02:26:10Z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