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90" r:id="rId13"/>
    <p:sldId id="278" r:id="rId14"/>
    <p:sldId id="291" r:id="rId15"/>
    <p:sldId id="292" r:id="rId16"/>
    <p:sldId id="293" r:id="rId17"/>
    <p:sldId id="267" r:id="rId18"/>
    <p:sldId id="279" r:id="rId19"/>
    <p:sldId id="268" r:id="rId20"/>
    <p:sldId id="281" r:id="rId21"/>
    <p:sldId id="269" r:id="rId22"/>
    <p:sldId id="282" r:id="rId23"/>
    <p:sldId id="270" r:id="rId24"/>
    <p:sldId id="283" r:id="rId25"/>
    <p:sldId id="271" r:id="rId26"/>
    <p:sldId id="284" r:id="rId27"/>
    <p:sldId id="285" r:id="rId28"/>
    <p:sldId id="272" r:id="rId29"/>
    <p:sldId id="286" r:id="rId30"/>
    <p:sldId id="273" r:id="rId31"/>
    <p:sldId id="287" r:id="rId32"/>
    <p:sldId id="294" r:id="rId33"/>
    <p:sldId id="295" r:id="rId34"/>
    <p:sldId id="296" r:id="rId35"/>
    <p:sldId id="297" r:id="rId36"/>
    <p:sldId id="298" r:id="rId37"/>
    <p:sldId id="274" r:id="rId38"/>
  </p:sldIdLst>
  <p:sldSz cx="9144000" cy="5143500" type="screen16x9"/>
  <p:notesSz cx="6858000" cy="9144000"/>
  <p:embeddedFontLst>
    <p:embeddedFont>
      <p:font typeface="DFPOP1-W9" panose="020B0604020202020204" charset="-128"/>
      <p:regular r:id="rId40"/>
    </p:embeddedFont>
    <p:embeddedFont>
      <p:font typeface="Arial-Rounded" panose="020B0500000000000000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90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 snapToGrid="0">
      <p:cViewPr varScale="1">
        <p:scale>
          <a:sx n="84" d="100"/>
          <a:sy n="84" d="100"/>
        </p:scale>
        <p:origin x="76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a</a:t>
            </a:r>
            <a:r>
              <a:rPr lang="vi-VN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1111</Words>
  <Application>Microsoft Office PowerPoint</Application>
  <PresentationFormat>On-screen Show (16:9)</PresentationFormat>
  <Paragraphs>176</Paragraphs>
  <Slides>34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DFPOP1-W9</vt:lpstr>
      <vt:lpstr>Calibri</vt:lpstr>
      <vt:lpstr>Arial-Rounded</vt:lpstr>
      <vt:lpstr>Times New Roman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Quynh Nguyen Thi Nhu</cp:lastModifiedBy>
  <cp:revision>35</cp:revision>
  <dcterms:created xsi:type="dcterms:W3CDTF">2020-08-13T09:19:08Z</dcterms:created>
  <dcterms:modified xsi:type="dcterms:W3CDTF">2021-04-14T03:04:39Z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