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18" r:id="rId2"/>
    <p:sldId id="419" r:id="rId3"/>
    <p:sldId id="426" r:id="rId4"/>
    <p:sldId id="420" r:id="rId5"/>
    <p:sldId id="259" r:id="rId6"/>
    <p:sldId id="428" r:id="rId7"/>
    <p:sldId id="260" r:id="rId8"/>
    <p:sldId id="262" r:id="rId9"/>
    <p:sldId id="429" r:id="rId10"/>
    <p:sldId id="430" r:id="rId11"/>
    <p:sldId id="421" r:id="rId12"/>
    <p:sldId id="431" r:id="rId13"/>
    <p:sldId id="422" r:id="rId14"/>
    <p:sldId id="432" r:id="rId15"/>
    <p:sldId id="433" r:id="rId16"/>
    <p:sldId id="413" r:id="rId17"/>
    <p:sldId id="423" r:id="rId18"/>
    <p:sldId id="416" r:id="rId19"/>
    <p:sldId id="434" r:id="rId20"/>
    <p:sldId id="424" r:id="rId21"/>
    <p:sldId id="435" r:id="rId22"/>
    <p:sldId id="425" r:id="rId23"/>
    <p:sldId id="4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DC85F"/>
    <a:srgbClr val="FDD27B"/>
    <a:srgbClr val="F36211"/>
    <a:srgbClr val="FDC045"/>
    <a:srgbClr val="BAE18F"/>
    <a:srgbClr val="9CD45E"/>
    <a:srgbClr val="FBB4AE"/>
    <a:srgbClr val="CDE8C2"/>
    <a:srgbClr val="D9FA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78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41BCC-064A-4A35-8F30-083C5347B843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40541-F8D2-4496-B374-6C5BF1EAC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91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350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22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219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31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41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244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9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1BD44-12DB-4071-B63B-A39098C5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02434-6E46-4B45-8AEC-8DEC9A37A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78E5C-4255-446D-907D-6E64E399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FBA3E-FAA6-4C8B-8725-149D17C3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DCA8D-F785-47F7-9484-E636930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B1114-81F6-4C21-A816-255CD7C85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760AD-A2FD-4D00-A50D-6154AC05F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24EA2-36F3-4EF9-B945-B76683A8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BEDB-1A5D-4D17-B955-3EB6A904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CDD8-FA04-44B3-92E3-44764264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7CD89A-9CBC-40F3-9525-D3CE7A1CE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B3992-E8A2-40DF-92DE-E6B2F297E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18566D-914B-486D-B345-4B91711F9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F37-FE1E-4381-B7AC-A1E4A6391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3C9B2-6B50-498C-9043-1FAB4830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62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E3CAF-348C-4A12-97E5-EA0708DF6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2366-00E6-455C-AA33-DF0DDF5BB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9A38D-CD49-4350-A4CA-96EF32E0C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F4D9A-EDBD-42DE-8820-C9088208F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50E0B-BE60-4810-ACA3-E9C27E53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576A7-2DAD-40A8-AB83-14D34055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E053A-14D0-4C14-9E28-92935760C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A664-8460-4461-94B5-DB4500C8B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E4120-0E9F-439E-9D75-0CD4D6982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51B0F5-F9D8-47ED-982A-B973E4EAF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2E95-2851-44C3-944C-DEF83D63D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68D1F-AC36-45A4-83BD-9C02C7F7A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0D689-56CC-48F9-8615-65012293B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7FA20-F1C9-4037-98A7-C25B0E1A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F7AE-BF3F-4082-A53C-3BCCFEE81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E3F3E9-AA67-41FF-B798-FD9FCDE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3056-BA10-47BD-A4DC-3007CA91A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4BAB-00AD-4594-9020-507F5D8D8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495261-8378-4045-8604-F400F8C6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9D728-776F-41B6-B33E-A873D4EA4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71659-0EE0-43DA-BDDB-D2C5677DD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28788F-4A52-47EE-B941-AA26218C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BA2380-871D-4E2A-B894-9FC05627C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20AB88-76F6-4870-9C86-61CB4AE0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6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9FA02-228A-4DD1-AB99-DC0C0390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68CFB5-FC48-443D-A7E8-675984D6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BF390-3490-4215-BABC-A35EF0435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6C0807-4CE4-4B56-960C-833C70AC3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57EF-26EE-4984-932B-E73523453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100FA-F7EC-4073-99DD-B6C4196EC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53986-C12A-4A51-94DE-9E0FB6E47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4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053BB-29F4-4195-A6F7-793D69C45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B8246-470A-41E9-839D-91A1072F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4EAE1-4F4E-43F0-95D8-E673CC9AC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26AF1-60A9-45C6-A91D-E95F6C47E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6657D-7675-4486-88E1-E40B56D4B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BFB6C-F3D2-4DC6-B3E5-0FF09F072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5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624E1-9630-4FBC-B8E6-A93F5D71E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A8FBF5-CE66-4294-A5DF-F8A82008A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7BD89-DC42-4C76-8EB3-C41D73AD8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3AEAF7-0B29-4A8D-B4AF-038B2D19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136BC-9C8B-41DB-9643-68C4E414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F865-CEAE-4BC7-8D2E-C9121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1BC7-0EDD-4A55-87E2-0F095DFC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DF3F-87D6-4C89-B588-CFE4A972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974DF-3652-4998-B4FA-BE1231FE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11A2E-1AFB-4935-A1DD-57BB5916B8F8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9E828-D9E5-4E42-B416-83D618E6E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6E428-972A-4937-A13F-6037E8F98D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368D6-49F4-4E8A-B436-862C4EBA8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2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816517" y="3682799"/>
            <a:ext cx="6544938" cy="924688"/>
            <a:chOff x="2276344" y="2706526"/>
            <a:chExt cx="4908704" cy="693516"/>
          </a:xfrm>
        </p:grpSpPr>
        <p:sp>
          <p:nvSpPr>
            <p:cNvPr id="93" name="文本框 92"/>
            <p:cNvSpPr txBox="1"/>
            <p:nvPr/>
          </p:nvSpPr>
          <p:spPr>
            <a:xfrm>
              <a:off x="2312247" y="270652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US" altLang="zh-CN" sz="4800" dirty="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76344" y="271270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Đi</a:t>
              </a:r>
              <a:r>
                <a:rPr lang="en-US" altLang="zh-CN" sz="48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4800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học</a:t>
              </a:r>
              <a:r>
                <a:rPr lang="en-US" altLang="zh-CN" sz="4800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48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5097833" y="2146868"/>
            <a:ext cx="2254143" cy="1243744"/>
            <a:chOff x="3295924" y="1815065"/>
            <a:chExt cx="1690607" cy="93280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551146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72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2</a:t>
              </a:r>
              <a:endParaRPr lang="zh-CN" altLang="en-US" sz="64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5" y="1823578"/>
              <a:ext cx="1206099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72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endParaRPr lang="zh-CN" altLang="en-US" sz="6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95924" y="1847626"/>
              <a:ext cx="1690607" cy="9002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7200" b="1" dirty="0" err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7200" b="1" dirty="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2 </a:t>
              </a:r>
              <a:endParaRPr lang="zh-CN" altLang="en-US" sz="64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5851673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94764"/>
            <a:ext cx="5661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66352" y="3856083"/>
            <a:ext cx="49034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Nằm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lặng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giữa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cây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Cô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giáo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tre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trẻ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Dạy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hát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rất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hay.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333682" y="3746179"/>
            <a:ext cx="615027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09565" y="1092877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6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7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7" grpId="0"/>
      <p:bldP spid="19" grpId="0"/>
      <p:bldP spid="20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4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12763" y="374650"/>
            <a:ext cx="115935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Tìm ở cuối các dòng thơ những tiếng cùng vần với nhau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6-Point Star 5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349875" y="3448050"/>
            <a:ext cx="164465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6-Point Star 14"/>
          <p:cNvSpPr/>
          <p:nvPr/>
        </p:nvSpPr>
        <p:spPr>
          <a:xfrm>
            <a:off x="25701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6-Point Star 15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256381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6-Point Star 17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2557463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7092950" y="2139950"/>
            <a:ext cx="2578100" cy="2614613"/>
          </a:xfrm>
          <a:prstGeom prst="star6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GB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3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3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3805084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446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.Trả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altLang="zh-CN" sz="2800" b="1" dirty="0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1803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800" b="1" dirty="0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445155" y="1122172"/>
            <a:ext cx="56612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250488" y="1860836"/>
            <a:ext cx="61502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445155" y="3927631"/>
            <a:ext cx="55772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Nằm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lặng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giữa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cây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giáo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tre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trẻ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Dạy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hát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rất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hay.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168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75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8788" y="454025"/>
            <a:ext cx="4906962" cy="7731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0" y="1476375"/>
            <a:ext cx="674687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71438" y="2003425"/>
            <a:ext cx="5961062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71438" y="2517775"/>
            <a:ext cx="7045325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144838"/>
            <a:ext cx="8569325" cy="363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53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 t="5000" r="-3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2199854" y="4813961"/>
            <a:ext cx="9992146" cy="174116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2199854" y="2579770"/>
            <a:ext cx="9992146" cy="174116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2199854" y="307078"/>
            <a:ext cx="9992146" cy="174116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2265078" y="227733"/>
            <a:ext cx="1625254" cy="743020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2304286" y="2551792"/>
            <a:ext cx="1625254" cy="692780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3890332" y="339702"/>
            <a:ext cx="866199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3929540" y="2613521"/>
            <a:ext cx="7918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2265078" y="4737411"/>
            <a:ext cx="1625254" cy="743020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4500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3890332" y="4849380"/>
            <a:ext cx="7918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791326" cy="68579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521316" y="1240191"/>
            <a:ext cx="15705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533829" y="4302371"/>
            <a:ext cx="402509" cy="482243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685449" y="4302371"/>
            <a:ext cx="402509" cy="482243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1109639" y="4302371"/>
            <a:ext cx="402509" cy="482243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860832" y="227733"/>
            <a:ext cx="978697" cy="995208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66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3151651" y="1077487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u="none" strike="noStrike" dirty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u="none" strike="noStrike" dirty="0" err="1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r>
              <a:rPr lang="en-US" sz="3300" u="none" strike="noStrike" dirty="0" smtClean="0">
                <a:solidFill>
                  <a:srgbClr val="FF3B3B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300" dirty="0">
              <a:solidFill>
                <a:srgbClr val="FF3B3B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3151651" y="3348261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33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3742517" y="5430472"/>
            <a:ext cx="929272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…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33314"/>
            <a:ext cx="2768138" cy="196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5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7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5812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vi-V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vi-VN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5523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ằm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</a:t>
            </a:r>
            <a:r>
              <a:rPr lang="vi-VN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4509278" y="1358526"/>
            <a:ext cx="310088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4066829" y="1999621"/>
            <a:ext cx="3151078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4545155" y="2592361"/>
            <a:ext cx="3065011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4663145" y="3233455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4954479" y="4124084"/>
            <a:ext cx="225083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4616252" y="4712877"/>
            <a:ext cx="2763297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4043709" y="5371211"/>
            <a:ext cx="2436773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4181632" y="5884423"/>
            <a:ext cx="2250831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62AECCB-75C7-4B9F-9A76-6782AEE22D49}"/>
              </a:ext>
            </a:extLst>
          </p:cNvPr>
          <p:cNvGrpSpPr/>
          <p:nvPr/>
        </p:nvGrpSpPr>
        <p:grpSpPr>
          <a:xfrm>
            <a:off x="0" y="142774"/>
            <a:ext cx="6792686" cy="525464"/>
            <a:chOff x="0" y="142774"/>
            <a:chExt cx="6792686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914D9E2-AD80-49D0-87A4-B02AD9BB7319}"/>
                </a:ext>
              </a:extLst>
            </p:cNvPr>
            <p:cNvSpPr/>
            <p:nvPr/>
          </p:nvSpPr>
          <p:spPr bwMode="auto">
            <a:xfrm>
              <a:off x="0" y="142774"/>
              <a:ext cx="6792686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C92FA423-8351-419B-987B-20755F5B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6258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HỌC THUỘC LÒNG HAI KHỔ THƠ ĐẦU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761BDE-6984-4D0E-AD1A-FD7C191D5AC1}"/>
              </a:ext>
            </a:extLst>
          </p:cNvPr>
          <p:cNvSpPr txBox="1"/>
          <p:nvPr/>
        </p:nvSpPr>
        <p:spPr>
          <a:xfrm>
            <a:off x="2417095" y="1268092"/>
            <a:ext cx="5812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vi-V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vi-VN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3D6F1-A520-457A-B236-0D48E462975B}"/>
              </a:ext>
            </a:extLst>
          </p:cNvPr>
          <p:cNvSpPr txBox="1"/>
          <p:nvPr/>
        </p:nvSpPr>
        <p:spPr>
          <a:xfrm>
            <a:off x="2374473" y="4003505"/>
            <a:ext cx="55237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ằm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tre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trẻ</a:t>
            </a:r>
            <a: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/>
            </a:r>
            <a:br>
              <a:rPr lang="vi-VN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Dạy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</a:t>
            </a:r>
            <a:r>
              <a:rPr lang="vi-VN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629383-93D4-4341-BB8A-F9FEF1D6D824}"/>
              </a:ext>
            </a:extLst>
          </p:cNvPr>
          <p:cNvSpPr/>
          <p:nvPr/>
        </p:nvSpPr>
        <p:spPr>
          <a:xfrm>
            <a:off x="3657600" y="1358526"/>
            <a:ext cx="3952567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CC63FF1-F7E9-4FC7-9AF0-381561603CA8}"/>
              </a:ext>
            </a:extLst>
          </p:cNvPr>
          <p:cNvSpPr/>
          <p:nvPr/>
        </p:nvSpPr>
        <p:spPr>
          <a:xfrm>
            <a:off x="3215148" y="1999621"/>
            <a:ext cx="4002759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F4F8DD-FDFE-49D0-B6EA-4516F0FF33DB}"/>
              </a:ext>
            </a:extLst>
          </p:cNvPr>
          <p:cNvSpPr/>
          <p:nvPr/>
        </p:nvSpPr>
        <p:spPr>
          <a:xfrm>
            <a:off x="3657601" y="2592361"/>
            <a:ext cx="3952566" cy="577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505E323-E910-4233-A48E-DA0928333562}"/>
              </a:ext>
            </a:extLst>
          </p:cNvPr>
          <p:cNvSpPr/>
          <p:nvPr/>
        </p:nvSpPr>
        <p:spPr>
          <a:xfrm>
            <a:off x="3421627" y="3233455"/>
            <a:ext cx="3678292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18FA91-D73C-4AA3-99AE-2626C0384938}"/>
              </a:ext>
            </a:extLst>
          </p:cNvPr>
          <p:cNvSpPr/>
          <p:nvPr/>
        </p:nvSpPr>
        <p:spPr>
          <a:xfrm>
            <a:off x="4043709" y="4124084"/>
            <a:ext cx="3161601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B5A3E6-2DA0-4FA2-9D5F-55DF0BE6333C}"/>
              </a:ext>
            </a:extLst>
          </p:cNvPr>
          <p:cNvSpPr/>
          <p:nvPr/>
        </p:nvSpPr>
        <p:spPr>
          <a:xfrm>
            <a:off x="3539614" y="4712877"/>
            <a:ext cx="3839936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404B557-B8CC-4C7A-91E6-3A8A9BB73360}"/>
              </a:ext>
            </a:extLst>
          </p:cNvPr>
          <p:cNvSpPr/>
          <p:nvPr/>
        </p:nvSpPr>
        <p:spPr>
          <a:xfrm>
            <a:off x="3215149" y="5371211"/>
            <a:ext cx="3265334" cy="55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B1D7E0-15CF-404F-8230-3CCF27D2B41F}"/>
              </a:ext>
            </a:extLst>
          </p:cNvPr>
          <p:cNvSpPr/>
          <p:nvPr/>
        </p:nvSpPr>
        <p:spPr>
          <a:xfrm>
            <a:off x="3421628" y="5884423"/>
            <a:ext cx="3010836" cy="645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42900" y="455613"/>
            <a:ext cx="7267575" cy="5826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1365250"/>
            <a:ext cx="10058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50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2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5867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9" y="1555941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DB8B2-0B24-437D-95AC-05B7838BC095}"/>
              </a:ext>
            </a:extLst>
          </p:cNvPr>
          <p:cNvSpPr txBox="1"/>
          <p:nvPr/>
        </p:nvSpPr>
        <p:spPr>
          <a:xfrm>
            <a:off x="3917006" y="1276900"/>
            <a:ext cx="718642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DB5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99808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6702" y="0"/>
            <a:ext cx="2957512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" y="1034168"/>
            <a:ext cx="10111140" cy="42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3338" y="5907088"/>
            <a:ext cx="8310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Các bạn trông như thế nào khi đi học?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12938" y="5907088"/>
            <a:ext cx="9505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Nói về cảm xúc của em sau mỗi ngày đi học?</a:t>
            </a:r>
          </a:p>
        </p:txBody>
      </p:sp>
    </p:spTree>
    <p:extLst>
      <p:ext uri="{BB962C8B-B14F-4D97-AF65-F5344CB8AC3E}">
        <p14:creationId xmlns:p14="http://schemas.microsoft.com/office/powerpoint/2010/main" val="13642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7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9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8" y="5237588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3" y="4613426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9" y="5419918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8" y="2817504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7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6" y="1667332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7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4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3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6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5"/>
            <a:ext cx="4784539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7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7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1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9" y="3269456"/>
            <a:ext cx="1501113" cy="347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18036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altLang="zh-CN" sz="4800" b="1" dirty="0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 smtClean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445155" y="1122172"/>
            <a:ext cx="566120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250488" y="1860836"/>
            <a:ext cx="61502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40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40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445155" y="3927631"/>
            <a:ext cx="55772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Nằm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lặng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giữa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rừng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cây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Cô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giáo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tre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trẻ</a:t>
            </a:r>
            <a:endParaRPr lang="en-US" sz="40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Dạy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hát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40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rất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hay. </a:t>
            </a:r>
            <a:endParaRPr lang="en-US" sz="40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13513" y="5259388"/>
            <a:ext cx="50434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GB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GB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GB" alt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36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endParaRPr lang="en-GB" altLang="en-US" sz="3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375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1150" y="238125"/>
            <a:ext cx="2701925" cy="849313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387350" y="1409700"/>
            <a:ext cx="5643563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Hôm qua em tới trường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Mẹ dắt tay từng bước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Hôm nay mẹ lên nương 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 Một mình em tới lớp.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Trường của em be bé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Nằm lặng giữa rừng cây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Cô giáo em tre trẻ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 Dạy em hát rất hay.</a:t>
            </a:r>
          </a:p>
          <a:p>
            <a:endParaRPr lang="en-GB" altLang="en-US"/>
          </a:p>
        </p:txBody>
      </p:sp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5111750" y="238125"/>
            <a:ext cx="48942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Đi học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91163" y="2157413"/>
            <a:ext cx="63261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Hương rừng thơm đồi vắng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Nước suối trong thầm thì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Cọ xòe ô che nắng…</a:t>
            </a:r>
          </a:p>
          <a:p>
            <a:r>
              <a:rPr lang="en-GB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      Râm mát đường em đi.</a:t>
            </a:r>
          </a:p>
          <a:p>
            <a:pPr algn="r"/>
            <a:r>
              <a:rPr lang="en-GB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(Hoàng Minh Chính)</a:t>
            </a:r>
          </a:p>
          <a:p>
            <a:endParaRPr lang="en-GB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alt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03475" y="1490663"/>
            <a:ext cx="122238" cy="487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403475" y="2593975"/>
            <a:ext cx="122238" cy="488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667250" y="3082925"/>
            <a:ext cx="122238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749800" y="3082925"/>
            <a:ext cx="122238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78300" y="5851525"/>
            <a:ext cx="122238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256088" y="5851525"/>
            <a:ext cx="122237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10701338" y="3844925"/>
            <a:ext cx="120650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0617200" y="3844925"/>
            <a:ext cx="122238" cy="4873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82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ECDE401-8BD9-4886-A1E3-64710E6B0CF3}"/>
              </a:ext>
            </a:extLst>
          </p:cNvPr>
          <p:cNvGrpSpPr/>
          <p:nvPr/>
        </p:nvGrpSpPr>
        <p:grpSpPr>
          <a:xfrm>
            <a:off x="0" y="142774"/>
            <a:ext cx="3126658" cy="525464"/>
            <a:chOff x="0" y="142774"/>
            <a:chExt cx="2195955" cy="52546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8F45D74-42A7-4C5D-B9BF-72A71CBD656B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13">
              <a:extLst>
                <a:ext uri="{FF2B5EF4-FFF2-40B4-BE49-F238E27FC236}">
                  <a16:creationId xmlns:a16="http://schemas.microsoft.com/office/drawing/2014/main" id="{4BD99F3D-9A16-4136-B213-7BE6D6982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750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 err="1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Giải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nghĩa</a:t>
              </a:r>
              <a:r>
                <a:rPr lang="en-US" altLang="zh-CN" sz="2800" b="1" dirty="0" smtClean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E9D0D27-F9D1-47C5-8AAE-A0A57DB5B976}"/>
              </a:ext>
            </a:extLst>
          </p:cNvPr>
          <p:cNvGrpSpPr/>
          <p:nvPr/>
        </p:nvGrpSpPr>
        <p:grpSpPr>
          <a:xfrm>
            <a:off x="3447002" y="870293"/>
            <a:ext cx="2554417" cy="2558707"/>
            <a:chOff x="3447002" y="870293"/>
            <a:chExt cx="2554417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F25E2B5B-EBBF-4E16-BAFB-DAD38995E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870293"/>
              <a:ext cx="2554417" cy="2558707"/>
            </a:xfrm>
            <a:custGeom>
              <a:avLst/>
              <a:gdLst>
                <a:gd name="T0" fmla="*/ 1889740 w 2320"/>
                <a:gd name="T1" fmla="*/ 571426 h 2320"/>
                <a:gd name="T2" fmla="*/ 1319560 w 2320"/>
                <a:gd name="T3" fmla="*/ 0 h 2320"/>
                <a:gd name="T4" fmla="*/ 0 w 2320"/>
                <a:gd name="T5" fmla="*/ 0 h 2320"/>
                <a:gd name="T6" fmla="*/ 0 w 2320"/>
                <a:gd name="T7" fmla="*/ 1322442 h 2320"/>
                <a:gd name="T8" fmla="*/ 570180 w 2320"/>
                <a:gd name="T9" fmla="*/ 1893868 h 2320"/>
                <a:gd name="T10" fmla="*/ 1889740 w 2320"/>
                <a:gd name="T11" fmla="*/ 1893868 h 2320"/>
                <a:gd name="T12" fmla="*/ 188974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700"/>
                  </a:move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cubicBezTo>
                    <a:pt x="0" y="540"/>
                    <a:pt x="0" y="1080"/>
                    <a:pt x="0" y="1620"/>
                  </a:cubicBez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lnTo>
                    <a:pt x="232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2301511-9BAE-4222-8FC4-4DDE99B810F3}"/>
                </a:ext>
              </a:extLst>
            </p:cNvPr>
            <p:cNvSpPr txBox="1"/>
            <p:nvPr/>
          </p:nvSpPr>
          <p:spPr>
            <a:xfrm>
              <a:off x="3535992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b="1" u="none" strike="noStrike" dirty="0" err="1" smtClean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nương</a:t>
              </a:r>
              <a:endParaRPr lang="en-US" sz="40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C0055D-4FE8-4E60-81CE-01FDF56BA9A4}"/>
              </a:ext>
            </a:extLst>
          </p:cNvPr>
          <p:cNvGrpSpPr/>
          <p:nvPr/>
        </p:nvGrpSpPr>
        <p:grpSpPr>
          <a:xfrm>
            <a:off x="6206532" y="876726"/>
            <a:ext cx="2554416" cy="2558707"/>
            <a:chOff x="6206532" y="876726"/>
            <a:chExt cx="2554416" cy="2558707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A6840CC5-5C06-41BD-BD86-D829FC388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876726"/>
              <a:ext cx="2554416" cy="2558707"/>
            </a:xfrm>
            <a:custGeom>
              <a:avLst/>
              <a:gdLst>
                <a:gd name="T0" fmla="*/ 0 w 2320"/>
                <a:gd name="T1" fmla="*/ 571426 h 2320"/>
                <a:gd name="T2" fmla="*/ 570180 w 2320"/>
                <a:gd name="T3" fmla="*/ 0 h 2320"/>
                <a:gd name="T4" fmla="*/ 1889740 w 2320"/>
                <a:gd name="T5" fmla="*/ 0 h 2320"/>
                <a:gd name="T6" fmla="*/ 1889740 w 2320"/>
                <a:gd name="T7" fmla="*/ 1322442 h 2320"/>
                <a:gd name="T8" fmla="*/ 1319560 w 2320"/>
                <a:gd name="T9" fmla="*/ 1893868 h 2320"/>
                <a:gd name="T10" fmla="*/ 0 w 2320"/>
                <a:gd name="T11" fmla="*/ 1893868 h 2320"/>
                <a:gd name="T12" fmla="*/ 0 w 2320"/>
                <a:gd name="T13" fmla="*/ 571426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700"/>
                  </a:move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cubicBezTo>
                    <a:pt x="2320" y="540"/>
                    <a:pt x="2320" y="1080"/>
                    <a:pt x="2320" y="1620"/>
                  </a:cubicBez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lnTo>
                    <a:pt x="0" y="70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6F29B7-797D-4841-B400-64BB42CCB8FD}"/>
                </a:ext>
              </a:extLst>
            </p:cNvPr>
            <p:cNvSpPr txBox="1"/>
            <p:nvPr/>
          </p:nvSpPr>
          <p:spPr>
            <a:xfrm>
              <a:off x="6344321" y="1694008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231F2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4000" b="1" u="none" strike="noStrike" dirty="0" err="1" smtClean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hầm</a:t>
              </a:r>
              <a:r>
                <a:rPr lang="en-US" sz="4000" b="1" u="none" strike="noStrike" dirty="0" smtClean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u="none" strike="noStrike" dirty="0" err="1" smtClean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thì</a:t>
              </a:r>
              <a:r>
                <a:rPr lang="en-US" sz="4000" b="1" u="none" strike="noStrike" dirty="0" smtClean="0">
                  <a:solidFill>
                    <a:srgbClr val="231F2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4000" b="1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A41130-A2BA-474D-A31D-CE9E277452BC}"/>
              </a:ext>
            </a:extLst>
          </p:cNvPr>
          <p:cNvGrpSpPr/>
          <p:nvPr/>
        </p:nvGrpSpPr>
        <p:grpSpPr>
          <a:xfrm>
            <a:off x="3447002" y="3610256"/>
            <a:ext cx="2554417" cy="2565140"/>
            <a:chOff x="3447002" y="3610256"/>
            <a:chExt cx="2554417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BEF296AE-711C-460A-BF7A-F1F09FA61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002" y="3610256"/>
              <a:ext cx="2554417" cy="2565140"/>
            </a:xfrm>
            <a:custGeom>
              <a:avLst/>
              <a:gdLst>
                <a:gd name="T0" fmla="*/ 1889740 w 2320"/>
                <a:gd name="T1" fmla="*/ 1325322 h 2320"/>
                <a:gd name="T2" fmla="*/ 1319560 w 2320"/>
                <a:gd name="T3" fmla="*/ 1897992 h 2320"/>
                <a:gd name="T4" fmla="*/ 0 w 2320"/>
                <a:gd name="T5" fmla="*/ 1897992 h 2320"/>
                <a:gd name="T6" fmla="*/ 0 w 2320"/>
                <a:gd name="T7" fmla="*/ 572670 h 2320"/>
                <a:gd name="T8" fmla="*/ 570180 w 2320"/>
                <a:gd name="T9" fmla="*/ 0 h 2320"/>
                <a:gd name="T10" fmla="*/ 1889740 w 2320"/>
                <a:gd name="T11" fmla="*/ 0 h 2320"/>
                <a:gd name="T12" fmla="*/ 188974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2320" y="1620"/>
                  </a:moveTo>
                  <a:cubicBezTo>
                    <a:pt x="2320" y="2005"/>
                    <a:pt x="2005" y="2320"/>
                    <a:pt x="1620" y="2320"/>
                  </a:cubicBezTo>
                  <a:cubicBezTo>
                    <a:pt x="1080" y="2320"/>
                    <a:pt x="540" y="2320"/>
                    <a:pt x="0" y="2320"/>
                  </a:cubicBezTo>
                  <a:cubicBezTo>
                    <a:pt x="0" y="1780"/>
                    <a:pt x="0" y="1240"/>
                    <a:pt x="0" y="700"/>
                  </a:cubicBezTo>
                  <a:cubicBezTo>
                    <a:pt x="0" y="315"/>
                    <a:pt x="315" y="0"/>
                    <a:pt x="700" y="0"/>
                  </a:cubicBezTo>
                  <a:cubicBezTo>
                    <a:pt x="1240" y="0"/>
                    <a:pt x="1780" y="0"/>
                    <a:pt x="2320" y="0"/>
                  </a:cubicBezTo>
                  <a:lnTo>
                    <a:pt x="232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7D7499-C68F-495A-907E-3F420A5DC97C}"/>
                </a:ext>
              </a:extLst>
            </p:cNvPr>
            <p:cNvSpPr txBox="1"/>
            <p:nvPr/>
          </p:nvSpPr>
          <p:spPr>
            <a:xfrm>
              <a:off x="353599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4000" b="1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248F4D6-3D35-4F6F-9781-D4111D7B2BED}"/>
              </a:ext>
            </a:extLst>
          </p:cNvPr>
          <p:cNvGrpSpPr/>
          <p:nvPr/>
        </p:nvGrpSpPr>
        <p:grpSpPr>
          <a:xfrm>
            <a:off x="6206532" y="3616689"/>
            <a:ext cx="2554416" cy="2565140"/>
            <a:chOff x="6206532" y="3616689"/>
            <a:chExt cx="2554416" cy="256514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4F72C92-400B-4E35-A064-9756728F6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6532" y="3616689"/>
              <a:ext cx="2554416" cy="2565140"/>
            </a:xfrm>
            <a:custGeom>
              <a:avLst/>
              <a:gdLst>
                <a:gd name="T0" fmla="*/ 0 w 2320"/>
                <a:gd name="T1" fmla="*/ 1325322 h 2320"/>
                <a:gd name="T2" fmla="*/ 570180 w 2320"/>
                <a:gd name="T3" fmla="*/ 1897992 h 2320"/>
                <a:gd name="T4" fmla="*/ 1889740 w 2320"/>
                <a:gd name="T5" fmla="*/ 1897992 h 2320"/>
                <a:gd name="T6" fmla="*/ 1889740 w 2320"/>
                <a:gd name="T7" fmla="*/ 572670 h 2320"/>
                <a:gd name="T8" fmla="*/ 1319560 w 2320"/>
                <a:gd name="T9" fmla="*/ 0 h 2320"/>
                <a:gd name="T10" fmla="*/ 0 w 2320"/>
                <a:gd name="T11" fmla="*/ 0 h 2320"/>
                <a:gd name="T12" fmla="*/ 0 w 2320"/>
                <a:gd name="T13" fmla="*/ 1325322 h 2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20" h="2320">
                  <a:moveTo>
                    <a:pt x="0" y="1620"/>
                  </a:moveTo>
                  <a:cubicBezTo>
                    <a:pt x="0" y="2005"/>
                    <a:pt x="315" y="2320"/>
                    <a:pt x="700" y="2320"/>
                  </a:cubicBezTo>
                  <a:cubicBezTo>
                    <a:pt x="1240" y="2320"/>
                    <a:pt x="1780" y="2320"/>
                    <a:pt x="2320" y="2320"/>
                  </a:cubicBezTo>
                  <a:cubicBezTo>
                    <a:pt x="2320" y="1780"/>
                    <a:pt x="2320" y="1240"/>
                    <a:pt x="2320" y="700"/>
                  </a:cubicBezTo>
                  <a:cubicBezTo>
                    <a:pt x="2320" y="315"/>
                    <a:pt x="2005" y="0"/>
                    <a:pt x="1620" y="0"/>
                  </a:cubicBezTo>
                  <a:cubicBezTo>
                    <a:pt x="1080" y="0"/>
                    <a:pt x="540" y="0"/>
                    <a:pt x="0" y="0"/>
                  </a:cubicBezTo>
                  <a:lnTo>
                    <a:pt x="0" y="1620"/>
                  </a:lnTo>
                  <a:close/>
                </a:path>
              </a:pathLst>
            </a:custGeom>
            <a:solidFill>
              <a:srgbClr val="89CC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17" tIns="60958" rIns="121917" bIns="60958"/>
            <a:lstStyle/>
            <a:p>
              <a:endParaRPr lang="zh-CN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F37C4B-76DF-432D-9AED-4B3D2810E88D}"/>
                </a:ext>
              </a:extLst>
            </p:cNvPr>
            <p:cNvSpPr txBox="1"/>
            <p:nvPr/>
          </p:nvSpPr>
          <p:spPr>
            <a:xfrm>
              <a:off x="6206532" y="4538883"/>
              <a:ext cx="23764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en-US" sz="4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1262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53" presetClass="entr" presetSubtype="528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5851673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63388" y="1600985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94764"/>
            <a:ext cx="5661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66352" y="3856083"/>
            <a:ext cx="49034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Nằm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lặng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giữa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cây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Cô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giáo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tre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trẻ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Dạy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hát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rất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hay.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333682" y="3746179"/>
            <a:ext cx="615027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8379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875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5" grpId="0" animBg="1"/>
      <p:bldP spid="17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0E406A7-3747-4769-A140-6A6DE0A900CF}"/>
              </a:ext>
            </a:extLst>
          </p:cNvPr>
          <p:cNvGrpSpPr/>
          <p:nvPr/>
        </p:nvGrpSpPr>
        <p:grpSpPr>
          <a:xfrm>
            <a:off x="0" y="142774"/>
            <a:ext cx="1847461" cy="525464"/>
            <a:chOff x="0" y="142774"/>
            <a:chExt cx="1847461" cy="52546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D1A4E16F-C8EE-4B53-B884-9C7DA6663AAF}"/>
                </a:ext>
              </a:extLst>
            </p:cNvPr>
            <p:cNvSpPr/>
            <p:nvPr/>
          </p:nvSpPr>
          <p:spPr bwMode="auto">
            <a:xfrm>
              <a:off x="0" y="142774"/>
              <a:ext cx="1847461" cy="525464"/>
            </a:xfrm>
            <a:custGeom>
              <a:avLst/>
              <a:gdLst>
                <a:gd name="connsiteX0" fmla="*/ 0 w 3477420"/>
                <a:gd name="connsiteY0" fmla="*/ 0 h 525464"/>
                <a:gd name="connsiteX1" fmla="*/ 3214688 w 3477420"/>
                <a:gd name="connsiteY1" fmla="*/ 0 h 525464"/>
                <a:gd name="connsiteX2" fmla="*/ 3477420 w 3477420"/>
                <a:gd name="connsiteY2" fmla="*/ 262732 h 525464"/>
                <a:gd name="connsiteX3" fmla="*/ 3477419 w 3477420"/>
                <a:gd name="connsiteY3" fmla="*/ 262732 h 525464"/>
                <a:gd name="connsiteX4" fmla="*/ 3214687 w 3477420"/>
                <a:gd name="connsiteY4" fmla="*/ 525464 h 525464"/>
                <a:gd name="connsiteX5" fmla="*/ 0 w 3477420"/>
                <a:gd name="connsiteY5" fmla="*/ 525463 h 525464"/>
                <a:gd name="connsiteX6" fmla="*/ 0 w 3477420"/>
                <a:gd name="connsiteY6" fmla="*/ 0 h 52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77420" h="525464">
                  <a:moveTo>
                    <a:pt x="0" y="0"/>
                  </a:moveTo>
                  <a:lnTo>
                    <a:pt x="3214688" y="0"/>
                  </a:lnTo>
                  <a:cubicBezTo>
                    <a:pt x="3359791" y="0"/>
                    <a:pt x="3477420" y="117629"/>
                    <a:pt x="3477420" y="262732"/>
                  </a:cubicBezTo>
                  <a:lnTo>
                    <a:pt x="3477419" y="262732"/>
                  </a:lnTo>
                  <a:cubicBezTo>
                    <a:pt x="3477419" y="407835"/>
                    <a:pt x="3359790" y="525464"/>
                    <a:pt x="3214687" y="525464"/>
                  </a:cubicBezTo>
                  <a:lnTo>
                    <a:pt x="0" y="5254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no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>
                <a:solidFill>
                  <a:srgbClr val="3F7B3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" name="13">
              <a:extLst>
                <a:ext uri="{FF2B5EF4-FFF2-40B4-BE49-F238E27FC236}">
                  <a16:creationId xmlns:a16="http://schemas.microsoft.com/office/drawing/2014/main" id="{2DCAF062-2E3E-49EA-AEBD-133751388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155" y="142775"/>
              <a:ext cx="123463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6BA42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r>
                <a:rPr lang="en-US" altLang="zh-CN" sz="2800" b="1" dirty="0">
                  <a:solidFill>
                    <a:srgbClr val="92D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ĐỌC</a:t>
              </a:r>
              <a:endParaRPr lang="zh-CN" altLang="en-US" sz="2800" b="1" dirty="0">
                <a:solidFill>
                  <a:srgbClr val="92D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" name="13">
            <a:extLst>
              <a:ext uri="{FF2B5EF4-FFF2-40B4-BE49-F238E27FC236}">
                <a16:creationId xmlns:a16="http://schemas.microsoft.com/office/drawing/2014/main" id="{8A52D341-DD7D-4E3B-B727-3C057170E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3857" y="142774"/>
            <a:ext cx="25442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hangingPunct="1"/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altLang="zh-CN" sz="4800" b="1" dirty="0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800" b="1" dirty="0" err="1">
                <a:solidFill>
                  <a:srgbClr val="E89B02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zh-CN" altLang="en-US" sz="4800" b="1" dirty="0">
              <a:solidFill>
                <a:srgbClr val="E89B02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EDD3355C-F108-4BB2-8D26-AACC28EA8622}"/>
              </a:ext>
            </a:extLst>
          </p:cNvPr>
          <p:cNvSpPr/>
          <p:nvPr/>
        </p:nvSpPr>
        <p:spPr>
          <a:xfrm>
            <a:off x="484343" y="1226256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9740236C-8193-459B-A5DD-B979780D6ED5}"/>
              </a:ext>
            </a:extLst>
          </p:cNvPr>
          <p:cNvSpPr/>
          <p:nvPr/>
        </p:nvSpPr>
        <p:spPr>
          <a:xfrm>
            <a:off x="490664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6F7B4D7E-1FAF-4D96-ADD9-DD73E188A9E1}"/>
              </a:ext>
            </a:extLst>
          </p:cNvPr>
          <p:cNvSpPr/>
          <p:nvPr/>
        </p:nvSpPr>
        <p:spPr>
          <a:xfrm>
            <a:off x="5851673" y="3856083"/>
            <a:ext cx="482009" cy="467832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.VnArial" panose="020B7200000000000000" pitchFamily="34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E7BBCA-4545-4178-93D0-6EF3E82C58A5}"/>
              </a:ext>
            </a:extLst>
          </p:cNvPr>
          <p:cNvSpPr txBox="1"/>
          <p:nvPr/>
        </p:nvSpPr>
        <p:spPr>
          <a:xfrm>
            <a:off x="966352" y="1194764"/>
            <a:ext cx="56612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nương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FF8629-34A6-43EB-B4AD-8B67B741F1A3}"/>
              </a:ext>
            </a:extLst>
          </p:cNvPr>
          <p:cNvSpPr txBox="1"/>
          <p:nvPr/>
        </p:nvSpPr>
        <p:spPr>
          <a:xfrm>
            <a:off x="966352" y="3856083"/>
            <a:ext cx="49034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be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Nằm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lặng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giữa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rừng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cây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Cô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giáo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tre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trẻ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Dạy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hát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</a:rPr>
              <a:t>rất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</a:rPr>
              <a:t> hay. 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78D2C2-C006-4902-A372-9BA5AE4E8932}"/>
              </a:ext>
            </a:extLst>
          </p:cNvPr>
          <p:cNvSpPr txBox="1"/>
          <p:nvPr/>
        </p:nvSpPr>
        <p:spPr>
          <a:xfrm>
            <a:off x="6333682" y="3746179"/>
            <a:ext cx="615027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3600" b="0" i="0" dirty="0" smtClean="0">
              <a:solidFill>
                <a:srgbClr val="00264D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endParaRPr lang="en-US" sz="3600" dirty="0" smtClean="0">
              <a:solidFill>
                <a:srgbClr val="00264D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che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0" i="0" dirty="0" err="1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b="0" i="0" dirty="0" smtClean="0">
                <a:solidFill>
                  <a:srgbClr val="00264D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  <a:p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4000" dirty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400" dirty="0" err="1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400" dirty="0" smtClean="0">
                <a:solidFill>
                  <a:srgbClr val="00264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861748-B1B8-48D9-8F74-FFE36038F35A}"/>
              </a:ext>
            </a:extLst>
          </p:cNvPr>
          <p:cNvSpPr txBox="1"/>
          <p:nvPr/>
        </p:nvSpPr>
        <p:spPr>
          <a:xfrm>
            <a:off x="7109565" y="1092877"/>
            <a:ext cx="3874893" cy="1687838"/>
          </a:xfrm>
          <a:prstGeom prst="wedgeEllipseCallout">
            <a:avLst>
              <a:gd name="adj1" fmla="val -75256"/>
              <a:gd name="adj2" fmla="val 32861"/>
            </a:avLst>
          </a:prstGeom>
          <a:solidFill>
            <a:srgbClr val="FDB52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6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76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375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7" grpId="0"/>
      <p:bldP spid="19" grpId="0"/>
      <p:bldP spid="20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760</Words>
  <Application>Microsoft Office PowerPoint</Application>
  <PresentationFormat>Widescreen</PresentationFormat>
  <Paragraphs>177</Paragraphs>
  <Slides>23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</vt:lpstr>
      <vt:lpstr>.VnAvant</vt:lpstr>
      <vt:lpstr>Arial</vt:lpstr>
      <vt:lpstr>Arial-Rounded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190</cp:revision>
  <dcterms:created xsi:type="dcterms:W3CDTF">2021-01-25T07:37:41Z</dcterms:created>
  <dcterms:modified xsi:type="dcterms:W3CDTF">2021-01-27T15:01:08Z</dcterms:modified>
</cp:coreProperties>
</file>