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10" r:id="rId4"/>
    <p:sldId id="259" r:id="rId5"/>
    <p:sldId id="316" r:id="rId6"/>
    <p:sldId id="314" r:id="rId7"/>
    <p:sldId id="340" r:id="rId8"/>
    <p:sldId id="317" r:id="rId9"/>
    <p:sldId id="311" r:id="rId10"/>
    <p:sldId id="326" r:id="rId11"/>
    <p:sldId id="319" r:id="rId12"/>
    <p:sldId id="341" r:id="rId13"/>
    <p:sldId id="263" r:id="rId14"/>
    <p:sldId id="323" r:id="rId15"/>
    <p:sldId id="313" r:id="rId16"/>
    <p:sldId id="265" r:id="rId17"/>
    <p:sldId id="325" r:id="rId18"/>
    <p:sldId id="324" r:id="rId19"/>
    <p:sldId id="342" r:id="rId20"/>
    <p:sldId id="268" r:id="rId21"/>
    <p:sldId id="327" r:id="rId22"/>
    <p:sldId id="270" r:id="rId23"/>
    <p:sldId id="328" r:id="rId24"/>
    <p:sldId id="272" r:id="rId25"/>
    <p:sldId id="329" r:id="rId26"/>
    <p:sldId id="274" r:id="rId27"/>
    <p:sldId id="330" r:id="rId28"/>
    <p:sldId id="275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277" r:id="rId38"/>
    <p:sldId id="339" r:id="rId39"/>
    <p:sldId id="279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163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5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openxmlformats.org/officeDocument/2006/relationships/image" Target="../media/image47.png"/><Relationship Id="rId3" Type="http://schemas.openxmlformats.org/officeDocument/2006/relationships/slide" Target="slide5.xml"/><Relationship Id="rId21" Type="http://schemas.microsoft.com/office/2007/relationships/hdphoto" Target="../media/hdphoto12.wdp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5" Type="http://schemas.microsoft.com/office/2007/relationships/hdphoto" Target="../media/hdphoto14.wdp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20" Type="http://schemas.openxmlformats.org/officeDocument/2006/relationships/image" Target="../media/image44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hdphoto" Target="../media/hdphoto8.wdp"/><Relationship Id="rId24" Type="http://schemas.openxmlformats.org/officeDocument/2006/relationships/image" Target="../media/image46.png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microsoft.com/office/2007/relationships/hdphoto" Target="../media/hdphoto13.wdp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slide" Target="slide11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microsoft.com/office/2007/relationships/hdphoto" Target="../media/hdphoto15.wdp"/><Relationship Id="rId30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gif"/><Relationship Id="rId5" Type="http://schemas.openxmlformats.org/officeDocument/2006/relationships/image" Target="../media/image50.png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microsoft.com/office/2007/relationships/hdphoto" Target="../media/hdphoto17.wdp"/><Relationship Id="rId1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gif"/><Relationship Id="rId5" Type="http://schemas.openxmlformats.org/officeDocument/2006/relationships/image" Target="../media/image50.png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gif"/><Relationship Id="rId5" Type="http://schemas.openxmlformats.org/officeDocument/2006/relationships/image" Target="../media/image50.png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gif"/><Relationship Id="rId5" Type="http://schemas.openxmlformats.org/officeDocument/2006/relationships/image" Target="../media/image50.png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516146" y="2131932"/>
            <a:ext cx="858126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4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núi</a:t>
            </a:r>
            <a:endParaRPr sz="40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2697594" y="3712505"/>
            <a:ext cx="40855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Lý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Bích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Liên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sz="1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57150"/>
            <a:ext cx="6172200" cy="857250"/>
          </a:xfrm>
        </p:spPr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            </a:t>
            </a:r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800101"/>
            <a:ext cx="6572250" cy="33944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89812" y="800100"/>
            <a:ext cx="400050" cy="4000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1826207" y="1813522"/>
            <a:ext cx="400050" cy="4000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848602" y="3382610"/>
            <a:ext cx="400050" cy="4000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785009" y="1535565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855148" y="1527772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8610" y="3096860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25760" y="3096860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71750" y="3788321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628900" y="3797846"/>
            <a:ext cx="571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5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143437" y="-287226"/>
            <a:ext cx="9099953" cy="27582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en-US" altLang="zh-CN" sz="36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khuya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quần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tuýp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trùng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99391" y="1660843"/>
            <a:ext cx="9143999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Nam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thích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thú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đuổi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huỳnh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huỵch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cõng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mồ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72647" y="3708305"/>
            <a:ext cx="914399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hia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sướng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hét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vang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endParaRPr lang="en-US" altLang="zh-CN" sz="3200" dirty="0" smtClean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37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60952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en-US" altLang="zh-CN" sz="36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khuya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quần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tuýp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trùng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Nam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thích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thú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đuổi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huỳnh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huỵch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cõng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mồ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sướng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hét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vang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endParaRPr lang="en-US" altLang="zh-CN" sz="3200" dirty="0" smtClean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48" y="263128"/>
            <a:ext cx="3608887" cy="5121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3.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alt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 noChangeArrowheads="1"/>
          </p:cNvSpPr>
          <p:nvPr/>
        </p:nvSpPr>
        <p:spPr bwMode="auto">
          <a:xfrm>
            <a:off x="108348" y="1103736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a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vi-VN" altLang="en-US" sz="2400" dirty="0">
                <a:latin typeface="Times New Roman" panose="02020603050405020304" pitchFamily="18" charset="0"/>
              </a:rPr>
              <a:t>Nam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dirty="0">
                <a:latin typeface="Times New Roman" panose="02020603050405020304" pitchFamily="18" charset="0"/>
              </a:rPr>
              <a:t> Đức được bố mẹ cho đi đâu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 noChangeArrowheads="1"/>
          </p:cNvSpPr>
          <p:nvPr/>
        </p:nvSpPr>
        <p:spPr bwMode="auto">
          <a:xfrm>
            <a:off x="108348" y="2115741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dirty="0">
                <a:latin typeface="Times New Roman" panose="02020603050405020304" pitchFamily="18" charset="0"/>
              </a:rPr>
              <a:t>b</a:t>
            </a:r>
            <a:r>
              <a:rPr lang="en-US" altLang="en-US" sz="21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</a:rPr>
              <a:t>chuẩn bị những gì cho chuyến đi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 noChangeArrowheads="1"/>
          </p:cNvSpPr>
          <p:nvPr/>
        </p:nvSpPr>
        <p:spPr bwMode="auto">
          <a:xfrm>
            <a:off x="108348" y="3127746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c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vi-VN" altLang="en-US" sz="2400" dirty="0">
                <a:latin typeface="Times New Roman" panose="02020603050405020304" pitchFamily="18" charset="0"/>
              </a:rPr>
              <a:t>Đến đoạn đường dốc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dirty="0">
                <a:latin typeface="Times New Roman" panose="02020603050405020304" pitchFamily="18" charset="0"/>
              </a:rPr>
              <a:t> khúc khuỷu, bố phải 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dirty="0" err="1">
                <a:latin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27" y="50057"/>
            <a:ext cx="4581773" cy="337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6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48" y="263128"/>
            <a:ext cx="3608887" cy="5121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3.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alt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 noChangeArrowheads="1"/>
          </p:cNvSpPr>
          <p:nvPr/>
        </p:nvSpPr>
        <p:spPr bwMode="auto">
          <a:xfrm>
            <a:off x="108348" y="1103736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a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vi-VN" altLang="en-US" sz="2400" dirty="0">
                <a:latin typeface="Times New Roman" panose="02020603050405020304" pitchFamily="18" charset="0"/>
              </a:rPr>
              <a:t>Nam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dirty="0">
                <a:latin typeface="Times New Roman" panose="02020603050405020304" pitchFamily="18" charset="0"/>
              </a:rPr>
              <a:t> Đức được bố mẹ cho đi đâu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 noChangeArrowheads="1"/>
          </p:cNvSpPr>
          <p:nvPr/>
        </p:nvSpPr>
        <p:spPr bwMode="auto">
          <a:xfrm>
            <a:off x="108348" y="2115741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dirty="0">
                <a:latin typeface="Times New Roman" panose="02020603050405020304" pitchFamily="18" charset="0"/>
              </a:rPr>
              <a:t>b</a:t>
            </a:r>
            <a:r>
              <a:rPr lang="en-US" altLang="en-US" sz="21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</a:rPr>
              <a:t>chuẩn bị những gì cho chuyến đi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 noChangeArrowheads="1"/>
          </p:cNvSpPr>
          <p:nvPr/>
        </p:nvSpPr>
        <p:spPr bwMode="auto">
          <a:xfrm>
            <a:off x="108347" y="3816444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c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vi-VN" altLang="en-US" sz="2400" dirty="0">
                <a:latin typeface="Times New Roman" panose="02020603050405020304" pitchFamily="18" charset="0"/>
              </a:rPr>
              <a:t>Đến đoạn đường dốc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dirty="0">
                <a:latin typeface="Times New Roman" panose="02020603050405020304" pitchFamily="18" charset="0"/>
              </a:rPr>
              <a:t> khúc khuỷu, bố phải 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dirty="0" err="1">
                <a:latin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>
            <a:spLocks noChangeArrowheads="1"/>
          </p:cNvSpPr>
          <p:nvPr/>
        </p:nvSpPr>
        <p:spPr bwMode="auto">
          <a:xfrm>
            <a:off x="58341" y="1100759"/>
            <a:ext cx="4669631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Nam v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Đức được bố mẹ 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 đi chơi núi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>
            <a:spLocks noChangeArrowheads="1"/>
          </p:cNvSpPr>
          <p:nvPr/>
        </p:nvSpPr>
        <p:spPr bwMode="auto">
          <a:xfrm>
            <a:off x="0" y="1927414"/>
            <a:ext cx="5180409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ts val="750"/>
              </a:spcBef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chuẩn bị nhiều thứ </a:t>
            </a:r>
          </a:p>
          <a:p>
            <a:pPr eaLnBrk="0" hangingPunct="0">
              <a:spcBef>
                <a:spcPts val="750"/>
              </a:spcBef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 chuyến đi như:</a:t>
            </a:r>
          </a:p>
          <a:p>
            <a:pPr eaLnBrk="0" hangingPunct="0">
              <a:spcBef>
                <a:spcPts val="750"/>
              </a:spcBef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quần áo, thức ăn, nước uống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cả </a:t>
            </a:r>
          </a:p>
          <a:p>
            <a:pPr eaLnBrk="0" hangingPunct="0">
              <a:spcBef>
                <a:spcPts val="750"/>
              </a:spcBef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tuýp thuốc chống côn trùng.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>
            <a:spLocks noChangeArrowheads="1"/>
          </p:cNvSpPr>
          <p:nvPr/>
        </p:nvSpPr>
        <p:spPr bwMode="auto">
          <a:xfrm>
            <a:off x="58341" y="3816443"/>
            <a:ext cx="59162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Đến đoạn đường dốc v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khúc khuỷu, bố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cõng Đức.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27" y="50057"/>
            <a:ext cx="4581773" cy="337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0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15606" y="16487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1331" y="1952124"/>
            <a:ext cx="8203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vi-VN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 đoạn đường dốc và khúc khuỷu, </a:t>
            </a:r>
          </a:p>
          <a:p>
            <a:r>
              <a:rPr lang="vi-VN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 phải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1846035" y="2444567"/>
            <a:ext cx="322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1846035" y="2409383"/>
            <a:ext cx="5849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</a:t>
            </a:r>
            <a:r>
              <a:rPr lang="vi-VN" altLang="zh-CN" sz="32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õng Đức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27"/>
            <a:ext cx="9144000" cy="23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4537" y="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9873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120" cy="3529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054"/>
            <a:ext cx="9144000" cy="23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55282" y="1151364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98469" y="1097339"/>
            <a:ext cx="1087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hấp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835161" y="2020797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 lên núi quanh co, 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ào hứng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5278355" y="199671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836506" y="1097339"/>
            <a:ext cx="2323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</a:t>
            </a:r>
            <a:r>
              <a:rPr lang="vi-VN" altLang="zh-CN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húc khuỷu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441"/>
            <a:ext cx="9144000" cy="16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129 L 0.28455 0.176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1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5298" r="3433" b="6868"/>
          <a:stretch/>
        </p:blipFill>
        <p:spPr>
          <a:xfrm>
            <a:off x="198784" y="1345624"/>
            <a:ext cx="8945216" cy="3797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31314" r="10515" b="63046"/>
          <a:stretch/>
        </p:blipFill>
        <p:spPr>
          <a:xfrm>
            <a:off x="387626" y="0"/>
            <a:ext cx="8001000" cy="91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5608" y="841665"/>
            <a:ext cx="5635939" cy="5039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 err="1" smtClean="0">
                <a:solidFill>
                  <a:schemeClr val="tx1"/>
                </a:solidFill>
              </a:rPr>
              <a:t>c</a:t>
            </a:r>
            <a:r>
              <a:rPr lang="en-US" sz="2700" b="1" dirty="0" err="1" smtClean="0">
                <a:solidFill>
                  <a:schemeClr val="tx1"/>
                </a:solidFill>
              </a:rPr>
              <a:t>ảnh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vật</a:t>
            </a:r>
            <a:r>
              <a:rPr lang="en-US" sz="2700" b="1" dirty="0">
                <a:solidFill>
                  <a:schemeClr val="tx1"/>
                </a:solidFill>
              </a:rPr>
              <a:t>     </a:t>
            </a:r>
            <a:r>
              <a:rPr lang="en-US" sz="2700" b="1" dirty="0" err="1">
                <a:solidFill>
                  <a:schemeClr val="tx1"/>
                </a:solidFill>
              </a:rPr>
              <a:t>thú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vị</a:t>
            </a:r>
            <a:r>
              <a:rPr lang="en-US" sz="2700" b="1" dirty="0">
                <a:solidFill>
                  <a:schemeClr val="tx1"/>
                </a:solidFill>
              </a:rPr>
              <a:t>       </a:t>
            </a:r>
            <a:r>
              <a:rPr lang="en-US" sz="2700" b="1" dirty="0" err="1">
                <a:solidFill>
                  <a:schemeClr val="tx1"/>
                </a:solidFill>
              </a:rPr>
              <a:t>đi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chơi</a:t>
            </a:r>
            <a:endParaRPr lang="en-US" sz="2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1356014" y="51955"/>
            <a:ext cx="1948295" cy="72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377687" y="326796"/>
            <a:ext cx="8696739" cy="447380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4772025" y="1192696"/>
            <a:ext cx="595105" cy="12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97356" y="1669774"/>
            <a:ext cx="884583" cy="22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757"/>
            <a:ext cx="9144000" cy="21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vần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1143000" y="114301"/>
            <a:ext cx="6858000" cy="862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4450" y="1143000"/>
            <a:ext cx="6572250" cy="37719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 err="1">
                <a:solidFill>
                  <a:srgbClr val="00B050"/>
                </a:solidFill>
              </a:rPr>
              <a:t>uyp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dirty="0" err="1">
                <a:solidFill>
                  <a:srgbClr val="00B050"/>
                </a:solidFill>
              </a:rPr>
              <a:t>uyu</a:t>
            </a:r>
            <a:r>
              <a:rPr lang="en-US" sz="36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3600" b="1" dirty="0" err="1" smtClean="0">
                <a:solidFill>
                  <a:srgbClr val="0070C0"/>
                </a:solidFill>
              </a:rPr>
              <a:t>đèn</a:t>
            </a:r>
            <a:r>
              <a:rPr lang="en-US" sz="3600" b="1" dirty="0" smtClean="0">
                <a:solidFill>
                  <a:srgbClr val="0070C0"/>
                </a:solidFill>
              </a:rPr>
              <a:t> t</a:t>
            </a:r>
            <a:r>
              <a:rPr lang="vi-VN" sz="3600" b="1" dirty="0" smtClean="0">
                <a:solidFill>
                  <a:srgbClr val="0070C0"/>
                </a:solidFill>
              </a:rPr>
              <a:t>.......      </a:t>
            </a:r>
            <a:r>
              <a:rPr lang="en-US" sz="3600" b="1" dirty="0" smtClean="0">
                <a:solidFill>
                  <a:srgbClr val="0070C0"/>
                </a:solidFill>
              </a:rPr>
              <a:t>   </a:t>
            </a:r>
            <a:r>
              <a:rPr lang="en-US" sz="3600" b="1" dirty="0" err="1">
                <a:solidFill>
                  <a:srgbClr val="0070C0"/>
                </a:solidFill>
              </a:rPr>
              <a:t>kh</a:t>
            </a:r>
            <a:r>
              <a:rPr lang="vi-VN" sz="3600" b="1" dirty="0">
                <a:solidFill>
                  <a:srgbClr val="0070C0"/>
                </a:solidFill>
              </a:rPr>
              <a:t>.......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tay</a:t>
            </a:r>
            <a:endParaRPr lang="en-US" sz="3600" b="1" dirty="0">
              <a:solidFill>
                <a:srgbClr val="0070C0"/>
              </a:solidFill>
            </a:endParaRP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 err="1">
                <a:solidFill>
                  <a:srgbClr val="00B050"/>
                </a:solidFill>
              </a:rPr>
              <a:t>Uynh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dirty="0" err="1">
                <a:solidFill>
                  <a:srgbClr val="00B050"/>
                </a:solidFill>
              </a:rPr>
              <a:t>uych</a:t>
            </a:r>
            <a:r>
              <a:rPr lang="en-US" sz="3600" b="1" dirty="0">
                <a:solidFill>
                  <a:srgbClr val="00B050"/>
                </a:solidFill>
              </a:rPr>
              <a:t> ?    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3600" b="1" dirty="0" smtClean="0">
                <a:solidFill>
                  <a:srgbClr val="0070C0"/>
                </a:solidFill>
              </a:rPr>
              <a:t>h</a:t>
            </a:r>
            <a:r>
              <a:rPr lang="vi-VN" sz="3600" b="1" dirty="0" smtClean="0">
                <a:solidFill>
                  <a:srgbClr val="0070C0"/>
                </a:solidFill>
              </a:rPr>
              <a:t>.......</a:t>
            </a:r>
            <a:r>
              <a:rPr lang="en-US" sz="3600" b="1" dirty="0" err="1" smtClean="0">
                <a:solidFill>
                  <a:srgbClr val="0070C0"/>
                </a:solidFill>
              </a:rPr>
              <a:t>tay</a:t>
            </a:r>
            <a:r>
              <a:rPr lang="en-US" sz="3600" b="1" dirty="0" smtClean="0">
                <a:solidFill>
                  <a:srgbClr val="0070C0"/>
                </a:solidFill>
              </a:rPr>
              <a:t>         </a:t>
            </a:r>
            <a:r>
              <a:rPr lang="en-US" sz="3600" b="1" dirty="0" err="1">
                <a:solidFill>
                  <a:srgbClr val="0070C0"/>
                </a:solidFill>
              </a:rPr>
              <a:t>phụ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h</a:t>
            </a:r>
            <a:r>
              <a:rPr lang="vi-VN" sz="3600" b="1" dirty="0" smtClean="0">
                <a:solidFill>
                  <a:srgbClr val="0070C0"/>
                </a:solidFill>
              </a:rPr>
              <a:t>........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57850" y="2389903"/>
            <a:ext cx="885825" cy="3948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 noChangeArrowheads="1"/>
          </p:cNvSpPr>
          <p:nvPr>
            <p:ph type="body" idx="1"/>
          </p:nvPr>
        </p:nvSpPr>
        <p:spPr>
          <a:xfrm>
            <a:off x="0" y="1546623"/>
            <a:ext cx="4376056" cy="765572"/>
          </a:xfrm>
        </p:spPr>
        <p:txBody>
          <a:bodyPr>
            <a:noAutofit/>
          </a:bodyPr>
          <a:lstStyle/>
          <a:p>
            <a:pPr marL="0" indent="0"/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Gia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đình trong tranh </a:t>
            </a:r>
          </a:p>
          <a:p>
            <a:pPr marL="385763" indent="-385763"/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    gồm 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những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ai?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69" y="909638"/>
            <a:ext cx="2433638" cy="63698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sz="30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sz="3000" b="1" noProof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>
            <a:spLocks noChangeArrowheads="1"/>
          </p:cNvSpPr>
          <p:nvPr/>
        </p:nvSpPr>
        <p:spPr bwMode="auto">
          <a:xfrm>
            <a:off x="130969" y="2864790"/>
            <a:ext cx="390323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vi-VN" altLang="en-US" sz="2400" dirty="0">
                <a:latin typeface="Times New Roman" panose="02020603050405020304" pitchFamily="18" charset="0"/>
              </a:rPr>
              <a:t>Họ có vui không? </a:t>
            </a:r>
          </a:p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Vì sao em biết?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0"/>
            <a:ext cx="60876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1184909yqv9h2rz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44" y="408385"/>
            <a:ext cx="550069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1954531"/>
            <a:ext cx="1739503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3300" y="557696"/>
            <a:ext cx="2343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58" y="4171448"/>
            <a:ext cx="1593056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14" y="3401607"/>
            <a:ext cx="855549" cy="8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2623456"/>
            <a:ext cx="9286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3" y="2139044"/>
            <a:ext cx="889907" cy="8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84" y="3314700"/>
            <a:ext cx="950119" cy="9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2914650"/>
            <a:ext cx="880110" cy="8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7145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09" y="-240030"/>
            <a:ext cx="2204485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" action="ppaction://noaction" highlightClick="1"/>
          </p:cNvPr>
          <p:cNvSpPr/>
          <p:nvPr/>
        </p:nvSpPr>
        <p:spPr>
          <a:xfrm>
            <a:off x="7715250" y="4834890"/>
            <a:ext cx="285750" cy="30861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Oval 2"/>
          <p:cNvSpPr/>
          <p:nvPr/>
        </p:nvSpPr>
        <p:spPr>
          <a:xfrm>
            <a:off x="2171700" y="3486150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Oval 19"/>
          <p:cNvSpPr/>
          <p:nvPr/>
        </p:nvSpPr>
        <p:spPr>
          <a:xfrm>
            <a:off x="1992981" y="2757711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/>
        </p:nvGrpSpPr>
        <p:grpSpPr>
          <a:xfrm>
            <a:off x="2486875" y="2057401"/>
            <a:ext cx="884975" cy="884975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3416631" y="2249430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5" name="Group 4"/>
          <p:cNvGrpSpPr/>
          <p:nvPr/>
        </p:nvGrpSpPr>
        <p:grpSpPr>
          <a:xfrm>
            <a:off x="3986893" y="2698976"/>
            <a:ext cx="857250" cy="85725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514850" y="3461444"/>
            <a:ext cx="771975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6" name="Group 5"/>
          <p:cNvGrpSpPr/>
          <p:nvPr/>
        </p:nvGrpSpPr>
        <p:grpSpPr>
          <a:xfrm>
            <a:off x="5336384" y="3366134"/>
            <a:ext cx="950119" cy="950120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70238" y="4665183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6257835" y="3008168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7" name="Group 6"/>
          <p:cNvGrpSpPr/>
          <p:nvPr/>
        </p:nvGrpSpPr>
        <p:grpSpPr>
          <a:xfrm>
            <a:off x="6057900" y="2163128"/>
            <a:ext cx="865823" cy="865823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5527712" y="1806943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2501989" y="592858"/>
            <a:ext cx="4521110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44" y="3671888"/>
            <a:ext cx="606634" cy="76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83" y="2052531"/>
            <a:ext cx="3311684" cy="38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51 -0.2347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343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39 L 0.72343 -0.328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42139 L 0.60364 -0.45972 C 0.59896 -0.46777 0.59722 -0.47805 0.59896 -0.48777 C 0.60069 -0.49805 0.60521 -0.505 0.61163 -0.50889 L 0.64097 -0.52694 " pathEditMode="relative" rAng="-4506391" ptsTypes="FffFF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72 L 0.65138 -0.50889 L 0.64635 -0.60772 L 0.64114 -0.50889 L 0.63611 -0.60772 L 0.63107 -0.50889 L 0.62569 -0.60772 L 0.62066 -0.50889 L 0.61545 -0.60772 L 0.61007 -0.50889 L 0.60503 -0.60772 L 0.59982 -0.50889 L 0.59496 -0.60772 L 0.58975 -0.50889 L 0.58437 -0.60772 L 0.57934 -0.50889 L 0.57413 -0.60772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32343 -0.34139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6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3 L 0.490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401 -0.1813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6 L 0.64011 -0.4213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6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48790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419389"/>
            <a:ext cx="3257550" cy="25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uýp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3143250"/>
            <a:ext cx="3143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</a:rPr>
              <a:t>Điền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uyp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B050"/>
                </a:solidFill>
              </a:rPr>
              <a:t>hay </a:t>
            </a:r>
            <a:r>
              <a:rPr lang="en-US" sz="3000" b="1" dirty="0" err="1">
                <a:solidFill>
                  <a:srgbClr val="FF0000"/>
                </a:solidFill>
              </a:rPr>
              <a:t>uyu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050" y="365481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Đèn</a:t>
            </a:r>
            <a:r>
              <a:rPr lang="en-US" sz="3600" b="1" dirty="0">
                <a:solidFill>
                  <a:srgbClr val="00B050"/>
                </a:solidFill>
              </a:rPr>
              <a:t> t ……</a:t>
            </a:r>
          </a:p>
        </p:txBody>
      </p:sp>
    </p:spTree>
    <p:extLst>
      <p:ext uri="{BB962C8B-B14F-4D97-AF65-F5344CB8AC3E}">
        <p14:creationId xmlns:p14="http://schemas.microsoft.com/office/powerpoint/2010/main" val="24793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3143250"/>
            <a:ext cx="3143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</a:rPr>
              <a:t>Điền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uyp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B050"/>
                </a:solidFill>
              </a:rPr>
              <a:t>hay </a:t>
            </a:r>
            <a:r>
              <a:rPr lang="en-US" sz="3000" b="1" dirty="0" err="1">
                <a:solidFill>
                  <a:srgbClr val="FF0000"/>
                </a:solidFill>
              </a:rPr>
              <a:t>uyu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3654810"/>
            <a:ext cx="257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kh</a:t>
            </a:r>
            <a:r>
              <a:rPr lang="en-US" sz="3600" b="1" dirty="0">
                <a:solidFill>
                  <a:srgbClr val="00B050"/>
                </a:solidFill>
              </a:rPr>
              <a:t>………. </a:t>
            </a:r>
            <a:r>
              <a:rPr lang="en-US" sz="3600" b="1" dirty="0" err="1">
                <a:solidFill>
                  <a:srgbClr val="00B050"/>
                </a:solidFill>
              </a:rPr>
              <a:t>tay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</a:rPr>
              <a:t>Điền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uynh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B050"/>
                </a:solidFill>
              </a:rPr>
              <a:t>hay </a:t>
            </a:r>
            <a:r>
              <a:rPr lang="en-US" sz="3000" b="1" dirty="0" err="1">
                <a:solidFill>
                  <a:srgbClr val="FF0000"/>
                </a:solidFill>
              </a:rPr>
              <a:t>uynh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6050" y="3654810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h………… </a:t>
            </a:r>
            <a:r>
              <a:rPr lang="en-US" sz="3600" b="1" dirty="0" err="1">
                <a:solidFill>
                  <a:srgbClr val="00B050"/>
                </a:solidFill>
              </a:rPr>
              <a:t>tay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uynh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</a:rPr>
              <a:t>Điền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uych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B050"/>
                </a:solidFill>
              </a:rPr>
              <a:t>hay </a:t>
            </a:r>
            <a:r>
              <a:rPr lang="en-US" sz="3000" b="1" dirty="0" err="1">
                <a:solidFill>
                  <a:srgbClr val="FF0000"/>
                </a:solidFill>
              </a:rPr>
              <a:t>uynh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6050" y="3654810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phụ</a:t>
            </a:r>
            <a:r>
              <a:rPr lang="en-US" sz="3600" b="1" dirty="0">
                <a:solidFill>
                  <a:srgbClr val="00B050"/>
                </a:solidFill>
              </a:rPr>
              <a:t> h……….</a:t>
            </a:r>
          </a:p>
        </p:txBody>
      </p:sp>
    </p:spTree>
    <p:extLst>
      <p:ext uri="{BB962C8B-B14F-4D97-AF65-F5344CB8AC3E}">
        <p14:creationId xmlns:p14="http://schemas.microsoft.com/office/powerpoint/2010/main" val="8765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1143000" y="114301"/>
            <a:ext cx="6858000" cy="862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5861" y="824948"/>
            <a:ext cx="8398565" cy="40899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 err="1">
                <a:solidFill>
                  <a:srgbClr val="FF0000"/>
                </a:solidFill>
              </a:rPr>
              <a:t>uyp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hay </a:t>
            </a:r>
            <a:r>
              <a:rPr lang="en-US" sz="3600" b="1" dirty="0" err="1">
                <a:solidFill>
                  <a:srgbClr val="FF0000"/>
                </a:solidFill>
              </a:rPr>
              <a:t>uyu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  </a:t>
            </a:r>
            <a:r>
              <a:rPr lang="en-US" sz="3600" b="1" dirty="0" err="1" smtClean="0">
                <a:solidFill>
                  <a:srgbClr val="0070C0"/>
                </a:solidFill>
              </a:rPr>
              <a:t>đèn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</a:t>
            </a:r>
            <a:r>
              <a:rPr lang="en-US" sz="3600" b="1" dirty="0" err="1">
                <a:solidFill>
                  <a:srgbClr val="FF0000"/>
                </a:solidFill>
              </a:rPr>
              <a:t>uýp</a:t>
            </a:r>
            <a:r>
              <a:rPr lang="en-US" sz="3600" b="1" dirty="0">
                <a:solidFill>
                  <a:srgbClr val="0070C0"/>
                </a:solidFill>
              </a:rPr>
              <a:t>        </a:t>
            </a:r>
            <a:r>
              <a:rPr lang="en-US" sz="3600" b="1" dirty="0" err="1">
                <a:solidFill>
                  <a:srgbClr val="0070C0"/>
                </a:solidFill>
              </a:rPr>
              <a:t>kh</a:t>
            </a:r>
            <a:r>
              <a:rPr lang="en-US" sz="3600" b="1" dirty="0" err="1">
                <a:solidFill>
                  <a:srgbClr val="FF0000"/>
                </a:solidFill>
              </a:rPr>
              <a:t>uỷu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tay</a:t>
            </a:r>
            <a:endParaRPr lang="en-US" sz="3600" b="1" dirty="0">
              <a:solidFill>
                <a:srgbClr val="0070C0"/>
              </a:solidFill>
            </a:endParaRP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 err="1">
                <a:solidFill>
                  <a:srgbClr val="FF0000"/>
                </a:solidFill>
              </a:rPr>
              <a:t>Uynh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hay </a:t>
            </a:r>
            <a:r>
              <a:rPr lang="en-US" sz="3600" b="1" dirty="0" err="1">
                <a:solidFill>
                  <a:srgbClr val="FF0000"/>
                </a:solidFill>
              </a:rPr>
              <a:t>uych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?    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</a:rPr>
              <a:t>uých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tay</a:t>
            </a:r>
            <a:r>
              <a:rPr lang="en-US" sz="3600" b="1" dirty="0">
                <a:solidFill>
                  <a:srgbClr val="0070C0"/>
                </a:solidFill>
              </a:rPr>
              <a:t>         </a:t>
            </a:r>
            <a:r>
              <a:rPr lang="en-US" sz="3600" b="1" dirty="0" err="1">
                <a:solidFill>
                  <a:srgbClr val="0070C0"/>
                </a:solidFill>
              </a:rPr>
              <a:t>phụ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</a:t>
            </a:r>
            <a:r>
              <a:rPr lang="en-US" sz="3600" b="1" dirty="0" err="1">
                <a:solidFill>
                  <a:srgbClr val="FF0000"/>
                </a:solidFill>
              </a:rPr>
              <a:t>uynh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70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188844" y="114300"/>
            <a:ext cx="8835886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844" y="3183657"/>
            <a:ext cx="4326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+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cùng</a:t>
            </a:r>
            <a:r>
              <a:rPr lang="en-US" sz="1800" b="1" dirty="0"/>
              <a:t> </a:t>
            </a:r>
            <a:r>
              <a:rPr lang="en-US" sz="1800" b="1" dirty="0" err="1"/>
              <a:t>gia</a:t>
            </a:r>
            <a:r>
              <a:rPr lang="en-US" sz="1800" b="1" dirty="0"/>
              <a:t> </a:t>
            </a:r>
            <a:r>
              <a:rPr lang="en-US" sz="1800" b="1" dirty="0" err="1"/>
              <a:t>đình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chơi</a:t>
            </a:r>
            <a:r>
              <a:rPr lang="en-US" sz="1800" b="1" dirty="0"/>
              <a:t> ở </a:t>
            </a:r>
            <a:r>
              <a:rPr lang="en-US" sz="1800" b="1" dirty="0" err="1"/>
              <a:t>đâu</a:t>
            </a:r>
            <a:r>
              <a:rPr lang="en-US" sz="1800" b="1" dirty="0"/>
              <a:t>?</a:t>
            </a:r>
          </a:p>
          <a:p>
            <a:r>
              <a:rPr lang="en-US" sz="1800" b="1" dirty="0"/>
              <a:t>+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thấy</a:t>
            </a:r>
            <a:r>
              <a:rPr lang="en-US" sz="1800" b="1" dirty="0"/>
              <a:t> </a:t>
            </a:r>
            <a:r>
              <a:rPr lang="en-US" sz="1800" b="1" dirty="0" err="1"/>
              <a:t>gia</a:t>
            </a:r>
            <a:r>
              <a:rPr lang="en-US" sz="1800" b="1" dirty="0"/>
              <a:t> </a:t>
            </a:r>
            <a:r>
              <a:rPr lang="en-US" sz="1800" b="1" dirty="0" err="1"/>
              <a:t>đình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chơi</a:t>
            </a:r>
            <a:r>
              <a:rPr lang="en-US" sz="1800" b="1" dirty="0"/>
              <a:t> </a:t>
            </a:r>
            <a:r>
              <a:rPr lang="en-US" sz="1800" b="1" dirty="0" err="1"/>
              <a:t>nơi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đẹp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</a:t>
            </a:r>
          </a:p>
          <a:p>
            <a:r>
              <a:rPr lang="en-US" sz="1800" b="1" dirty="0"/>
              <a:t>+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hãy</a:t>
            </a:r>
            <a:r>
              <a:rPr lang="en-US" sz="1800" b="1" dirty="0"/>
              <a:t> </a:t>
            </a:r>
            <a:r>
              <a:rPr lang="en-US" sz="1800" b="1" dirty="0" err="1"/>
              <a:t>nêu</a:t>
            </a:r>
            <a:r>
              <a:rPr lang="en-US" sz="1800" b="1" dirty="0"/>
              <a:t> </a:t>
            </a:r>
            <a:r>
              <a:rPr lang="en-US" sz="1800" b="1" dirty="0" err="1"/>
              <a:t>suy</a:t>
            </a:r>
            <a:r>
              <a:rPr lang="en-US" sz="1800" b="1" dirty="0"/>
              <a:t> </a:t>
            </a:r>
            <a:r>
              <a:rPr lang="en-US" sz="1800" b="1" dirty="0" err="1"/>
              <a:t>nghĩ</a:t>
            </a:r>
            <a:r>
              <a:rPr lang="en-US" sz="1800" b="1" dirty="0"/>
              <a:t> </a:t>
            </a:r>
            <a:r>
              <a:rPr lang="en-US" sz="1800" b="1" dirty="0" err="1"/>
              <a:t>của</a:t>
            </a:r>
            <a:r>
              <a:rPr lang="en-US" sz="1800" b="1" dirty="0"/>
              <a:t> </a:t>
            </a:r>
            <a:r>
              <a:rPr lang="en-US" sz="1800" b="1" dirty="0" err="1"/>
              <a:t>mình</a:t>
            </a:r>
            <a:r>
              <a:rPr lang="en-US" sz="1800" b="1" dirty="0"/>
              <a:t> </a:t>
            </a:r>
            <a:r>
              <a:rPr lang="en-US" sz="1800" b="1" dirty="0" err="1"/>
              <a:t>về</a:t>
            </a:r>
            <a:r>
              <a:rPr lang="en-US" sz="1800" b="1" dirty="0"/>
              <a:t> </a:t>
            </a:r>
            <a:r>
              <a:rPr lang="en-US" sz="1800" b="1" dirty="0" err="1"/>
              <a:t>chuyến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?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41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53593" r="11584" b="17762"/>
          <a:stretch/>
        </p:blipFill>
        <p:spPr bwMode="auto">
          <a:xfrm>
            <a:off x="1011863" y="447869"/>
            <a:ext cx="7306147" cy="27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8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60952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en-US" altLang="zh-CN" sz="36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khuya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quần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tuýp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trùng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Nam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thích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thú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đuổi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huỳnh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huỵch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cõng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mồ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sướng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hét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vang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endParaRPr lang="en-US" altLang="zh-CN" sz="3200" dirty="0" smtClean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1593"/>
            <a:ext cx="8505646" cy="475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ya</a:t>
            </a:r>
            <a:endParaRPr lang="en-US" sz="48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uyp</a:t>
            </a:r>
            <a:endParaRPr lang="en-US" sz="48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u</a:t>
            </a:r>
            <a:r>
              <a:rPr lang="en-US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</a:t>
            </a: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uyu</a:t>
            </a:r>
            <a:endParaRPr sz="48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4504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60952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endParaRPr lang="en-US" altLang="zh-CN" sz="3600" b="1" dirty="0" smtClean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khuya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quần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tuýp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chống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trùng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Nam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thích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thú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đuổi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huỳnh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huỵch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cõng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lau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mồ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hôi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Lúc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sướng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hét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vang</a:t>
            </a:r>
            <a:r>
              <a:rPr lang="en-US" altLang="zh-CN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endParaRPr lang="en-US" altLang="zh-CN" sz="3200" dirty="0" smtClean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Lưu đồ: Đường kết nối 8"/>
          <p:cNvSpPr/>
          <p:nvPr/>
        </p:nvSpPr>
        <p:spPr>
          <a:xfrm>
            <a:off x="746412" y="6756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7523547" y="5001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8"/>
          <p:cNvSpPr/>
          <p:nvPr/>
        </p:nvSpPr>
        <p:spPr>
          <a:xfrm>
            <a:off x="746412" y="1980761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1010779" y="241490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/>
          <p:cNvSpPr/>
          <p:nvPr/>
        </p:nvSpPr>
        <p:spPr>
          <a:xfrm>
            <a:off x="0" y="28101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/>
          <p:cNvSpPr/>
          <p:nvPr/>
        </p:nvSpPr>
        <p:spPr>
          <a:xfrm>
            <a:off x="2935996" y="321340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/>
          <p:cNvSpPr/>
          <p:nvPr/>
        </p:nvSpPr>
        <p:spPr>
          <a:xfrm>
            <a:off x="649272" y="413633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0" y="1379935"/>
            <a:ext cx="2122885" cy="5715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khuya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Subtitle 2"/>
          <p:cNvSpPr txBox="1">
            <a:spLocks noChangeArrowheads="1"/>
          </p:cNvSpPr>
          <p:nvPr/>
        </p:nvSpPr>
        <p:spPr bwMode="auto">
          <a:xfrm>
            <a:off x="263129" y="1903810"/>
            <a:ext cx="8608219" cy="292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	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Bố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</a:rPr>
              <a:t>N</a:t>
            </a:r>
            <a:r>
              <a:rPr lang="en-US" altLang="vi-VN" sz="2400" dirty="0" smtClean="0">
                <a:latin typeface="Times New Roman" panose="02020603050405020304" pitchFamily="18" charset="0"/>
              </a:rPr>
              <a:t>am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</a:t>
            </a:r>
            <a:r>
              <a:rPr lang="en-US" altLang="vi-VN" sz="2400" dirty="0" err="1" smtClean="0">
                <a:latin typeface="Times New Roman" panose="02020603050405020304" pitchFamily="18" charset="0"/>
              </a:rPr>
              <a:t>ức</a:t>
            </a:r>
            <a:r>
              <a:rPr lang="en-US" altLang="vi-V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</a:rPr>
              <a:t>núi</a:t>
            </a:r>
            <a:r>
              <a:rPr lang="en-US" altLang="vi-VN" sz="2400" dirty="0" smtClean="0">
                <a:latin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</a:rPr>
              <a:t>Hôm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chuẩn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bị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quần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áo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uống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cả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túyp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chống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	</a:t>
            </a:r>
            <a:r>
              <a:rPr lang="en-US" altLang="zh-CN" sz="2400" dirty="0" err="1">
                <a:latin typeface="Times New Roman" panose="02020603050405020304" pitchFamily="18" charset="0"/>
              </a:rPr>
              <a:t>Càng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lên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cao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càng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dốc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khúc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khuyủ</a:t>
            </a:r>
            <a:r>
              <a:rPr lang="en-US" altLang="zh-CN" sz="2400" dirty="0"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</a:rPr>
              <a:t>bố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phải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cõng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Đức</a:t>
            </a:r>
            <a:endParaRPr lang="en-US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13" name="Subtitle 2"/>
          <p:cNvSpPr txBox="1">
            <a:spLocks noChangeArrowheads="1"/>
          </p:cNvSpPr>
          <p:nvPr/>
        </p:nvSpPr>
        <p:spPr bwMode="auto">
          <a:xfrm>
            <a:off x="1738313" y="1378744"/>
            <a:ext cx="2322910" cy="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en-US" sz="2700" b="1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tuýp thuốc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 noChangeArrowheads="1"/>
          </p:cNvSpPr>
          <p:nvPr/>
        </p:nvSpPr>
        <p:spPr bwMode="auto">
          <a:xfrm>
            <a:off x="6573441" y="1382316"/>
            <a:ext cx="2452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khúc khuỷu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722" y="144856"/>
            <a:ext cx="1448990" cy="40838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sz="30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  <a:endParaRPr sz="3000" b="1" noProof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76874" y="2605115"/>
            <a:ext cx="140494" cy="515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567897" y="2640806"/>
            <a:ext cx="140494" cy="515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55169" y="2642436"/>
            <a:ext cx="140494" cy="515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06477" y="1953817"/>
            <a:ext cx="141685" cy="516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72400" y="1953817"/>
            <a:ext cx="140494" cy="516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31508" y="2623777"/>
            <a:ext cx="141684" cy="515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 noChangeArrowheads="1"/>
          </p:cNvSpPr>
          <p:nvPr/>
        </p:nvSpPr>
        <p:spPr bwMode="auto">
          <a:xfrm>
            <a:off x="3999310" y="1382316"/>
            <a:ext cx="2452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huỳnh huỵch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719026" y="3156347"/>
            <a:ext cx="141685" cy="515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4333" y="3812381"/>
            <a:ext cx="141685" cy="515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51252" y="3812381"/>
            <a:ext cx="141684" cy="515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241816" y="3795546"/>
            <a:ext cx="141685" cy="515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556</Words>
  <Application>Microsoft Office PowerPoint</Application>
  <PresentationFormat>On-screen Show (16:9)</PresentationFormat>
  <Paragraphs>152</Paragraphs>
  <Slides>39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.VnAvant</vt:lpstr>
      <vt:lpstr>Arial</vt:lpstr>
      <vt:lpstr>Arial Rounded</vt:lpstr>
      <vt:lpstr>Arial-Rounded</vt:lpstr>
      <vt:lpstr>Arial-SGK-TV</vt:lpstr>
      <vt:lpstr>Calibri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81</cp:revision>
  <dcterms:created xsi:type="dcterms:W3CDTF">2020-08-13T09:19:00Z</dcterms:created>
  <dcterms:modified xsi:type="dcterms:W3CDTF">2021-01-28T02:24:09Z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