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3" r:id="rId4"/>
    <p:sldId id="310" r:id="rId5"/>
    <p:sldId id="288" r:id="rId6"/>
    <p:sldId id="304" r:id="rId7"/>
    <p:sldId id="305" r:id="rId8"/>
    <p:sldId id="306" r:id="rId9"/>
    <p:sldId id="263" r:id="rId10"/>
    <p:sldId id="307" r:id="rId11"/>
    <p:sldId id="265" r:id="rId12"/>
    <p:sldId id="308" r:id="rId13"/>
    <p:sldId id="277" r:id="rId14"/>
    <p:sldId id="309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3">
                <a:lumMod val="5000"/>
                <a:lumOff val="95000"/>
              </a:schemeClr>
            </a:gs>
            <a:gs pos="49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gif"/><Relationship Id="rId4" Type="http://schemas.openxmlformats.org/officeDocument/2006/relationships/hyperlink" Target="http://www.glitter-graphic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1078311" y="1796239"/>
            <a:ext cx="670420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</a:t>
            </a:r>
            <a:r>
              <a:rPr lang="en-US" sz="5400" b="1" dirty="0" err="1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5400" b="1" dirty="0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</a:t>
            </a:r>
            <a:r>
              <a:rPr lang="en-US" sz="5400" b="1" dirty="0" err="1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5400" b="1" dirty="0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5400" b="1" dirty="0" err="1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anh</a:t>
            </a:r>
            <a:endParaRPr sz="48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756807" y="3873119"/>
            <a:ext cx="408552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Lý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Thị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Bích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Liên</a:t>
            </a:r>
            <a:r>
              <a:rPr lang="en-US" sz="2000" b="1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16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019" y="94722"/>
            <a:ext cx="3680222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endParaRPr lang="en-US" altLang="zh-CN" sz="27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103585" y="938544"/>
            <a:ext cx="5283994" cy="9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800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latin typeface="Times New Roman" panose="02020603050405020304" pitchFamily="18" charset="0"/>
              </a:rPr>
              <a:t>Làm anh thì cần làm những gì cho em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103585" y="1992258"/>
            <a:ext cx="4470797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     </a:t>
            </a:r>
            <a:r>
              <a:rPr lang="vi-VN" altLang="en-US" sz="2800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latin typeface="Times New Roman" panose="02020603050405020304" pitchFamily="18" charset="0"/>
              </a:rPr>
              <a:t>Theo em, làm anh dễ hay khó?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103585" y="3054554"/>
            <a:ext cx="5283994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     </a:t>
            </a:r>
            <a:r>
              <a:rPr lang="vi-VN" altLang="en-US" sz="2800" dirty="0" smtClean="0">
                <a:latin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vi-VN" altLang="en-US" sz="2800" dirty="0">
                <a:latin typeface="Times New Roman" panose="02020603050405020304" pitchFamily="18" charset="0"/>
              </a:rPr>
              <a:t>Em thích làm anh hay làm em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  <a:r>
              <a:rPr lang="vi-VN" altLang="en-US" sz="2800" dirty="0">
                <a:latin typeface="Times New Roman" panose="02020603050405020304" pitchFamily="18" charset="0"/>
              </a:rPr>
              <a:t> Vì sao?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41" y="1122760"/>
            <a:ext cx="348615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 thuộc lòng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02012" y="94252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183259"/>
            <a:ext cx="3001395" cy="4369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/>
            <a:r>
              <a:rPr lang="en-US" sz="2700" b="1" noProof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700" b="1" noProof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7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  <a:endParaRPr sz="2700" b="1" noProof="1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1" y="1321594"/>
            <a:ext cx="367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8504" y="4125516"/>
            <a:ext cx="4572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5888" y="846535"/>
            <a:ext cx="488156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6586" y="1359099"/>
            <a:ext cx="488156" cy="11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3494" y="1610916"/>
            <a:ext cx="488156" cy="15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0861" y="4318993"/>
            <a:ext cx="488156" cy="9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75610" y="3819526"/>
            <a:ext cx="48815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0772" y="3211116"/>
            <a:ext cx="48815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28035" y="2846785"/>
            <a:ext cx="488156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1170273ke1o4da45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2932" y="1976438"/>
            <a:ext cx="488156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8949" y="3922515"/>
            <a:ext cx="457200" cy="89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1030" y="3367683"/>
            <a:ext cx="457200" cy="10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7656" y="2870597"/>
            <a:ext cx="457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72150" y="2237185"/>
            <a:ext cx="45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7872" y="1941910"/>
            <a:ext cx="457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39941" y="1310878"/>
            <a:ext cx="457200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952829owne182j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2647" y="1000126"/>
            <a:ext cx="4572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6627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</a:t>
            </a:r>
            <a:r>
              <a:rPr lang="vi-VN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ể 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" y="18104"/>
            <a:ext cx="9145172" cy="47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2306" y="168332"/>
            <a:ext cx="5450681" cy="43695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altLang="en-US" sz="27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6</a:t>
            </a:r>
            <a:r>
              <a:rPr lang="vi-VN" altLang="en-US" sz="27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7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Kể về anh, chị hoặc em của em</a:t>
            </a:r>
            <a:endParaRPr lang="en-US" altLang="en-US" sz="27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528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 noChangeArrowheads="1"/>
          </p:cNvSpPr>
          <p:nvPr>
            <p:ph type="body" idx="1"/>
          </p:nvPr>
        </p:nvSpPr>
        <p:spPr>
          <a:xfrm>
            <a:off x="-95372" y="795788"/>
            <a:ext cx="5589037" cy="470297"/>
          </a:xfrm>
        </p:spPr>
        <p:txBody>
          <a:bodyPr>
            <a:noAutofit/>
          </a:bodyPr>
          <a:lstStyle/>
          <a:p>
            <a:r>
              <a:rPr lang="vi-V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 em nói gì với anh?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960" y="149873"/>
            <a:ext cx="2218134" cy="6369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27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27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 noChangeArrowheads="1"/>
          </p:cNvSpPr>
          <p:nvPr/>
        </p:nvSpPr>
        <p:spPr bwMode="auto">
          <a:xfrm>
            <a:off x="82616" y="1417069"/>
            <a:ext cx="4207669" cy="5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b. Người anh nói gì với em?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29" y="922525"/>
            <a:ext cx="3871913" cy="26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" y="2100263"/>
            <a:ext cx="3506634" cy="28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4385073" y="3778000"/>
            <a:ext cx="4207669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c. Tình cảm của người anh đối với em như thế n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778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animBg="1"/>
      <p:bldP spid="3" grpId="1" animBg="1"/>
      <p:bldP spid="11" grpId="0"/>
      <p:bldP spid="11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0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>
            <a:fillRect/>
          </a:stretch>
        </p:blipFill>
        <p:spPr bwMode="auto">
          <a:xfrm>
            <a:off x="0" y="0"/>
            <a:ext cx="9171385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728788" y="1724025"/>
            <a:ext cx="2122885" cy="571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dỗ d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 noChangeArrowheads="1"/>
          </p:cNvSpPr>
          <p:nvPr/>
        </p:nvSpPr>
        <p:spPr bwMode="auto">
          <a:xfrm>
            <a:off x="4610100" y="1725216"/>
            <a:ext cx="1758554" cy="57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altLang="en-US" sz="2700" b="1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dịu d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781" y="282407"/>
            <a:ext cx="1448991" cy="6369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3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3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Subtitle 2"/>
          <p:cNvSpPr txBox="1">
            <a:spLocks noChangeArrowheads="1"/>
          </p:cNvSpPr>
          <p:nvPr/>
        </p:nvSpPr>
        <p:spPr bwMode="auto">
          <a:xfrm>
            <a:off x="2046685" y="2566988"/>
            <a:ext cx="4076700" cy="20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đấy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đùa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gái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cơ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25709" y="2489643"/>
            <a:ext cx="70247" cy="482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78126" y="2494403"/>
            <a:ext cx="69056" cy="483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60008" y="2935630"/>
            <a:ext cx="70247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32230" y="2935630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15527" y="3732610"/>
            <a:ext cx="69056" cy="483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14226" y="3331369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33020" y="3732610"/>
            <a:ext cx="69056" cy="482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70341" y="3376591"/>
            <a:ext cx="69056" cy="48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60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>
            <a:fillRect/>
          </a:stretch>
        </p:blipFill>
        <p:spPr bwMode="auto">
          <a:xfrm>
            <a:off x="0" y="0"/>
            <a:ext cx="9171385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7272247" y="4252816"/>
            <a:ext cx="69056" cy="482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89462" y="2413345"/>
            <a:ext cx="69056" cy="482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04792" y="4276726"/>
            <a:ext cx="69056" cy="483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52901" y="2322910"/>
            <a:ext cx="69056" cy="482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1038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11110" r="16501" b="74245"/>
          <a:stretch>
            <a:fillRect/>
          </a:stretch>
        </p:blipFill>
        <p:spPr bwMode="auto">
          <a:xfrm>
            <a:off x="70248" y="1390650"/>
            <a:ext cx="8993981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6-Point Star 1"/>
          <p:cNvSpPr/>
          <p:nvPr/>
        </p:nvSpPr>
        <p:spPr>
          <a:xfrm>
            <a:off x="3373042" y="2099072"/>
            <a:ext cx="1420415" cy="14608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vi-VN" altLang="en-US" sz="2100" b="1">
                <a:solidFill>
                  <a:srgbClr val="FFFFFF"/>
                </a:solidFill>
                <a:latin typeface=".VnAvant" panose="020B7200000000000000" pitchFamily="34" charset="0"/>
              </a:rPr>
              <a:t>bánh</a:t>
            </a:r>
            <a:endParaRPr lang="en-US" altLang="en-US" sz="2100" b="1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5434013" y="2099072"/>
            <a:ext cx="1420416" cy="14608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2100" b="1" dirty="0">
                <a:latin typeface=".VnAvant" panose="020BE200000000000000" pitchFamily="34" charset="0"/>
              </a:rPr>
              <a:t>lanh</a:t>
            </a:r>
            <a:endParaRPr lang="en-US" sz="2100" b="1" dirty="0">
              <a:latin typeface=".VnAvant" panose="020BE200000000000000" pitchFamily="34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5451873" y="2102644"/>
            <a:ext cx="1420415" cy="14608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x-none" sz="21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vi-VN" sz="21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vi-VN" altLang="x-none" sz="21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sz="2100" b="1" noProof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3363516" y="2102644"/>
            <a:ext cx="1419225" cy="14608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x-none" sz="21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21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vi-VN" altLang="x-none" sz="21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sz="2100" b="1" noProof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174</Words>
  <Application>Microsoft Office PowerPoint</Application>
  <PresentationFormat>On-screen Show (16:9)</PresentationFormat>
  <Paragraphs>45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.VnAvant</vt:lpstr>
      <vt:lpstr>Arial</vt:lpstr>
      <vt:lpstr>Arial Rounded</vt:lpstr>
      <vt:lpstr>Arial-SGK-TV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Admin</cp:lastModifiedBy>
  <cp:revision>62</cp:revision>
  <dcterms:created xsi:type="dcterms:W3CDTF">2020-08-13T09:19:00Z</dcterms:created>
  <dcterms:modified xsi:type="dcterms:W3CDTF">2021-01-27T02:30:35Z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